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56" r:id="rId5"/>
    <p:sldId id="257" r:id="rId6"/>
    <p:sldId id="260" r:id="rId7"/>
    <p:sldId id="261" r:id="rId8"/>
    <p:sldId id="262" r:id="rId9"/>
    <p:sldId id="280" r:id="rId10"/>
    <p:sldId id="281" r:id="rId11"/>
    <p:sldId id="282" r:id="rId12"/>
    <p:sldId id="283" r:id="rId13"/>
    <p:sldId id="284" r:id="rId14"/>
    <p:sldId id="289" r:id="rId15"/>
    <p:sldId id="263" r:id="rId16"/>
    <p:sldId id="290" r:id="rId17"/>
    <p:sldId id="285" r:id="rId18"/>
    <p:sldId id="291" r:id="rId19"/>
    <p:sldId id="286" r:id="rId20"/>
    <p:sldId id="287" r:id="rId21"/>
    <p:sldId id="288" r:id="rId22"/>
    <p:sldId id="292" r:id="rId23"/>
    <p:sldId id="293" r:id="rId24"/>
    <p:sldId id="294" r:id="rId25"/>
    <p:sldId id="295" r:id="rId26"/>
    <p:sldId id="296" r:id="rId27"/>
    <p:sldId id="297" r:id="rId28"/>
    <p:sldId id="298" r:id="rId29"/>
    <p:sldId id="299" r:id="rId30"/>
    <p:sldId id="300" r:id="rId31"/>
    <p:sldId id="301" r:id="rId32"/>
    <p:sldId id="306" r:id="rId33"/>
    <p:sldId id="302" r:id="rId34"/>
    <p:sldId id="303" r:id="rId35"/>
    <p:sldId id="304" r:id="rId36"/>
    <p:sldId id="305"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cmAuthor>
  <p:cmAuthor id="2" name="Rose Malcolm" initials="RM [2]" lastIdx="7" clrIdx="1">
    <p:extLst/>
  </p:cmAuthor>
  <p:cmAuthor id="3" name="Ramesh Sannareddy" initials="RS" lastIdx="7"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3A354-1742-4D3B-B45B-1239019725B7}" v="2222" dt="2023-03-21T15:13:29.286"/>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842" autoAdjust="0"/>
  </p:normalViewPr>
  <p:slideViewPr>
    <p:cSldViewPr snapToGrid="0">
      <p:cViewPr varScale="1">
        <p:scale>
          <a:sx n="99" d="100"/>
          <a:sy n="99" d="100"/>
        </p:scale>
        <p:origin x="-99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Dearlove - 07879636903" userId="8deb0020959658a7" providerId="Windows Live" clId="Web-{0DC3A354-1742-4D3B-B45B-1239019725B7}"/>
    <pc:docChg chg="addSld modSld">
      <pc:chgData name="Mike Dearlove - 07879636903" userId="8deb0020959658a7" providerId="Windows Live" clId="Web-{0DC3A354-1742-4D3B-B45B-1239019725B7}" dt="2023-03-21T15:13:25.223" v="2094" actId="20577"/>
      <pc:docMkLst>
        <pc:docMk/>
      </pc:docMkLst>
      <pc:sldChg chg="modSp">
        <pc:chgData name="Mike Dearlove - 07879636903" userId="8deb0020959658a7" providerId="Windows Live" clId="Web-{0DC3A354-1742-4D3B-B45B-1239019725B7}" dt="2023-03-21T15:04:07.807" v="1988" actId="14100"/>
        <pc:sldMkLst>
          <pc:docMk/>
          <pc:sldMk cId="3237914124" sldId="256"/>
        </pc:sldMkLst>
        <pc:spChg chg="mod">
          <ac:chgData name="Mike Dearlove - 07879636903" userId="8deb0020959658a7" providerId="Windows Live" clId="Web-{0DC3A354-1742-4D3B-B45B-1239019725B7}" dt="2023-03-21T12:26:29.593" v="94" actId="20577"/>
          <ac:spMkLst>
            <pc:docMk/>
            <pc:sldMk cId="3237914124" sldId="256"/>
            <ac:spMk id="2" creationId="{2FE973FE-1F8B-4DED-8DC0-71E987678976}"/>
          </ac:spMkLst>
        </pc:spChg>
        <pc:spChg chg="mod">
          <ac:chgData name="Mike Dearlove - 07879636903" userId="8deb0020959658a7" providerId="Windows Live" clId="Web-{0DC3A354-1742-4D3B-B45B-1239019725B7}" dt="2023-03-21T12:26:38.640" v="98" actId="20577"/>
          <ac:spMkLst>
            <pc:docMk/>
            <pc:sldMk cId="3237914124" sldId="256"/>
            <ac:spMk id="3" creationId="{93383873-F31C-4E31-B4BA-B40D502705CE}"/>
          </ac:spMkLst>
        </pc:spChg>
        <pc:picChg chg="mod">
          <ac:chgData name="Mike Dearlove - 07879636903" userId="8deb0020959658a7" providerId="Windows Live" clId="Web-{0DC3A354-1742-4D3B-B45B-1239019725B7}" dt="2023-03-21T15:04:07.807" v="1988" actId="14100"/>
          <ac:picMkLst>
            <pc:docMk/>
            <pc:sldMk cId="3237914124" sldId="256"/>
            <ac:picMk id="4" creationId="{472BA16E-D1FA-4491-9564-DD4BCFEACAD2}"/>
          </ac:picMkLst>
        </pc:picChg>
      </pc:sldChg>
      <pc:sldChg chg="modSp">
        <pc:chgData name="Mike Dearlove - 07879636903" userId="8deb0020959658a7" providerId="Windows Live" clId="Web-{0DC3A354-1742-4D3B-B45B-1239019725B7}" dt="2023-03-21T15:05:42.997" v="1996" actId="20577"/>
        <pc:sldMkLst>
          <pc:docMk/>
          <pc:sldMk cId="1339210688" sldId="257"/>
        </pc:sldMkLst>
        <pc:spChg chg="mod">
          <ac:chgData name="Mike Dearlove - 07879636903" userId="8deb0020959658a7" providerId="Windows Live" clId="Web-{0DC3A354-1742-4D3B-B45B-1239019725B7}" dt="2023-03-21T15:05:42.997" v="1996" actId="20577"/>
          <ac:spMkLst>
            <pc:docMk/>
            <pc:sldMk cId="1339210688" sldId="257"/>
            <ac:spMk id="2" creationId="{2873BEC0-94F5-4226-A9E7-51B66045EF49}"/>
          </ac:spMkLst>
        </pc:spChg>
        <pc:picChg chg="mod">
          <ac:chgData name="Mike Dearlove - 07879636903" userId="8deb0020959658a7" providerId="Windows Live" clId="Web-{0DC3A354-1742-4D3B-B45B-1239019725B7}" dt="2023-03-21T15:03:17.807" v="1986" actId="14100"/>
          <ac:picMkLst>
            <pc:docMk/>
            <pc:sldMk cId="1339210688" sldId="257"/>
            <ac:picMk id="4" creationId="{9B37F9FA-3571-49C2-8811-B1159FCC0D6D}"/>
          </ac:picMkLst>
        </pc:picChg>
      </pc:sldChg>
      <pc:sldChg chg="modSp">
        <pc:chgData name="Mike Dearlove - 07879636903" userId="8deb0020959658a7" providerId="Windows Live" clId="Web-{0DC3A354-1742-4D3B-B45B-1239019725B7}" dt="2023-03-21T15:08:56" v="2012" actId="20577"/>
        <pc:sldMkLst>
          <pc:docMk/>
          <pc:sldMk cId="3083623366" sldId="260"/>
        </pc:sldMkLst>
        <pc:spChg chg="mod">
          <ac:chgData name="Mike Dearlove - 07879636903" userId="8deb0020959658a7" providerId="Windows Live" clId="Web-{0DC3A354-1742-4D3B-B45B-1239019725B7}" dt="2023-03-21T15:08:56" v="2012" actId="20577"/>
          <ac:spMkLst>
            <pc:docMk/>
            <pc:sldMk cId="3083623366" sldId="260"/>
            <ac:spMk id="2" creationId="{2873BEC0-94F5-4226-A9E7-51B66045EF49}"/>
          </ac:spMkLst>
        </pc:spChg>
        <pc:spChg chg="mod">
          <ac:chgData name="Mike Dearlove - 07879636903" userId="8deb0020959658a7" providerId="Windows Live" clId="Web-{0DC3A354-1742-4D3B-B45B-1239019725B7}" dt="2023-03-21T15:05:23.543" v="1993" actId="1076"/>
          <ac:spMkLst>
            <pc:docMk/>
            <pc:sldMk cId="3083623366" sldId="260"/>
            <ac:spMk id="3" creationId="{902FD5C4-FE5F-46D2-ABC9-49FA4BB8442F}"/>
          </ac:spMkLst>
        </pc:spChg>
        <pc:picChg chg="mod">
          <ac:chgData name="Mike Dearlove - 07879636903" userId="8deb0020959658a7" providerId="Windows Live" clId="Web-{0DC3A354-1742-4D3B-B45B-1239019725B7}" dt="2023-03-21T15:05:14.668" v="1991" actId="14100"/>
          <ac:picMkLst>
            <pc:docMk/>
            <pc:sldMk cId="3083623366" sldId="260"/>
            <ac:picMk id="5" creationId="{65078B9B-93A7-4517-9E78-2F5C028F2238}"/>
          </ac:picMkLst>
        </pc:picChg>
      </pc:sldChg>
      <pc:sldChg chg="modSp">
        <pc:chgData name="Mike Dearlove - 07879636903" userId="8deb0020959658a7" providerId="Windows Live" clId="Web-{0DC3A354-1742-4D3B-B45B-1239019725B7}" dt="2023-03-21T15:06:56.201" v="2003" actId="20577"/>
        <pc:sldMkLst>
          <pc:docMk/>
          <pc:sldMk cId="710623681" sldId="261"/>
        </pc:sldMkLst>
        <pc:spChg chg="mod">
          <ac:chgData name="Mike Dearlove - 07879636903" userId="8deb0020959658a7" providerId="Windows Live" clId="Web-{0DC3A354-1742-4D3B-B45B-1239019725B7}" dt="2023-03-21T15:06:56.201" v="2003" actId="20577"/>
          <ac:spMkLst>
            <pc:docMk/>
            <pc:sldMk cId="710623681" sldId="261"/>
            <ac:spMk id="2" creationId="{2873BEC0-94F5-4226-A9E7-51B66045EF49}"/>
          </ac:spMkLst>
        </pc:spChg>
        <pc:spChg chg="mod">
          <ac:chgData name="Mike Dearlove - 07879636903" userId="8deb0020959658a7" providerId="Windows Live" clId="Web-{0DC3A354-1742-4D3B-B45B-1239019725B7}" dt="2023-03-21T15:06:50.404" v="2001" actId="1076"/>
          <ac:spMkLst>
            <pc:docMk/>
            <pc:sldMk cId="710623681" sldId="261"/>
            <ac:spMk id="5" creationId="{DC710A13-9821-054D-8648-FB592F1CDDDF}"/>
          </ac:spMkLst>
        </pc:spChg>
        <pc:picChg chg="mod">
          <ac:chgData name="Mike Dearlove - 07879636903" userId="8deb0020959658a7" providerId="Windows Live" clId="Web-{0DC3A354-1742-4D3B-B45B-1239019725B7}" dt="2023-03-21T15:06:41.732" v="2000" actId="14100"/>
          <ac:picMkLst>
            <pc:docMk/>
            <pc:sldMk cId="710623681" sldId="261"/>
            <ac:picMk id="4" creationId="{EE158731-59BB-48A2-A901-D7C35E91BA10}"/>
          </ac:picMkLst>
        </pc:picChg>
      </pc:sldChg>
      <pc:sldChg chg="modSp">
        <pc:chgData name="Mike Dearlove - 07879636903" userId="8deb0020959658a7" providerId="Windows Live" clId="Web-{0DC3A354-1742-4D3B-B45B-1239019725B7}" dt="2023-03-21T15:07:46.280" v="2009" actId="14100"/>
        <pc:sldMkLst>
          <pc:docMk/>
          <pc:sldMk cId="452859177" sldId="262"/>
        </pc:sldMkLst>
        <pc:spChg chg="mod">
          <ac:chgData name="Mike Dearlove - 07879636903" userId="8deb0020959658a7" providerId="Windows Live" clId="Web-{0DC3A354-1742-4D3B-B45B-1239019725B7}" dt="2023-03-21T15:07:38.373" v="2006" actId="1076"/>
          <ac:spMkLst>
            <pc:docMk/>
            <pc:sldMk cId="452859177" sldId="262"/>
            <ac:spMk id="3" creationId="{902FD5C4-FE5F-46D2-ABC9-49FA4BB8442F}"/>
          </ac:spMkLst>
        </pc:spChg>
        <pc:picChg chg="mod">
          <ac:chgData name="Mike Dearlove - 07879636903" userId="8deb0020959658a7" providerId="Windows Live" clId="Web-{0DC3A354-1742-4D3B-B45B-1239019725B7}" dt="2023-03-21T15:07:46.280" v="2009" actId="14100"/>
          <ac:picMkLst>
            <pc:docMk/>
            <pc:sldMk cId="452859177" sldId="262"/>
            <ac:picMk id="5" creationId="{33AE176B-DE78-4B75-AC9E-2A422E82D533}"/>
          </ac:picMkLst>
        </pc:picChg>
      </pc:sldChg>
      <pc:sldChg chg="addSp delSp modSp mod modClrScheme chgLayout">
        <pc:chgData name="Mike Dearlove - 07879636903" userId="8deb0020959658a7" providerId="Windows Live" clId="Web-{0DC3A354-1742-4D3B-B45B-1239019725B7}" dt="2023-03-21T14:36:00.576" v="1829" actId="14100"/>
        <pc:sldMkLst>
          <pc:docMk/>
          <pc:sldMk cId="1464666480" sldId="263"/>
        </pc:sldMkLst>
        <pc:spChg chg="mod ord">
          <ac:chgData name="Mike Dearlove - 07879636903" userId="8deb0020959658a7" providerId="Windows Live" clId="Web-{0DC3A354-1742-4D3B-B45B-1239019725B7}" dt="2023-03-21T14:28:13.646" v="1738"/>
          <ac:spMkLst>
            <pc:docMk/>
            <pc:sldMk cId="1464666480" sldId="263"/>
            <ac:spMk id="2" creationId="{2873BEC0-94F5-4226-A9E7-51B66045EF49}"/>
          </ac:spMkLst>
        </pc:spChg>
        <pc:spChg chg="mod ord">
          <ac:chgData name="Mike Dearlove - 07879636903" userId="8deb0020959658a7" providerId="Windows Live" clId="Web-{0DC3A354-1742-4D3B-B45B-1239019725B7}" dt="2023-03-21T14:28:13.646" v="1738"/>
          <ac:spMkLst>
            <pc:docMk/>
            <pc:sldMk cId="1464666480" sldId="263"/>
            <ac:spMk id="3" creationId="{902FD5C4-FE5F-46D2-ABC9-49FA4BB8442F}"/>
          </ac:spMkLst>
        </pc:spChg>
        <pc:spChg chg="add del mod ord">
          <ac:chgData name="Mike Dearlove - 07879636903" userId="8deb0020959658a7" providerId="Windows Live" clId="Web-{0DC3A354-1742-4D3B-B45B-1239019725B7}" dt="2023-03-21T14:22:37.156" v="1718"/>
          <ac:spMkLst>
            <pc:docMk/>
            <pc:sldMk cId="1464666480" sldId="263"/>
            <ac:spMk id="4" creationId="{7397E4D7-6D21-5F82-CE23-208EED0860CB}"/>
          </ac:spMkLst>
        </pc:spChg>
        <pc:spChg chg="add del mod ord">
          <ac:chgData name="Mike Dearlove - 07879636903" userId="8deb0020959658a7" providerId="Windows Live" clId="Web-{0DC3A354-1742-4D3B-B45B-1239019725B7}" dt="2023-03-21T14:22:37.156" v="1718"/>
          <ac:spMkLst>
            <pc:docMk/>
            <pc:sldMk cId="1464666480" sldId="263"/>
            <ac:spMk id="5" creationId="{531A877F-EC28-4DD4-FC54-F94E7F686907}"/>
          </ac:spMkLst>
        </pc:spChg>
        <pc:spChg chg="add del mod ord">
          <ac:chgData name="Mike Dearlove - 07879636903" userId="8deb0020959658a7" providerId="Windows Live" clId="Web-{0DC3A354-1742-4D3B-B45B-1239019725B7}" dt="2023-03-21T14:23:11.625" v="1720"/>
          <ac:spMkLst>
            <pc:docMk/>
            <pc:sldMk cId="1464666480" sldId="263"/>
            <ac:spMk id="6" creationId="{355282CA-CD3B-4A9D-1872-DE6011AE7F8F}"/>
          </ac:spMkLst>
        </pc:spChg>
        <pc:spChg chg="add del mod ord">
          <ac:chgData name="Mike Dearlove - 07879636903" userId="8deb0020959658a7" providerId="Windows Live" clId="Web-{0DC3A354-1742-4D3B-B45B-1239019725B7}" dt="2023-03-21T14:23:11.625" v="1720"/>
          <ac:spMkLst>
            <pc:docMk/>
            <pc:sldMk cId="1464666480" sldId="263"/>
            <ac:spMk id="7" creationId="{B664B8DD-B410-8D2F-C25A-1C53943EF466}"/>
          </ac:spMkLst>
        </pc:spChg>
        <pc:spChg chg="add del mod ord">
          <ac:chgData name="Mike Dearlove - 07879636903" userId="8deb0020959658a7" providerId="Windows Live" clId="Web-{0DC3A354-1742-4D3B-B45B-1239019725B7}" dt="2023-03-21T14:23:11.625" v="1720"/>
          <ac:spMkLst>
            <pc:docMk/>
            <pc:sldMk cId="1464666480" sldId="263"/>
            <ac:spMk id="8" creationId="{9D391F72-F5B7-CF01-B1E7-7EBDF312E04A}"/>
          </ac:spMkLst>
        </pc:spChg>
        <pc:spChg chg="add mod">
          <ac:chgData name="Mike Dearlove - 07879636903" userId="8deb0020959658a7" providerId="Windows Live" clId="Web-{0DC3A354-1742-4D3B-B45B-1239019725B7}" dt="2023-03-21T14:35:56.013" v="1828" actId="20577"/>
          <ac:spMkLst>
            <pc:docMk/>
            <pc:sldMk cId="1464666480" sldId="263"/>
            <ac:spMk id="9" creationId="{E34B45DF-6061-5583-1E9C-C2673498D9BC}"/>
          </ac:spMkLst>
        </pc:spChg>
        <pc:picChg chg="add mod modCrop">
          <ac:chgData name="Mike Dearlove - 07879636903" userId="8deb0020959658a7" providerId="Windows Live" clId="Web-{0DC3A354-1742-4D3B-B45B-1239019725B7}" dt="2023-03-21T14:36:00.576" v="1829" actId="14100"/>
          <ac:picMkLst>
            <pc:docMk/>
            <pc:sldMk cId="1464666480" sldId="263"/>
            <ac:picMk id="10" creationId="{661088B6-07C9-68BE-4803-29CF4D134945}"/>
          </ac:picMkLst>
        </pc:picChg>
      </pc:sldChg>
      <pc:sldChg chg="addSp modSp new mod modClrScheme chgLayout">
        <pc:chgData name="Mike Dearlove - 07879636903" userId="8deb0020959658a7" providerId="Windows Live" clId="Web-{0DC3A354-1742-4D3B-B45B-1239019725B7}" dt="2023-03-21T15:09:48.594" v="2016" actId="20577"/>
        <pc:sldMkLst>
          <pc:docMk/>
          <pc:sldMk cId="3986018024" sldId="280"/>
        </pc:sldMkLst>
        <pc:spChg chg="mod ord">
          <ac:chgData name="Mike Dearlove - 07879636903" userId="8deb0020959658a7" providerId="Windows Live" clId="Web-{0DC3A354-1742-4D3B-B45B-1239019725B7}" dt="2023-03-21T15:09:48.594" v="2016" actId="20577"/>
          <ac:spMkLst>
            <pc:docMk/>
            <pc:sldMk cId="3986018024" sldId="280"/>
            <ac:spMk id="2" creationId="{E4806B54-A587-8E42-7E7F-6E3005DDAE57}"/>
          </ac:spMkLst>
        </pc:spChg>
        <pc:spChg chg="add mod ord">
          <ac:chgData name="Mike Dearlove - 07879636903" userId="8deb0020959658a7" providerId="Windows Live" clId="Web-{0DC3A354-1742-4D3B-B45B-1239019725B7}" dt="2023-03-21T13:57:24.521" v="974" actId="20577"/>
          <ac:spMkLst>
            <pc:docMk/>
            <pc:sldMk cId="3986018024" sldId="280"/>
            <ac:spMk id="3" creationId="{00353ECB-788A-BF84-7CD8-3877B0E4AB11}"/>
          </ac:spMkLst>
        </pc:spChg>
      </pc:sldChg>
      <pc:sldChg chg="modSp new">
        <pc:chgData name="Mike Dearlove - 07879636903" userId="8deb0020959658a7" providerId="Windows Live" clId="Web-{0DC3A354-1742-4D3B-B45B-1239019725B7}" dt="2023-03-21T15:09:59.704" v="2018" actId="20577"/>
        <pc:sldMkLst>
          <pc:docMk/>
          <pc:sldMk cId="864220410" sldId="281"/>
        </pc:sldMkLst>
        <pc:spChg chg="mod">
          <ac:chgData name="Mike Dearlove - 07879636903" userId="8deb0020959658a7" providerId="Windows Live" clId="Web-{0DC3A354-1742-4D3B-B45B-1239019725B7}" dt="2023-03-21T15:09:59.704" v="2018" actId="20577"/>
          <ac:spMkLst>
            <pc:docMk/>
            <pc:sldMk cId="864220410" sldId="281"/>
            <ac:spMk id="2" creationId="{EAC68C0C-B340-824A-1B75-AB5B560B2A1D}"/>
          </ac:spMkLst>
        </pc:spChg>
        <pc:spChg chg="mod">
          <ac:chgData name="Mike Dearlove - 07879636903" userId="8deb0020959658a7" providerId="Windows Live" clId="Web-{0DC3A354-1742-4D3B-B45B-1239019725B7}" dt="2023-03-21T14:04:34.966" v="1150" actId="20577"/>
          <ac:spMkLst>
            <pc:docMk/>
            <pc:sldMk cId="864220410" sldId="281"/>
            <ac:spMk id="3" creationId="{3C93F305-69EA-47A6-4D79-8B4BD41C0554}"/>
          </ac:spMkLst>
        </pc:spChg>
      </pc:sldChg>
      <pc:sldChg chg="modSp new">
        <pc:chgData name="Mike Dearlove - 07879636903" userId="8deb0020959658a7" providerId="Windows Live" clId="Web-{0DC3A354-1742-4D3B-B45B-1239019725B7}" dt="2023-03-21T15:10:12.267" v="2020" actId="20577"/>
        <pc:sldMkLst>
          <pc:docMk/>
          <pc:sldMk cId="777082144" sldId="282"/>
        </pc:sldMkLst>
        <pc:spChg chg="mod">
          <ac:chgData name="Mike Dearlove - 07879636903" userId="8deb0020959658a7" providerId="Windows Live" clId="Web-{0DC3A354-1742-4D3B-B45B-1239019725B7}" dt="2023-03-21T15:10:12.267" v="2020" actId="20577"/>
          <ac:spMkLst>
            <pc:docMk/>
            <pc:sldMk cId="777082144" sldId="282"/>
            <ac:spMk id="2" creationId="{08DED82B-6458-2B4F-D466-9DF41AF13C7E}"/>
          </ac:spMkLst>
        </pc:spChg>
        <pc:spChg chg="mod">
          <ac:chgData name="Mike Dearlove - 07879636903" userId="8deb0020959658a7" providerId="Windows Live" clId="Web-{0DC3A354-1742-4D3B-B45B-1239019725B7}" dt="2023-03-21T14:26:34.207" v="1731" actId="20577"/>
          <ac:spMkLst>
            <pc:docMk/>
            <pc:sldMk cId="777082144" sldId="282"/>
            <ac:spMk id="3" creationId="{960113B2-42A3-A41B-B53A-63B343F735BC}"/>
          </ac:spMkLst>
        </pc:spChg>
      </pc:sldChg>
      <pc:sldChg chg="modSp new">
        <pc:chgData name="Mike Dearlove - 07879636903" userId="8deb0020959658a7" providerId="Windows Live" clId="Web-{0DC3A354-1742-4D3B-B45B-1239019725B7}" dt="2023-03-21T15:13:25.223" v="2094" actId="20577"/>
        <pc:sldMkLst>
          <pc:docMk/>
          <pc:sldMk cId="1065723943" sldId="283"/>
        </pc:sldMkLst>
        <pc:spChg chg="mod">
          <ac:chgData name="Mike Dearlove - 07879636903" userId="8deb0020959658a7" providerId="Windows Live" clId="Web-{0DC3A354-1742-4D3B-B45B-1239019725B7}" dt="2023-03-21T15:12:40.035" v="2057" actId="20577"/>
          <ac:spMkLst>
            <pc:docMk/>
            <pc:sldMk cId="1065723943" sldId="283"/>
            <ac:spMk id="2" creationId="{35652B00-D866-04D7-39D5-244E09EECADE}"/>
          </ac:spMkLst>
        </pc:spChg>
        <pc:spChg chg="mod">
          <ac:chgData name="Mike Dearlove - 07879636903" userId="8deb0020959658a7" providerId="Windows Live" clId="Web-{0DC3A354-1742-4D3B-B45B-1239019725B7}" dt="2023-03-21T15:13:25.223" v="2094" actId="20577"/>
          <ac:spMkLst>
            <pc:docMk/>
            <pc:sldMk cId="1065723943" sldId="283"/>
            <ac:spMk id="3" creationId="{427C7B44-7CF6-86F1-F91B-F8AD50F42937}"/>
          </ac:spMkLst>
        </pc:spChg>
      </pc:sldChg>
      <pc:sldChg chg="modSp new">
        <pc:chgData name="Mike Dearlove - 07879636903" userId="8deb0020959658a7" providerId="Windows Live" clId="Web-{0DC3A354-1742-4D3B-B45B-1239019725B7}" dt="2023-03-21T15:10:51.642" v="2024" actId="20577"/>
        <pc:sldMkLst>
          <pc:docMk/>
          <pc:sldMk cId="1840824725" sldId="284"/>
        </pc:sldMkLst>
        <pc:spChg chg="mod">
          <ac:chgData name="Mike Dearlove - 07879636903" userId="8deb0020959658a7" providerId="Windows Live" clId="Web-{0DC3A354-1742-4D3B-B45B-1239019725B7}" dt="2023-03-21T15:10:51.642" v="2024" actId="20577"/>
          <ac:spMkLst>
            <pc:docMk/>
            <pc:sldMk cId="1840824725" sldId="284"/>
            <ac:spMk id="2" creationId="{49F030E6-FBBB-C296-8C69-B64FDC2F45A6}"/>
          </ac:spMkLst>
        </pc:spChg>
        <pc:spChg chg="mod">
          <ac:chgData name="Mike Dearlove - 07879636903" userId="8deb0020959658a7" providerId="Windows Live" clId="Web-{0DC3A354-1742-4D3B-B45B-1239019725B7}" dt="2023-03-21T14:27:18.380" v="1736" actId="20577"/>
          <ac:spMkLst>
            <pc:docMk/>
            <pc:sldMk cId="1840824725" sldId="284"/>
            <ac:spMk id="3" creationId="{6CBB4E63-FB60-6969-76E1-49DD9B85BDBD}"/>
          </ac:spMkLst>
        </pc:spChg>
      </pc:sldChg>
      <pc:sldChg chg="addSp delSp modSp new mod modClrScheme chgLayout">
        <pc:chgData name="Mike Dearlove - 07879636903" userId="8deb0020959658a7" providerId="Windows Live" clId="Web-{0DC3A354-1742-4D3B-B45B-1239019725B7}" dt="2023-03-21T14:41:10.487" v="1885" actId="14100"/>
        <pc:sldMkLst>
          <pc:docMk/>
          <pc:sldMk cId="3088232328" sldId="285"/>
        </pc:sldMkLst>
        <pc:spChg chg="del mod">
          <ac:chgData name="Mike Dearlove - 07879636903" userId="8deb0020959658a7" providerId="Windows Live" clId="Web-{0DC3A354-1742-4D3B-B45B-1239019725B7}" dt="2023-03-21T14:40:36.487" v="1879"/>
          <ac:spMkLst>
            <pc:docMk/>
            <pc:sldMk cId="3088232328" sldId="285"/>
            <ac:spMk id="2" creationId="{FCF0D68E-4159-3145-BFE5-44771477F821}"/>
          </ac:spMkLst>
        </pc:spChg>
        <pc:spChg chg="mod ord">
          <ac:chgData name="Mike Dearlove - 07879636903" userId="8deb0020959658a7" providerId="Windows Live" clId="Web-{0DC3A354-1742-4D3B-B45B-1239019725B7}" dt="2023-03-21T14:41:01.768" v="1882" actId="1076"/>
          <ac:spMkLst>
            <pc:docMk/>
            <pc:sldMk cId="3088232328" sldId="285"/>
            <ac:spMk id="3" creationId="{18160DDE-F77C-B23E-030A-7666476AD15B}"/>
          </ac:spMkLst>
        </pc:spChg>
        <pc:spChg chg="add mod">
          <ac:chgData name="Mike Dearlove - 07879636903" userId="8deb0020959658a7" providerId="Windows Live" clId="Web-{0DC3A354-1742-4D3B-B45B-1239019725B7}" dt="2023-03-21T14:37:27.296" v="1860" actId="14100"/>
          <ac:spMkLst>
            <pc:docMk/>
            <pc:sldMk cId="3088232328" sldId="285"/>
            <ac:spMk id="4" creationId="{1CB8D165-2F2A-7E5C-6A1B-D9C477B7A073}"/>
          </ac:spMkLst>
        </pc:spChg>
        <pc:picChg chg="add mod modCrop">
          <ac:chgData name="Mike Dearlove - 07879636903" userId="8deb0020959658a7" providerId="Windows Live" clId="Web-{0DC3A354-1742-4D3B-B45B-1239019725B7}" dt="2023-03-21T14:41:10.487" v="1885" actId="14100"/>
          <ac:picMkLst>
            <pc:docMk/>
            <pc:sldMk cId="3088232328" sldId="285"/>
            <ac:picMk id="5" creationId="{8473327F-424D-6124-2CB5-BA72C12ED7EC}"/>
          </ac:picMkLst>
        </pc:picChg>
      </pc:sldChg>
      <pc:sldChg chg="addSp delSp modSp new mod modClrScheme chgLayout">
        <pc:chgData name="Mike Dearlove - 07879636903" userId="8deb0020959658a7" providerId="Windows Live" clId="Web-{0DC3A354-1742-4D3B-B45B-1239019725B7}" dt="2023-03-21T14:54:47.626" v="1977" actId="1076"/>
        <pc:sldMkLst>
          <pc:docMk/>
          <pc:sldMk cId="28312802" sldId="286"/>
        </pc:sldMkLst>
        <pc:spChg chg="del">
          <ac:chgData name="Mike Dearlove - 07879636903" userId="8deb0020959658a7" providerId="Windows Live" clId="Web-{0DC3A354-1742-4D3B-B45B-1239019725B7}" dt="2023-03-21T14:40:20.471" v="1878"/>
          <ac:spMkLst>
            <pc:docMk/>
            <pc:sldMk cId="28312802" sldId="286"/>
            <ac:spMk id="2" creationId="{A78FE394-CD48-AFA9-7CE3-FBFFDE4A5D83}"/>
          </ac:spMkLst>
        </pc:spChg>
        <pc:spChg chg="del">
          <ac:chgData name="Mike Dearlove - 07879636903" userId="8deb0020959658a7" providerId="Windows Live" clId="Web-{0DC3A354-1742-4D3B-B45B-1239019725B7}" dt="2023-03-21T14:40:20.471" v="1878"/>
          <ac:spMkLst>
            <pc:docMk/>
            <pc:sldMk cId="28312802" sldId="286"/>
            <ac:spMk id="3" creationId="{DA888EB9-62D8-F8DB-86EF-E29816851F97}"/>
          </ac:spMkLst>
        </pc:spChg>
        <pc:spChg chg="add mod">
          <ac:chgData name="Mike Dearlove - 07879636903" userId="8deb0020959658a7" providerId="Windows Live" clId="Web-{0DC3A354-1742-4D3B-B45B-1239019725B7}" dt="2023-03-21T14:54:47.626" v="1977" actId="1076"/>
          <ac:spMkLst>
            <pc:docMk/>
            <pc:sldMk cId="28312802" sldId="286"/>
            <ac:spMk id="5" creationId="{D6092C76-7C61-7326-984D-DD47F7FE0380}"/>
          </ac:spMkLst>
        </pc:spChg>
        <pc:picChg chg="add mod modCrop">
          <ac:chgData name="Mike Dearlove - 07879636903" userId="8deb0020959658a7" providerId="Windows Live" clId="Web-{0DC3A354-1742-4D3B-B45B-1239019725B7}" dt="2023-03-21T14:44:09.397" v="1926" actId="14100"/>
          <ac:picMkLst>
            <pc:docMk/>
            <pc:sldMk cId="28312802" sldId="286"/>
            <ac:picMk id="4" creationId="{96B6BBFC-353F-DAE9-7516-AFECFA7C5893}"/>
          </ac:picMkLst>
        </pc:picChg>
      </pc:sldChg>
      <pc:sldChg chg="addSp modSp new">
        <pc:chgData name="Mike Dearlove - 07879636903" userId="8deb0020959658a7" providerId="Windows Live" clId="Web-{0DC3A354-1742-4D3B-B45B-1239019725B7}" dt="2023-03-21T14:55:00.658" v="1980" actId="14100"/>
        <pc:sldMkLst>
          <pc:docMk/>
          <pc:sldMk cId="3057540158" sldId="287"/>
        </pc:sldMkLst>
        <pc:spChg chg="add mod">
          <ac:chgData name="Mike Dearlove - 07879636903" userId="8deb0020959658a7" providerId="Windows Live" clId="Web-{0DC3A354-1742-4D3B-B45B-1239019725B7}" dt="2023-03-21T14:55:00.658" v="1980" actId="14100"/>
          <ac:spMkLst>
            <pc:docMk/>
            <pc:sldMk cId="3057540158" sldId="287"/>
            <ac:spMk id="3" creationId="{D05B20F6-68C3-B275-D368-A27B4D37CA69}"/>
          </ac:spMkLst>
        </pc:spChg>
        <pc:picChg chg="add mod modCrop">
          <ac:chgData name="Mike Dearlove - 07879636903" userId="8deb0020959658a7" providerId="Windows Live" clId="Web-{0DC3A354-1742-4D3B-B45B-1239019725B7}" dt="2023-03-21T14:52:16.999" v="1952" actId="1076"/>
          <ac:picMkLst>
            <pc:docMk/>
            <pc:sldMk cId="3057540158" sldId="287"/>
            <ac:picMk id="2" creationId="{C306CE36-4679-0B42-BB58-AFFFEE8FB56B}"/>
          </ac:picMkLst>
        </pc:picChg>
      </pc:sldChg>
      <pc:sldChg chg="new">
        <pc:chgData name="Mike Dearlove - 07879636903" userId="8deb0020959658a7" providerId="Windows Live" clId="Web-{0DC3A354-1742-4D3B-B45B-1239019725B7}" dt="2023-03-21T14:55:38.768" v="1981"/>
        <pc:sldMkLst>
          <pc:docMk/>
          <pc:sldMk cId="673278633" sldId="288"/>
        </pc:sldMkLst>
      </pc:sldChg>
    </pc:docChg>
  </pc:docChgLst>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38276" y="6264633"/>
                <a:ext cx="201564"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27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pic>
        <p:nvPicPr>
          <p:cNvPr id="6" name="Picture 5">
            <a:extLst>
              <a:ext uri="{FF2B5EF4-FFF2-40B4-BE49-F238E27FC236}">
                <a16:creationId xmlns:a16="http://schemas.microsoft.com/office/drawing/2014/main" xmlns=""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xmlns=""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xmlns=""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xmlns=""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xmlns=""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xmlns=""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customXml" Target="../ink/ink15.xml"/><Relationship Id="rId18" Type="http://schemas.openxmlformats.org/officeDocument/2006/relationships/customXml" Target="../ink/ink18.xml"/><Relationship Id="rId26" Type="http://schemas.openxmlformats.org/officeDocument/2006/relationships/customXml" Target="../ink/ink26.xml"/><Relationship Id="rId3" Type="http://schemas.openxmlformats.org/officeDocument/2006/relationships/image" Target="../media/image4.jpeg"/><Relationship Id="rId21" Type="http://schemas.openxmlformats.org/officeDocument/2006/relationships/customXml" Target="../ink/ink21.xml"/><Relationship Id="rId7" Type="http://schemas.openxmlformats.org/officeDocument/2006/relationships/image" Target="../media/image8.png"/><Relationship Id="rId12" Type="http://schemas.openxmlformats.org/officeDocument/2006/relationships/image" Target="../media/image9.png"/><Relationship Id="rId17" Type="http://schemas.openxmlformats.org/officeDocument/2006/relationships/image" Target="../media/image4.png"/><Relationship Id="rId25" Type="http://schemas.openxmlformats.org/officeDocument/2006/relationships/customXml" Target="../ink/ink25.xml"/><Relationship Id="rId2" Type="http://schemas.openxmlformats.org/officeDocument/2006/relationships/notesSlide" Target="../notesSlides/notesSlide1.xml"/><Relationship Id="rId16" Type="http://schemas.openxmlformats.org/officeDocument/2006/relationships/customXml" Target="../ink/ink17.xml"/><Relationship Id="rId20" Type="http://schemas.openxmlformats.org/officeDocument/2006/relationships/customXml" Target="../ink/ink20.xml"/><Relationship Id="rId29"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customXml" Target="../ink/ink14.xml"/><Relationship Id="rId24" Type="http://schemas.openxmlformats.org/officeDocument/2006/relationships/customXml" Target="../ink/ink24.xml"/><Relationship Id="rId32"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customXml" Target="../ink/ink16.xml"/><Relationship Id="rId23" Type="http://schemas.openxmlformats.org/officeDocument/2006/relationships/customXml" Target="../ink/ink23.xml"/><Relationship Id="rId28" Type="http://schemas.openxmlformats.org/officeDocument/2006/relationships/customXml" Target="../ink/ink28.xml"/><Relationship Id="rId10" Type="http://schemas.openxmlformats.org/officeDocument/2006/relationships/customXml" Target="../ink/ink13.xml"/><Relationship Id="rId19" Type="http://schemas.openxmlformats.org/officeDocument/2006/relationships/customXml" Target="../ink/ink19.xml"/><Relationship Id="rId31" Type="http://schemas.openxmlformats.org/officeDocument/2006/relationships/customXml" Target="../ink/ink30.xml"/><Relationship Id="rId4" Type="http://schemas.openxmlformats.org/officeDocument/2006/relationships/customXml" Target="../ink/ink9.xml"/><Relationship Id="rId9" Type="http://schemas.openxmlformats.org/officeDocument/2006/relationships/customXml" Target="../ink/ink12.xml"/><Relationship Id="rId14" Type="http://schemas.openxmlformats.org/officeDocument/2006/relationships/image" Target="../media/image5.png"/><Relationship Id="rId22" Type="http://schemas.openxmlformats.org/officeDocument/2006/relationships/customXml" Target="../ink/ink22.xml"/><Relationship Id="rId27" Type="http://schemas.openxmlformats.org/officeDocument/2006/relationships/customXml" Target="../ink/ink27.xml"/><Relationship Id="rId30" Type="http://schemas.openxmlformats.org/officeDocument/2006/relationships/customXml" Target="../ink/ink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38.xml"/><Relationship Id="rId3" Type="http://schemas.openxmlformats.org/officeDocument/2006/relationships/customXml" Target="../ink/ink31.xml"/><Relationship Id="rId7" Type="http://schemas.openxmlformats.org/officeDocument/2006/relationships/customXml" Target="../ink/ink34.xml"/><Relationship Id="rId12" Type="http://schemas.openxmlformats.org/officeDocument/2006/relationships/customXml" Target="../ink/ink37.xm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customXml" Target="../ink/ink33.xml"/><Relationship Id="rId11" Type="http://schemas.openxmlformats.org/officeDocument/2006/relationships/customXml" Target="../ink/ink36.xml"/><Relationship Id="rId5" Type="http://schemas.openxmlformats.org/officeDocument/2006/relationships/customXml" Target="../ink/ink32.xml"/><Relationship Id="rId15" Type="http://schemas.openxmlformats.org/officeDocument/2006/relationships/customXml" Target="../ink/ink40.xm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customXml" Target="../ink/ink35.xml"/><Relationship Id="rId14" Type="http://schemas.openxmlformats.org/officeDocument/2006/relationships/customXml" Target="../ink/ink3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E973FE-1F8B-4DED-8DC0-71E987678976}"/>
              </a:ext>
            </a:extLst>
          </p:cNvPr>
          <p:cNvSpPr>
            <a:spLocks noGrp="1"/>
          </p:cNvSpPr>
          <p:nvPr>
            <p:ph type="title"/>
          </p:nvPr>
        </p:nvSpPr>
        <p:spPr>
          <a:xfrm>
            <a:off x="6172200" y="2345719"/>
            <a:ext cx="2900302" cy="1325563"/>
          </a:xfrm>
        </p:spPr>
        <p:txBody>
          <a:bodyPr anchor="ctr">
            <a:normAutofit fontScale="90000"/>
          </a:bodyPr>
          <a:lstStyle/>
          <a:p>
            <a:r>
              <a:rPr lang="en-US" dirty="0">
                <a:solidFill>
                  <a:srgbClr val="0E659B"/>
                </a:solidFill>
                <a:latin typeface="IBM Plex Mono SemiBold"/>
              </a:rPr>
              <a:t>SpaceX Landing  Analysis</a:t>
            </a:r>
            <a:r>
              <a:rPr lang="en-US" dirty="0">
                <a:latin typeface="IBM Plex Mono SemiBold"/>
              </a:rPr>
              <a:t/>
            </a:r>
            <a:br>
              <a:rPr lang="en-US" dirty="0">
                <a:latin typeface="IBM Plex Mono SemiBold"/>
              </a:rPr>
            </a:br>
            <a:endParaRPr lang="en-US" dirty="0">
              <a:solidFill>
                <a:srgbClr val="0E659B"/>
              </a:solidFill>
              <a:latin typeface="IBM Plex Mono SemiBold"/>
            </a:endParaRPr>
          </a:p>
        </p:txBody>
      </p:sp>
      <p:pic>
        <p:nvPicPr>
          <p:cNvPr id="4" name="Picture 3" descr="Rocket Launch Take Off · Free photo on Pixabay">
            <a:extLst>
              <a:ext uri="{FF2B5EF4-FFF2-40B4-BE49-F238E27FC236}">
                <a16:creationId xmlns:a16="http://schemas.microsoft.com/office/drawing/2014/main" xmlns="" id="{472BA16E-D1FA-4491-9564-DD4BCFEACAD2}"/>
              </a:ext>
            </a:extLst>
          </p:cNvPr>
          <p:cNvPicPr>
            <a:picLocks noChangeAspect="1"/>
          </p:cNvPicPr>
          <p:nvPr/>
        </p:nvPicPr>
        <p:blipFill>
          <a:blip r:embed="rId3"/>
          <a:stretch>
            <a:fillRect/>
          </a:stretch>
        </p:blipFill>
        <p:spPr>
          <a:xfrm>
            <a:off x="1031569" y="1715757"/>
            <a:ext cx="4794861" cy="3888818"/>
          </a:xfrm>
          <a:prstGeom prst="rect">
            <a:avLst/>
          </a:prstGeom>
          <a:noFill/>
        </p:spPr>
      </p:pic>
      <p:sp>
        <p:nvSpPr>
          <p:cNvPr id="3" name="Subtitle 2">
            <a:extLst>
              <a:ext uri="{FF2B5EF4-FFF2-40B4-BE49-F238E27FC236}">
                <a16:creationId xmlns:a16="http://schemas.microsoft.com/office/drawing/2014/main" xmlns="" id="{93383873-F31C-4E31-B4BA-B40D502705CE}"/>
              </a:ext>
            </a:extLst>
          </p:cNvPr>
          <p:cNvSpPr>
            <a:spLocks noGrp="1"/>
          </p:cNvSpPr>
          <p:nvPr>
            <p:ph sz="half" idx="2"/>
          </p:nvPr>
        </p:nvSpPr>
        <p:spPr>
          <a:xfrm>
            <a:off x="6172200" y="3560007"/>
            <a:ext cx="5181600" cy="2616956"/>
          </a:xfrm>
        </p:spPr>
        <p:txBody>
          <a:bodyPr vert="horz" lIns="91440" tIns="45720" rIns="91440" bIns="45720" rtlCol="0" anchor="t">
            <a:normAutofit/>
          </a:bodyPr>
          <a:lstStyle/>
          <a:p>
            <a:pPr marL="0" indent="0">
              <a:buNone/>
            </a:pPr>
            <a:r>
              <a:rPr lang="en-US" dirty="0">
                <a:latin typeface="IBM Plex Mono Text"/>
              </a:rPr>
              <a:t>Michael Dearlove</a:t>
            </a:r>
          </a:p>
          <a:p>
            <a:pPr marL="0" indent="0">
              <a:buNone/>
            </a:pPr>
            <a:r>
              <a:rPr lang="en-US" dirty="0">
                <a:latin typeface="IBM Plex Mono Text"/>
              </a:rPr>
              <a:t>21 March 2023</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5"/>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7"/>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xmlns=""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xmlns=""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2"/>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xmlns=""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7"/>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xmlns=""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4"/>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xmlns=""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4"/>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xmlns=""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4"/>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xmlns=""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4"/>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xmlns=""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4"/>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xmlns=""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4"/>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xmlns=""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4"/>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xmlns=""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4"/>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xmlns=""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7"/>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xmlns=""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4"/>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xmlns=""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9"/>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xmlns=""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7"/>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xmlns=""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2"/>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030E6-FBBB-C296-8C69-B64FDC2F45A6}"/>
              </a:ext>
            </a:extLst>
          </p:cNvPr>
          <p:cNvSpPr>
            <a:spLocks noGrp="1"/>
          </p:cNvSpPr>
          <p:nvPr>
            <p:ph type="title"/>
          </p:nvPr>
        </p:nvSpPr>
        <p:spPr/>
        <p:txBody>
          <a:bodyPr/>
          <a:lstStyle/>
          <a:p>
            <a:r>
              <a:rPr lang="en-GB" dirty="0">
                <a:latin typeface="IBM Plex Mono SemiBold"/>
              </a:rPr>
              <a:t>          SQL Analysis</a:t>
            </a:r>
            <a:endParaRPr lang="en-GB" dirty="0"/>
          </a:p>
        </p:txBody>
      </p:sp>
      <p:sp>
        <p:nvSpPr>
          <p:cNvPr id="3" name="Content Placeholder 2">
            <a:extLst>
              <a:ext uri="{FF2B5EF4-FFF2-40B4-BE49-F238E27FC236}">
                <a16:creationId xmlns:a16="http://schemas.microsoft.com/office/drawing/2014/main" xmlns="" id="{6CBB4E63-FB60-6969-76E1-49DD9B85BDBD}"/>
              </a:ext>
            </a:extLst>
          </p:cNvPr>
          <p:cNvSpPr>
            <a:spLocks noGrp="1"/>
          </p:cNvSpPr>
          <p:nvPr>
            <p:ph idx="1"/>
          </p:nvPr>
        </p:nvSpPr>
        <p:spPr/>
        <p:txBody>
          <a:bodyPr vert="horz" lIns="91440" tIns="45720" rIns="91440" bIns="45720" rtlCol="0" anchor="t">
            <a:normAutofit/>
          </a:bodyPr>
          <a:lstStyle/>
          <a:p>
            <a:r>
              <a:rPr lang="en-GB" dirty="0">
                <a:latin typeface="IBM Plex Mono Text"/>
              </a:rPr>
              <a:t>Further understanding of the SpaceX dataset was carried out using SQL queries within the Python notebook via a database connection.</a:t>
            </a:r>
            <a:endParaRPr lang="en-GB" dirty="0"/>
          </a:p>
          <a:p>
            <a:endParaRPr lang="en-GB" dirty="0"/>
          </a:p>
          <a:p>
            <a:r>
              <a:rPr lang="en-GB" dirty="0">
                <a:latin typeface="IBM Plex Mono Text"/>
              </a:rPr>
              <a:t>Extracted data included total and average payload mass,  notable dates, names of boosters based on launch site and payload criteria and numbers of successful landings between certain time periods.</a:t>
            </a:r>
            <a:endParaRPr lang="en-GB" dirty="0"/>
          </a:p>
        </p:txBody>
      </p:sp>
    </p:spTree>
    <p:extLst>
      <p:ext uri="{BB962C8B-B14F-4D97-AF65-F5344CB8AC3E}">
        <p14:creationId xmlns:p14="http://schemas.microsoft.com/office/powerpoint/2010/main" val="184082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Results</a:t>
            </a:r>
            <a:endParaRPr lang="en-GB"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545" t="48919" r="20434" b="28854"/>
          <a:stretch/>
        </p:blipFill>
        <p:spPr bwMode="auto">
          <a:xfrm>
            <a:off x="1837426" y="2596551"/>
            <a:ext cx="8764437" cy="312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48906" y="1621766"/>
            <a:ext cx="10291313" cy="646331"/>
          </a:xfrm>
          <a:prstGeom prst="rect">
            <a:avLst/>
          </a:prstGeom>
          <a:noFill/>
        </p:spPr>
        <p:txBody>
          <a:bodyPr wrap="square" rtlCol="0">
            <a:spAutoFit/>
          </a:bodyPr>
          <a:lstStyle/>
          <a:p>
            <a:r>
              <a:rPr lang="en-GB" dirty="0" smtClean="0">
                <a:solidFill>
                  <a:schemeClr val="accent5">
                    <a:lumMod val="50000"/>
                  </a:schemeClr>
                </a:solidFill>
              </a:rPr>
              <a:t>Flight number vs Payload Mass vs Outcome</a:t>
            </a:r>
          </a:p>
          <a:p>
            <a:r>
              <a:rPr lang="en-GB" dirty="0" smtClean="0">
                <a:solidFill>
                  <a:schemeClr val="accent5">
                    <a:lumMod val="50000"/>
                  </a:schemeClr>
                </a:solidFill>
              </a:rPr>
              <a:t>- We saw how there is a trend between flight number and steadily increasing Payload </a:t>
            </a:r>
            <a:endParaRPr lang="en-GB" dirty="0">
              <a:solidFill>
                <a:schemeClr val="accent5">
                  <a:lumMod val="50000"/>
                </a:schemeClr>
              </a:solidFill>
            </a:endParaRPr>
          </a:p>
        </p:txBody>
      </p:sp>
    </p:spTree>
    <p:extLst>
      <p:ext uri="{BB962C8B-B14F-4D97-AF65-F5344CB8AC3E}">
        <p14:creationId xmlns:p14="http://schemas.microsoft.com/office/powerpoint/2010/main" val="417062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02FD5C4-FE5F-46D2-ABC9-49FA4BB8442F}"/>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9" name="TextBox 8">
            <a:extLst>
              <a:ext uri="{FF2B5EF4-FFF2-40B4-BE49-F238E27FC236}">
                <a16:creationId xmlns:a16="http://schemas.microsoft.com/office/drawing/2014/main" xmlns="" id="{E34B45DF-6061-5583-1E9C-C2673498D9BC}"/>
              </a:ext>
            </a:extLst>
          </p:cNvPr>
          <p:cNvSpPr txBox="1"/>
          <p:nvPr/>
        </p:nvSpPr>
        <p:spPr>
          <a:xfrm>
            <a:off x="649458" y="1325356"/>
            <a:ext cx="1050850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accent5">
                    <a:lumMod val="50000"/>
                  </a:schemeClr>
                </a:solidFill>
              </a:rPr>
              <a:t>Flight Number </a:t>
            </a:r>
            <a:r>
              <a:rPr lang="en-GB" sz="2000" dirty="0" smtClean="0">
                <a:solidFill>
                  <a:schemeClr val="accent5">
                    <a:lumMod val="50000"/>
                  </a:schemeClr>
                </a:solidFill>
              </a:rPr>
              <a:t>vs </a:t>
            </a:r>
            <a:r>
              <a:rPr lang="en-GB" sz="2000" dirty="0">
                <a:solidFill>
                  <a:schemeClr val="accent5">
                    <a:lumMod val="50000"/>
                  </a:schemeClr>
                </a:solidFill>
              </a:rPr>
              <a:t>Launch Site </a:t>
            </a:r>
            <a:r>
              <a:rPr lang="en-GB" sz="2000" dirty="0" smtClean="0">
                <a:solidFill>
                  <a:schemeClr val="accent5">
                    <a:lumMod val="50000"/>
                  </a:schemeClr>
                </a:solidFill>
              </a:rPr>
              <a:t>vs Outcome</a:t>
            </a:r>
            <a:endParaRPr lang="en-GB" sz="2000" i="1" dirty="0">
              <a:solidFill>
                <a:schemeClr val="accent5">
                  <a:lumMod val="50000"/>
                </a:schemeClr>
              </a:solidFill>
            </a:endParaRPr>
          </a:p>
          <a:p>
            <a:r>
              <a:rPr lang="en-GB" sz="2000" dirty="0" smtClean="0">
                <a:solidFill>
                  <a:schemeClr val="accent5">
                    <a:lumMod val="50000"/>
                  </a:schemeClr>
                </a:solidFill>
              </a:rPr>
              <a:t>- </a:t>
            </a:r>
            <a:r>
              <a:rPr lang="en-GB" sz="2000" dirty="0" smtClean="0">
                <a:solidFill>
                  <a:schemeClr val="accent5">
                    <a:lumMod val="50000"/>
                  </a:schemeClr>
                </a:solidFill>
              </a:rPr>
              <a:t>We </a:t>
            </a:r>
            <a:r>
              <a:rPr lang="en-GB" sz="2000" dirty="0">
                <a:solidFill>
                  <a:schemeClr val="accent5">
                    <a:lumMod val="50000"/>
                  </a:schemeClr>
                </a:solidFill>
              </a:rPr>
              <a:t>found that certain launch sites were used more frequently and that successful outcomes </a:t>
            </a:r>
            <a:r>
              <a:rPr lang="en-GB" sz="2000" dirty="0" smtClean="0">
                <a:solidFill>
                  <a:schemeClr val="accent5">
                    <a:lumMod val="50000"/>
                  </a:schemeClr>
                </a:solidFill>
              </a:rPr>
              <a:t>were more </a:t>
            </a:r>
            <a:r>
              <a:rPr lang="en-GB" sz="2000" dirty="0">
                <a:solidFill>
                  <a:schemeClr val="accent5">
                    <a:lumMod val="50000"/>
                  </a:schemeClr>
                </a:solidFill>
              </a:rPr>
              <a:t>likely with most recent launches.</a:t>
            </a:r>
          </a:p>
          <a:p>
            <a:endParaRPr lang="en-GB" dirty="0"/>
          </a:p>
        </p:txBody>
      </p:sp>
      <p:pic>
        <p:nvPicPr>
          <p:cNvPr id="10" name="Picture 10" descr="Graphical user interface, application&#10;&#10;Description automatically generated">
            <a:extLst>
              <a:ext uri="{FF2B5EF4-FFF2-40B4-BE49-F238E27FC236}">
                <a16:creationId xmlns:a16="http://schemas.microsoft.com/office/drawing/2014/main" xmlns="" id="{661088B6-07C9-68BE-4803-29CF4D134945}"/>
              </a:ext>
            </a:extLst>
          </p:cNvPr>
          <p:cNvPicPr>
            <a:picLocks noChangeAspect="1"/>
          </p:cNvPicPr>
          <p:nvPr/>
        </p:nvPicPr>
        <p:blipFill rotWithShape="1">
          <a:blip r:embed="rId2"/>
          <a:srcRect l="21973" t="51580" r="19786" b="25372"/>
          <a:stretch/>
        </p:blipFill>
        <p:spPr>
          <a:xfrm>
            <a:off x="639726" y="2650611"/>
            <a:ext cx="10154854" cy="3511540"/>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3634" y="736818"/>
            <a:ext cx="10731261" cy="830997"/>
          </a:xfrm>
          <a:prstGeom prst="rect">
            <a:avLst/>
          </a:prstGeom>
          <a:noFill/>
        </p:spPr>
        <p:txBody>
          <a:bodyPr wrap="square" rtlCol="0">
            <a:spAutoFit/>
          </a:bodyPr>
          <a:lstStyle/>
          <a:p>
            <a:r>
              <a:rPr lang="en-GB" sz="2400" dirty="0" smtClean="0">
                <a:solidFill>
                  <a:schemeClr val="accent5">
                    <a:lumMod val="50000"/>
                  </a:schemeClr>
                </a:solidFill>
              </a:rPr>
              <a:t>Payload vs Launch Site vs Outcome</a:t>
            </a:r>
          </a:p>
          <a:p>
            <a:r>
              <a:rPr lang="en-GB" sz="2400" dirty="0" smtClean="0">
                <a:solidFill>
                  <a:schemeClr val="accent5">
                    <a:lumMod val="50000"/>
                  </a:schemeClr>
                </a:solidFill>
              </a:rPr>
              <a:t>- We see how different launch sites have been used given varying Payloads</a:t>
            </a:r>
            <a:endParaRPr lang="en-GB" sz="2400" dirty="0">
              <a:solidFill>
                <a:schemeClr val="accent5">
                  <a:lumMod val="50000"/>
                </a:schemeClr>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118" t="42721" r="20400" b="34980"/>
          <a:stretch/>
        </p:blipFill>
        <p:spPr bwMode="auto">
          <a:xfrm>
            <a:off x="836761" y="1921164"/>
            <a:ext cx="10329471" cy="380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585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8160DDE-F77C-B23E-030A-7666476AD15B}"/>
              </a:ext>
            </a:extLst>
          </p:cNvPr>
          <p:cNvSpPr>
            <a:spLocks noGrp="1"/>
          </p:cNvSpPr>
          <p:nvPr>
            <p:ph idx="4294967295"/>
          </p:nvPr>
        </p:nvSpPr>
        <p:spPr>
          <a:xfrm>
            <a:off x="567070" y="538828"/>
            <a:ext cx="10364973" cy="833400"/>
          </a:xfrm>
        </p:spPr>
        <p:txBody>
          <a:bodyPr vert="horz" lIns="91440" tIns="45720" rIns="91440" bIns="45720" rtlCol="0" anchor="t">
            <a:normAutofit lnSpcReduction="10000"/>
          </a:bodyPr>
          <a:lstStyle/>
          <a:p>
            <a:r>
              <a:rPr lang="en-GB" dirty="0">
                <a:latin typeface="IBM Plex Mono Text"/>
              </a:rPr>
              <a:t>There was some variation between orbit types and success rates.</a:t>
            </a:r>
            <a:endParaRPr lang="en-GB" dirty="0"/>
          </a:p>
        </p:txBody>
      </p:sp>
      <p:sp>
        <p:nvSpPr>
          <p:cNvPr id="4" name="TextBox 3">
            <a:extLst>
              <a:ext uri="{FF2B5EF4-FFF2-40B4-BE49-F238E27FC236}">
                <a16:creationId xmlns:a16="http://schemas.microsoft.com/office/drawing/2014/main" xmlns="" id="{1CB8D165-2F2A-7E5C-6A1B-D9C477B7A073}"/>
              </a:ext>
            </a:extLst>
          </p:cNvPr>
          <p:cNvSpPr txBox="1"/>
          <p:nvPr/>
        </p:nvSpPr>
        <p:spPr>
          <a:xfrm>
            <a:off x="1080977" y="2720163"/>
            <a:ext cx="10265734" cy="3531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pic>
        <p:nvPicPr>
          <p:cNvPr id="5" name="Picture 5">
            <a:extLst>
              <a:ext uri="{FF2B5EF4-FFF2-40B4-BE49-F238E27FC236}">
                <a16:creationId xmlns:a16="http://schemas.microsoft.com/office/drawing/2014/main" xmlns="" id="{8473327F-424D-6124-2CB5-BA72C12ED7EC}"/>
              </a:ext>
            </a:extLst>
          </p:cNvPr>
          <p:cNvPicPr>
            <a:picLocks noChangeAspect="1"/>
          </p:cNvPicPr>
          <p:nvPr/>
        </p:nvPicPr>
        <p:blipFill rotWithShape="1">
          <a:blip r:embed="rId2"/>
          <a:srcRect l="20678" t="34928" r="47379" b="15152"/>
          <a:stretch/>
        </p:blipFill>
        <p:spPr>
          <a:xfrm>
            <a:off x="1754373" y="1605077"/>
            <a:ext cx="6590347" cy="4185237"/>
          </a:xfrm>
          <a:prstGeom prst="rect">
            <a:avLst/>
          </a:prstGeom>
        </p:spPr>
      </p:pic>
    </p:spTree>
    <p:extLst>
      <p:ext uri="{BB962C8B-B14F-4D97-AF65-F5344CB8AC3E}">
        <p14:creationId xmlns:p14="http://schemas.microsoft.com/office/powerpoint/2010/main" val="308823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0465" y="748144"/>
            <a:ext cx="10566400" cy="830997"/>
          </a:xfrm>
          <a:prstGeom prst="rect">
            <a:avLst/>
          </a:prstGeom>
          <a:noFill/>
        </p:spPr>
        <p:txBody>
          <a:bodyPr wrap="square" rtlCol="0">
            <a:spAutoFit/>
          </a:bodyPr>
          <a:lstStyle/>
          <a:p>
            <a:r>
              <a:rPr lang="en-GB" sz="2400" dirty="0" smtClean="0">
                <a:solidFill>
                  <a:schemeClr val="accent5">
                    <a:lumMod val="50000"/>
                  </a:schemeClr>
                </a:solidFill>
              </a:rPr>
              <a:t>Flight Number vs Orbit type vs Outcome</a:t>
            </a:r>
          </a:p>
          <a:p>
            <a:r>
              <a:rPr lang="en-GB" sz="2400" dirty="0" smtClean="0">
                <a:solidFill>
                  <a:schemeClr val="accent5">
                    <a:lumMod val="50000"/>
                  </a:schemeClr>
                </a:solidFill>
              </a:rPr>
              <a:t>- More Orbit types have been trialled as more flights carried out</a:t>
            </a:r>
            <a:endParaRPr lang="en-GB" sz="2400" dirty="0">
              <a:solidFill>
                <a:schemeClr val="accent5">
                  <a:lumMod val="50000"/>
                </a:schemeClr>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783" t="38256" r="20567" b="39761"/>
          <a:stretch/>
        </p:blipFill>
        <p:spPr bwMode="auto">
          <a:xfrm>
            <a:off x="1026806" y="1930401"/>
            <a:ext cx="10360059" cy="391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586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96B6BBFC-353F-DAE9-7516-AFECFA7C5893}"/>
              </a:ext>
            </a:extLst>
          </p:cNvPr>
          <p:cNvPicPr>
            <a:picLocks noChangeAspect="1"/>
          </p:cNvPicPr>
          <p:nvPr/>
        </p:nvPicPr>
        <p:blipFill rotWithShape="1">
          <a:blip r:embed="rId2"/>
          <a:srcRect l="21866" t="64395" r="20602" b="12606"/>
          <a:stretch/>
        </p:blipFill>
        <p:spPr>
          <a:xfrm>
            <a:off x="1011867" y="1924052"/>
            <a:ext cx="10644487" cy="3625360"/>
          </a:xfrm>
          <a:prstGeom prst="rect">
            <a:avLst/>
          </a:prstGeom>
        </p:spPr>
      </p:pic>
      <p:sp>
        <p:nvSpPr>
          <p:cNvPr id="5" name="TextBox 4">
            <a:extLst>
              <a:ext uri="{FF2B5EF4-FFF2-40B4-BE49-F238E27FC236}">
                <a16:creationId xmlns:a16="http://schemas.microsoft.com/office/drawing/2014/main" xmlns="" id="{D6092C76-7C61-7326-984D-DD47F7FE0380}"/>
              </a:ext>
            </a:extLst>
          </p:cNvPr>
          <p:cNvSpPr txBox="1"/>
          <p:nvPr/>
        </p:nvSpPr>
        <p:spPr>
          <a:xfrm>
            <a:off x="1453116" y="761999"/>
            <a:ext cx="92857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rgbClr val="0070C0"/>
                </a:solidFill>
              </a:rPr>
              <a:t>There is a clear </a:t>
            </a:r>
            <a:r>
              <a:rPr lang="en-GB" sz="2800" dirty="0">
                <a:solidFill>
                  <a:schemeClr val="accent5">
                    <a:lumMod val="75000"/>
                  </a:schemeClr>
                </a:solidFill>
              </a:rPr>
              <a:t>trend</a:t>
            </a:r>
            <a:r>
              <a:rPr lang="en-GB" sz="2800" dirty="0">
                <a:solidFill>
                  <a:srgbClr val="0070C0"/>
                </a:solidFill>
              </a:rPr>
              <a:t> of increasing rocket launch success with time</a:t>
            </a:r>
          </a:p>
        </p:txBody>
      </p:sp>
    </p:spTree>
    <p:extLst>
      <p:ext uri="{BB962C8B-B14F-4D97-AF65-F5344CB8AC3E}">
        <p14:creationId xmlns:p14="http://schemas.microsoft.com/office/powerpoint/2010/main" val="2831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xmlns="" id="{C306CE36-4679-0B42-BB58-AFFFEE8FB56B}"/>
              </a:ext>
            </a:extLst>
          </p:cNvPr>
          <p:cNvPicPr>
            <a:picLocks noChangeAspect="1"/>
          </p:cNvPicPr>
          <p:nvPr/>
        </p:nvPicPr>
        <p:blipFill rotWithShape="1">
          <a:blip r:embed="rId2"/>
          <a:srcRect l="23282" t="71208" r="18512" b="6812"/>
          <a:stretch/>
        </p:blipFill>
        <p:spPr>
          <a:xfrm>
            <a:off x="1169583" y="2189865"/>
            <a:ext cx="10052473" cy="3466944"/>
          </a:xfrm>
          <a:prstGeom prst="rect">
            <a:avLst/>
          </a:prstGeom>
        </p:spPr>
      </p:pic>
      <p:sp>
        <p:nvSpPr>
          <p:cNvPr id="3" name="TextBox 2">
            <a:extLst>
              <a:ext uri="{FF2B5EF4-FFF2-40B4-BE49-F238E27FC236}">
                <a16:creationId xmlns:a16="http://schemas.microsoft.com/office/drawing/2014/main" xmlns="" id="{D05B20F6-68C3-B275-D368-A27B4D37CA69}"/>
              </a:ext>
            </a:extLst>
          </p:cNvPr>
          <p:cNvSpPr txBox="1"/>
          <p:nvPr/>
        </p:nvSpPr>
        <p:spPr>
          <a:xfrm>
            <a:off x="948070" y="841743"/>
            <a:ext cx="100300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accent5">
                    <a:lumMod val="75000"/>
                  </a:schemeClr>
                </a:solidFill>
              </a:rPr>
              <a:t>There is a clear relationship between Payload and Orbit Type</a:t>
            </a:r>
          </a:p>
        </p:txBody>
      </p:sp>
    </p:spTree>
    <p:extLst>
      <p:ext uri="{BB962C8B-B14F-4D97-AF65-F5344CB8AC3E}">
        <p14:creationId xmlns:p14="http://schemas.microsoft.com/office/powerpoint/2010/main" val="3057540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042" t="28722" r="53401" b="47315"/>
          <a:stretch/>
        </p:blipFill>
        <p:spPr bwMode="auto">
          <a:xfrm>
            <a:off x="2385417" y="2505718"/>
            <a:ext cx="6937255" cy="2679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18994" y="1307079"/>
            <a:ext cx="7070103" cy="461665"/>
          </a:xfrm>
          <a:prstGeom prst="rect">
            <a:avLst/>
          </a:prstGeom>
          <a:noFill/>
        </p:spPr>
        <p:txBody>
          <a:bodyPr wrap="square" rtlCol="0">
            <a:spAutoFit/>
          </a:bodyPr>
          <a:lstStyle/>
          <a:p>
            <a:r>
              <a:rPr lang="en-GB" sz="2400" dirty="0" smtClean="0"/>
              <a:t>SQL was used to query unique launch sites used</a:t>
            </a:r>
            <a:endParaRPr lang="en-GB" sz="2400" dirty="0"/>
          </a:p>
        </p:txBody>
      </p:sp>
    </p:spTree>
    <p:extLst>
      <p:ext uri="{BB962C8B-B14F-4D97-AF65-F5344CB8AC3E}">
        <p14:creationId xmlns:p14="http://schemas.microsoft.com/office/powerpoint/2010/main" val="673278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2835" t="58810" r="20737" b="4291"/>
          <a:stretch/>
        </p:blipFill>
        <p:spPr bwMode="auto">
          <a:xfrm>
            <a:off x="717033" y="1883230"/>
            <a:ext cx="10319572" cy="365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50070" y="575035"/>
            <a:ext cx="9219415" cy="830997"/>
          </a:xfrm>
          <a:prstGeom prst="rect">
            <a:avLst/>
          </a:prstGeom>
          <a:noFill/>
        </p:spPr>
        <p:txBody>
          <a:bodyPr wrap="square" rtlCol="0">
            <a:spAutoFit/>
          </a:bodyPr>
          <a:lstStyle/>
          <a:p>
            <a:r>
              <a:rPr lang="en-GB" sz="2400" dirty="0" smtClean="0">
                <a:solidFill>
                  <a:schemeClr val="accent5">
                    <a:lumMod val="50000"/>
                  </a:schemeClr>
                </a:solidFill>
              </a:rPr>
              <a:t>SQL was used to select launch site ID’s which commenced with string structure ‘CCA’ </a:t>
            </a:r>
            <a:endParaRPr lang="en-GB" sz="2400" dirty="0">
              <a:solidFill>
                <a:schemeClr val="accent5">
                  <a:lumMod val="50000"/>
                </a:schemeClr>
              </a:solidFill>
            </a:endParaRPr>
          </a:p>
        </p:txBody>
      </p:sp>
    </p:spTree>
    <p:extLst>
      <p:ext uri="{BB962C8B-B14F-4D97-AF65-F5344CB8AC3E}">
        <p14:creationId xmlns:p14="http://schemas.microsoft.com/office/powerpoint/2010/main" val="251897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arth from space">
            <a:extLst>
              <a:ext uri="{FF2B5EF4-FFF2-40B4-BE49-F238E27FC236}">
                <a16:creationId xmlns:a16="http://schemas.microsoft.com/office/drawing/2014/main" xmlns="" id="{9B37F9FA-3571-49C2-8811-B1159FCC0D6D}"/>
              </a:ext>
            </a:extLst>
          </p:cNvPr>
          <p:cNvPicPr>
            <a:picLocks noChangeAspect="1"/>
          </p:cNvPicPr>
          <p:nvPr/>
        </p:nvPicPr>
        <p:blipFill>
          <a:blip r:embed="rId2"/>
          <a:stretch>
            <a:fillRect/>
          </a:stretch>
        </p:blipFill>
        <p:spPr>
          <a:xfrm>
            <a:off x="1016549" y="1927046"/>
            <a:ext cx="4904649" cy="3763972"/>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82054" y="263810"/>
            <a:ext cx="8508528" cy="1325563"/>
          </a:xfrm>
        </p:spPr>
        <p:txBody>
          <a:bodyPr anchor="ctr">
            <a:normAutofit/>
          </a:bodyPr>
          <a:lstStyle/>
          <a:p>
            <a:r>
              <a:rPr lang="en-US" dirty="0">
                <a:latin typeface="IBM Plex Mono SemiBold"/>
              </a:rPr>
              <a:t>           OUTLINE</a:t>
            </a: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6152950" y="2047006"/>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smtClean="0"/>
              <a:t>Visualizations, </a:t>
            </a:r>
            <a:r>
              <a:rPr lang="en-US" sz="1800" dirty="0"/>
              <a:t>Charts</a:t>
            </a:r>
          </a:p>
          <a:p>
            <a:pPr lvl="1"/>
            <a:r>
              <a:rPr lang="en-US" sz="1800" dirty="0" smtClean="0"/>
              <a:t>Dashboard Outputs</a:t>
            </a:r>
            <a:endParaRPr lang="en-US" sz="1800" dirty="0"/>
          </a:p>
          <a:p>
            <a:r>
              <a:rPr lang="en-US" sz="2200" dirty="0"/>
              <a:t>Conclusion</a:t>
            </a:r>
          </a:p>
          <a:p>
            <a:pPr marL="0" indent="0">
              <a:buNone/>
            </a:pPr>
            <a:endParaRPr lang="en-US" sz="220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xmlns=""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xmlns=""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4"/>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xmlns=""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4"/>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xmlns=""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8"/>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xmlns=""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0"/>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xmlns=""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xmlns=""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xmlns=""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xmlns=""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xmlns=""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4"/>
              <a:stretch>
                <a:fillRect/>
              </a:stretch>
            </p:blipFill>
            <p:spPr>
              <a:xfrm>
                <a:off x="659088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6120" y="362933"/>
            <a:ext cx="4336329" cy="6001643"/>
          </a:xfrm>
          <a:prstGeom prst="rect">
            <a:avLst/>
          </a:prstGeom>
          <a:noFill/>
        </p:spPr>
        <p:txBody>
          <a:bodyPr wrap="square" rtlCol="0">
            <a:spAutoFit/>
          </a:bodyPr>
          <a:lstStyle/>
          <a:p>
            <a:r>
              <a:rPr lang="en-GB" sz="2400" dirty="0" smtClean="0">
                <a:solidFill>
                  <a:schemeClr val="accent5">
                    <a:lumMod val="50000"/>
                  </a:schemeClr>
                </a:solidFill>
              </a:rPr>
              <a:t>SQL used to display:</a:t>
            </a:r>
          </a:p>
          <a:p>
            <a:endParaRPr lang="en-GB" sz="2400" dirty="0" smtClean="0">
              <a:solidFill>
                <a:schemeClr val="accent5">
                  <a:lumMod val="50000"/>
                </a:schemeClr>
              </a:solidFill>
            </a:endParaRPr>
          </a:p>
          <a:p>
            <a:pPr marL="342900" indent="-342900">
              <a:buFontTx/>
              <a:buChar char="-"/>
            </a:pPr>
            <a:r>
              <a:rPr lang="en-GB" sz="2400" dirty="0" smtClean="0">
                <a:solidFill>
                  <a:schemeClr val="accent5">
                    <a:lumMod val="50000"/>
                  </a:schemeClr>
                </a:solidFill>
              </a:rPr>
              <a:t>Total Payload mass launched by NASA (CRS) </a:t>
            </a:r>
          </a:p>
          <a:p>
            <a:pPr marL="342900" indent="-342900">
              <a:buFontTx/>
              <a:buChar char="-"/>
            </a:pPr>
            <a:endParaRPr lang="en-GB" sz="2400" dirty="0" smtClean="0">
              <a:solidFill>
                <a:schemeClr val="accent5">
                  <a:lumMod val="50000"/>
                </a:schemeClr>
              </a:solidFill>
            </a:endParaRPr>
          </a:p>
          <a:p>
            <a:pPr marL="342900" indent="-342900">
              <a:buFontTx/>
              <a:buChar char="-"/>
            </a:pPr>
            <a:endParaRPr lang="en-GB" sz="2400" dirty="0" smtClean="0">
              <a:solidFill>
                <a:schemeClr val="accent5">
                  <a:lumMod val="50000"/>
                </a:schemeClr>
              </a:solidFill>
            </a:endParaRPr>
          </a:p>
          <a:p>
            <a:pPr marL="342900" indent="-342900">
              <a:buFontTx/>
              <a:buChar char="-"/>
            </a:pPr>
            <a:r>
              <a:rPr lang="en-GB" sz="2400" dirty="0" smtClean="0">
                <a:solidFill>
                  <a:schemeClr val="accent5">
                    <a:lumMod val="50000"/>
                  </a:schemeClr>
                </a:solidFill>
              </a:rPr>
              <a:t>Average Payload mass carried by booster F9 v1.1</a:t>
            </a:r>
          </a:p>
          <a:p>
            <a:pPr marL="342900" indent="-342900">
              <a:buFontTx/>
              <a:buChar char="-"/>
            </a:pPr>
            <a:endParaRPr lang="en-GB" sz="2400" dirty="0">
              <a:solidFill>
                <a:schemeClr val="accent5">
                  <a:lumMod val="50000"/>
                </a:schemeClr>
              </a:solidFill>
            </a:endParaRPr>
          </a:p>
          <a:p>
            <a:endParaRPr lang="en-GB" sz="2400" dirty="0">
              <a:solidFill>
                <a:schemeClr val="accent5">
                  <a:lumMod val="50000"/>
                </a:schemeClr>
              </a:solidFill>
            </a:endParaRPr>
          </a:p>
          <a:p>
            <a:endParaRPr lang="en-GB" sz="2400" dirty="0" smtClean="0">
              <a:solidFill>
                <a:schemeClr val="accent5">
                  <a:lumMod val="50000"/>
                </a:schemeClr>
              </a:solidFill>
            </a:endParaRPr>
          </a:p>
          <a:p>
            <a:endParaRPr lang="en-GB" sz="2400" dirty="0" smtClean="0">
              <a:solidFill>
                <a:schemeClr val="accent5">
                  <a:lumMod val="50000"/>
                </a:schemeClr>
              </a:solidFill>
            </a:endParaRPr>
          </a:p>
          <a:p>
            <a:pPr marL="342900" indent="-342900">
              <a:buFontTx/>
              <a:buChar char="-"/>
            </a:pPr>
            <a:r>
              <a:rPr lang="en-GB" sz="2400" dirty="0" smtClean="0">
                <a:solidFill>
                  <a:schemeClr val="accent5">
                    <a:lumMod val="50000"/>
                  </a:schemeClr>
                </a:solidFill>
              </a:rPr>
              <a:t>The date of the first successful landing outcome </a:t>
            </a:r>
          </a:p>
          <a:p>
            <a:endParaRPr lang="en-GB" sz="2400" dirty="0">
              <a:solidFill>
                <a:schemeClr val="accent5">
                  <a:lumMod val="50000"/>
                </a:schemeClr>
              </a:solidFill>
            </a:endParaRPr>
          </a:p>
          <a:p>
            <a:endParaRPr lang="en-GB" sz="2400" dirty="0">
              <a:solidFill>
                <a:schemeClr val="accent5">
                  <a:lumMod val="50000"/>
                </a:schemeClr>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000" t="19413" r="40737" b="15020"/>
          <a:stretch/>
        </p:blipFill>
        <p:spPr bwMode="auto">
          <a:xfrm>
            <a:off x="5560194" y="362933"/>
            <a:ext cx="6631806" cy="6495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Arrow 6"/>
          <p:cNvSpPr/>
          <p:nvPr/>
        </p:nvSpPr>
        <p:spPr>
          <a:xfrm>
            <a:off x="4751690" y="4925505"/>
            <a:ext cx="642013" cy="25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ight Arrow 8"/>
          <p:cNvSpPr/>
          <p:nvPr/>
        </p:nvSpPr>
        <p:spPr>
          <a:xfrm>
            <a:off x="4781047" y="2612796"/>
            <a:ext cx="642013" cy="25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Arrow 9"/>
          <p:cNvSpPr/>
          <p:nvPr/>
        </p:nvSpPr>
        <p:spPr>
          <a:xfrm>
            <a:off x="4751691" y="1200347"/>
            <a:ext cx="642013" cy="254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4247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263" t="20269" r="32737" b="28583"/>
          <a:stretch/>
        </p:blipFill>
        <p:spPr bwMode="auto">
          <a:xfrm>
            <a:off x="3990415" y="829559"/>
            <a:ext cx="8046720" cy="5066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5608" y="829559"/>
            <a:ext cx="3346516" cy="4247317"/>
          </a:xfrm>
          <a:prstGeom prst="rect">
            <a:avLst/>
          </a:prstGeom>
          <a:noFill/>
        </p:spPr>
        <p:txBody>
          <a:bodyPr wrap="square" rtlCol="0">
            <a:spAutoFit/>
          </a:bodyPr>
          <a:lstStyle/>
          <a:p>
            <a:r>
              <a:rPr lang="en-GB" dirty="0" smtClean="0"/>
              <a:t>SQL used to display:</a:t>
            </a:r>
          </a:p>
          <a:p>
            <a:endParaRPr lang="en-GB" dirty="0"/>
          </a:p>
          <a:p>
            <a:endParaRPr lang="en-GB" dirty="0"/>
          </a:p>
          <a:p>
            <a:pPr marL="285750" indent="-285750">
              <a:buFontTx/>
              <a:buChar char="-"/>
            </a:pPr>
            <a:r>
              <a:rPr lang="en-GB" dirty="0" smtClean="0"/>
              <a:t>Names of boosters with success in drone ship and have Payload between 4000 and 6000 kg</a:t>
            </a:r>
          </a:p>
          <a:p>
            <a:pPr marL="285750" indent="-285750">
              <a:buFontTx/>
              <a:buChar char="-"/>
            </a:pPr>
            <a:endParaRPr lang="en-GB" dirty="0"/>
          </a:p>
          <a:p>
            <a:pPr marL="285750" indent="-285750">
              <a:buFontTx/>
              <a:buChar char="-"/>
            </a:pPr>
            <a:endParaRPr lang="en-GB" dirty="0" smtClean="0"/>
          </a:p>
          <a:p>
            <a:pPr marL="285750" indent="-285750">
              <a:buFontTx/>
              <a:buChar char="-"/>
            </a:pPr>
            <a:endParaRPr lang="en-GB" dirty="0"/>
          </a:p>
          <a:p>
            <a:pPr marL="285750" indent="-285750">
              <a:buFontTx/>
              <a:buChar char="-"/>
            </a:pPr>
            <a:endParaRPr lang="en-GB" dirty="0" smtClean="0"/>
          </a:p>
          <a:p>
            <a:endParaRPr lang="en-GB" dirty="0" smtClean="0"/>
          </a:p>
          <a:p>
            <a:pPr marL="285750" indent="-285750">
              <a:buFontTx/>
              <a:buChar char="-"/>
            </a:pPr>
            <a:endParaRPr lang="en-GB" dirty="0"/>
          </a:p>
          <a:p>
            <a:pPr marL="285750" indent="-285750">
              <a:buFontTx/>
              <a:buChar char="-"/>
            </a:pPr>
            <a:r>
              <a:rPr lang="en-GB" dirty="0" smtClean="0"/>
              <a:t>Total successes/failures of missions</a:t>
            </a:r>
            <a:endParaRPr lang="en-GB" dirty="0"/>
          </a:p>
        </p:txBody>
      </p:sp>
      <p:sp>
        <p:nvSpPr>
          <p:cNvPr id="3" name="Right Arrow 2"/>
          <p:cNvSpPr/>
          <p:nvPr/>
        </p:nvSpPr>
        <p:spPr>
          <a:xfrm>
            <a:off x="3431356" y="2582945"/>
            <a:ext cx="452487" cy="188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ight Arrow 4"/>
          <p:cNvSpPr/>
          <p:nvPr/>
        </p:nvSpPr>
        <p:spPr>
          <a:xfrm>
            <a:off x="3396789" y="4771535"/>
            <a:ext cx="452487" cy="188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83503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94" t="29881" r="41421" b="20539"/>
          <a:stretch/>
        </p:blipFill>
        <p:spPr bwMode="auto">
          <a:xfrm>
            <a:off x="2933225" y="1442300"/>
            <a:ext cx="6525930" cy="491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14021" y="527901"/>
            <a:ext cx="9445657" cy="707886"/>
          </a:xfrm>
          <a:prstGeom prst="rect">
            <a:avLst/>
          </a:prstGeom>
          <a:noFill/>
        </p:spPr>
        <p:txBody>
          <a:bodyPr wrap="square" rtlCol="0">
            <a:spAutoFit/>
          </a:bodyPr>
          <a:lstStyle/>
          <a:p>
            <a:r>
              <a:rPr lang="en-GB" sz="2000" dirty="0" smtClean="0">
                <a:solidFill>
                  <a:schemeClr val="accent5">
                    <a:lumMod val="50000"/>
                  </a:schemeClr>
                </a:solidFill>
              </a:rPr>
              <a:t>SQL used to display the names of the booster versions which have carried the maximum payload mass</a:t>
            </a:r>
            <a:endParaRPr lang="en-GB" sz="2000" dirty="0">
              <a:solidFill>
                <a:schemeClr val="accent5">
                  <a:lumMod val="50000"/>
                </a:schemeClr>
              </a:solidFill>
            </a:endParaRPr>
          </a:p>
        </p:txBody>
      </p:sp>
    </p:spTree>
    <p:extLst>
      <p:ext uri="{BB962C8B-B14F-4D97-AF65-F5344CB8AC3E}">
        <p14:creationId xmlns:p14="http://schemas.microsoft.com/office/powerpoint/2010/main" val="251739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211" t="21765" r="24630" b="17020"/>
          <a:stretch/>
        </p:blipFill>
        <p:spPr bwMode="auto">
          <a:xfrm>
            <a:off x="3551622" y="471638"/>
            <a:ext cx="8354431" cy="595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9046" y="622169"/>
            <a:ext cx="2780909" cy="4524315"/>
          </a:xfrm>
          <a:prstGeom prst="rect">
            <a:avLst/>
          </a:prstGeom>
          <a:noFill/>
        </p:spPr>
        <p:txBody>
          <a:bodyPr wrap="square" rtlCol="0">
            <a:spAutoFit/>
          </a:bodyPr>
          <a:lstStyle/>
          <a:p>
            <a:r>
              <a:rPr lang="en-GB" dirty="0" smtClean="0"/>
              <a:t>SQL used to:</a:t>
            </a:r>
          </a:p>
          <a:p>
            <a:endParaRPr lang="en-GB" dirty="0"/>
          </a:p>
          <a:p>
            <a:r>
              <a:rPr lang="en-GB" dirty="0" smtClean="0"/>
              <a:t>List the records which display the month names, failure landing outcomes in drone ship, booster versions and launch site for the months of 2015</a:t>
            </a:r>
          </a:p>
          <a:p>
            <a:endParaRPr lang="en-GB" dirty="0"/>
          </a:p>
          <a:p>
            <a:endParaRPr lang="en-GB" dirty="0" smtClean="0"/>
          </a:p>
          <a:p>
            <a:endParaRPr lang="en-GB" dirty="0"/>
          </a:p>
          <a:p>
            <a:r>
              <a:rPr lang="en-GB" dirty="0" smtClean="0"/>
              <a:t>Rank the count of successful landing outcomes between 4-6-2010 and 20-03-17</a:t>
            </a:r>
            <a:endParaRPr lang="en-GB" dirty="0"/>
          </a:p>
        </p:txBody>
      </p:sp>
      <p:sp>
        <p:nvSpPr>
          <p:cNvPr id="3" name="Right Arrow 2"/>
          <p:cNvSpPr/>
          <p:nvPr/>
        </p:nvSpPr>
        <p:spPr>
          <a:xfrm>
            <a:off x="2766766" y="2794909"/>
            <a:ext cx="367645" cy="178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ight Arrow 4"/>
          <p:cNvSpPr/>
          <p:nvPr/>
        </p:nvSpPr>
        <p:spPr>
          <a:xfrm>
            <a:off x="2762052" y="4020395"/>
            <a:ext cx="367645" cy="178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8022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9221" name="Picture 5" descr="C:\Users\MikeD\AppData\Local\Microsoft\Windows\INetCache\IE\RNMBP23B\CIA_Political_World_Map_2002[1].jpg"/>
          <p:cNvPicPr>
            <a:picLocks noChangeAspect="1" noChangeArrowheads="1"/>
          </p:cNvPicPr>
          <p:nvPr/>
        </p:nvPicPr>
        <p:blipFill rotWithShape="1">
          <a:blip r:embed="rId2">
            <a:extLst>
              <a:ext uri="{28A0092B-C50C-407E-A947-70E740481C1C}">
                <a14:useLocalDpi xmlns:a14="http://schemas.microsoft.com/office/drawing/2010/main" val="0"/>
              </a:ext>
            </a:extLst>
          </a:blip>
          <a:srcRect l="12526" t="5073" r="11392" b="6166"/>
          <a:stretch/>
        </p:blipFill>
        <p:spPr bwMode="auto">
          <a:xfrm>
            <a:off x="1527142" y="1960775"/>
            <a:ext cx="8653806" cy="42986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66888" y="704670"/>
            <a:ext cx="9492790" cy="523220"/>
          </a:xfrm>
          <a:prstGeom prst="rect">
            <a:avLst/>
          </a:prstGeom>
          <a:noFill/>
        </p:spPr>
        <p:txBody>
          <a:bodyPr wrap="square" rtlCol="0">
            <a:spAutoFit/>
          </a:bodyPr>
          <a:lstStyle/>
          <a:p>
            <a:r>
              <a:rPr lang="en-GB" sz="2800" dirty="0" smtClean="0"/>
              <a:t>Launch site visualizations using Global Map Markers </a:t>
            </a:r>
            <a:endParaRPr lang="en-GB" sz="2800" dirty="0"/>
          </a:p>
        </p:txBody>
      </p:sp>
    </p:spTree>
    <p:extLst>
      <p:ext uri="{BB962C8B-B14F-4D97-AF65-F5344CB8AC3E}">
        <p14:creationId xmlns:p14="http://schemas.microsoft.com/office/powerpoint/2010/main" val="1200586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42" t="26235" r="33947" b="28971"/>
          <a:stretch/>
        </p:blipFill>
        <p:spPr bwMode="auto">
          <a:xfrm>
            <a:off x="3068772" y="1722128"/>
            <a:ext cx="5890661" cy="4437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72239" y="509047"/>
            <a:ext cx="8041064" cy="830997"/>
          </a:xfrm>
          <a:prstGeom prst="rect">
            <a:avLst/>
          </a:prstGeom>
          <a:noFill/>
        </p:spPr>
        <p:txBody>
          <a:bodyPr wrap="square" rtlCol="0">
            <a:spAutoFit/>
          </a:bodyPr>
          <a:lstStyle/>
          <a:p>
            <a:r>
              <a:rPr lang="en-GB" sz="2400" dirty="0" smtClean="0">
                <a:solidFill>
                  <a:schemeClr val="accent5">
                    <a:lumMod val="50000"/>
                  </a:schemeClr>
                </a:solidFill>
              </a:rPr>
              <a:t>A Folium Map Object was generated with an initial centre location of NASA Johnson Space Centre, Houston</a:t>
            </a:r>
            <a:endParaRPr lang="en-GB" sz="2400" dirty="0">
              <a:solidFill>
                <a:schemeClr val="accent5">
                  <a:lumMod val="50000"/>
                </a:schemeClr>
              </a:solidFill>
            </a:endParaRPr>
          </a:p>
        </p:txBody>
      </p:sp>
    </p:spTree>
    <p:extLst>
      <p:ext uri="{BB962C8B-B14F-4D97-AF65-F5344CB8AC3E}">
        <p14:creationId xmlns:p14="http://schemas.microsoft.com/office/powerpoint/2010/main" val="391059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3324" y="579624"/>
            <a:ext cx="6183983" cy="461665"/>
          </a:xfrm>
          <a:prstGeom prst="rect">
            <a:avLst/>
          </a:prstGeom>
          <a:noFill/>
        </p:spPr>
        <p:txBody>
          <a:bodyPr wrap="square" rtlCol="0">
            <a:spAutoFit/>
          </a:bodyPr>
          <a:lstStyle/>
          <a:p>
            <a:r>
              <a:rPr lang="en-GB" sz="2400" dirty="0" smtClean="0">
                <a:solidFill>
                  <a:schemeClr val="accent5">
                    <a:lumMod val="50000"/>
                  </a:schemeClr>
                </a:solidFill>
              </a:rPr>
              <a:t>A circle was added for each launch site </a:t>
            </a:r>
            <a:endParaRPr lang="en-GB" sz="2400" dirty="0">
              <a:solidFill>
                <a:schemeClr val="accent5">
                  <a:lumMod val="50000"/>
                </a:schemeClr>
              </a:solidFill>
            </a:endParaRPr>
          </a:p>
        </p:txBody>
      </p:sp>
      <p:sp>
        <p:nvSpPr>
          <p:cNvPr id="3" name="AutoShape 2" descr="data:image/png;base64,iVBORw0KGgoAAAANSUhEUgAAB9AAAARlCAYAAADh11wiAAAAAXNSR0IArs4c6QAAIABJREFUeF7s3XecVcXZwPFHetuls5Rld8ForK+9xJJYYjT6xtiigkZRUaIiKioqdiTELvaGaFRsEUNMYjQRTYK9G8UaYReWXhZYFpbq+3nuvhfv3j1nZk7bvXf5nX/g89lzz5nznTnnzMwzM2eLFStrvxM2BBBAAAEEEEAAAQQQQAABBBBAAAEEEEAAAQQQQAABBBBAAAEENmOBgo5tZQsC6JtxCeDSEUAAAQQQQAABBBBAAAEEEEAAAQQQQAABBBBAAAEEEEAAAQRSAgTQKQg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pAnAJn3FIhL76zwveQBR1ayKOjSmWf7TvFeVrnY61Z952cfnOFvPpRtfE3I47pJZcPKnI+7ua8oynP7xpRLMft33Vz5uHaNwOBWQvXyVFXfyvzlqxrcLV9ureWKWO2lJJerTcDCS7RJlC5aK1cNmGuTPt0pazf8J3ss11HGXdGP9mquK3tp/w9TwV+99QCufP5hZ6pP3yvQnn44tI8vTKS3dwE3py+UobcVCHVqzY2uLRdtuogT44uky6dWja3y87J6/nuO5FJU5fKLc8ulAVV66RHYSs555c95Kz/7SktW+RkkkkUArEKLK/ZINc9Nk+mvLFcatdulG1L2sm4M/rKXtt2jPU8UQ9GGyCq4Ob3++emVcl5d1Z6Xjjv2twtD8tWbpDB48rlo29WeSayOfR70a8XT/mj7RePI0dBAAEEck2AGei5liN5nB5bAF0v7aBdCmTiJaXStvUWjX6lz/27Si66f46sXfed8dwE0N2zhoq2uxV7Nk8BOs+aZ77GfVULl62TQWPL5fOK2nqHLi1qI09cXiY/6EcQPW7zXDgenSi5kAukwUWAALqLUuPsM/GlJXLlxLmigfT0tsUWIucd3UsuO7FI9P9sCDRXAb8B7zqA58GLSmX/HXIniE4boLmWwuSuiwB6crZJHpkAOhNjXMsXbT9XKfZDAAEE8kuAAHp+5VdOp9YlgN6q5RZyy7B+csKBjTsz2S944QVKAN29mBFAd7diz+YpQOdZ88zXuK/qnimLZOyk+Z6HPfOIHjJmSJ+4T8nxckCATpQcyASS4CRAAN2JKfGd5i9dJ8deN0NmzF3b4Fy9u7WWZ64cIFv3Z8BV4hnBCZpMQFezG3b7rNRKPdnbIbsXyISRpdKmCQbie4HQBmiyYpK3JyaAnp9ZRwCdALpryaXt5yrFfggggEB+CRBAz6/8yunUugTQ9QK27NtWnr26TPp2b9No13PTMwtk/OSF9WZz+J2cALp7thBAd7diz+YpQOdZ88zXOK9KVz0ZclO5vPbxSs/D7rRle3nqygHSleWR42TPiWPRiZIT2UAiHAQIoDsgNcIuUz+qlqG3VEjtWu/VssafU9zog5Ab4bI5BQKbBEZPmCuPvLzEU0QHkTx/3UAZ0Lvx+hBMWUMbgIIbVIAAelCx3NifADoBdNeSSNvPVYr9EEAAgfwSIICeX/mV06l1DaDrRQw/qqeMHty7UZYh/HxWrQy6vlx0FrrLRgDdRaluHwLo7lbs2TwF6Dxrnvka51XZOl36dG8tU8ZsKSW9Wsd5Wo6VAwJ0ouRAJpAEJwEC6E5Mie9kCq7oyWmjJJ4FnKCJBUxty4IOLeTRUaWyz/admjiVdaenDZAT2ZBXiSCAnlfZtSmxtrYc30DPz3xNItW0/ZJQ5ZgIIIBA0wsQQG/6PGg2KQgSQO9e2Eoev7xUdvlBh0SvX78fOPL+Snn61Srn89A55UxFAN2dij2bqQCdZ800Y2O8LFunCwH0GLFz7FB0ouRYhpAcXwEC6LlROAig50Y+kIqmEyCA3nT2nDl5AQLoyRsncQZbW44AehLq+XlM2n75mW+kGgEEELAJEEC3CfF3Z4EgAXQ96BF7d5Z7RvSXtgl+x2zqh9Vy1m2zZNWajc7XQQDdmYoAujsVezZTAQLozTRjY7wsHch12s0V8vJ7KzyPuvsPO8qk0aVS2KFljGflULkgQCdKLuQCaXARIIDuopT8Pq9/ViOn3VQuK1c3bLdssYXIvRf0l6P26RIoIX7PoV226iBPji6TLnw+JJAnOycrcP0T8+XePy3yPElxzzYyZcwA6dfDfQl3U+ArapufNkCyZaE5Hp0Aen7mKgF0lnB3Lbm0/Vyl2A8BBBDILwEC6PmVXzmd2qAB9Datt5B7R/RPBdKT2GpqN8qQG8tFO6OCbFEb00HOle/7soR7vucg6Y8qQOdZVMHN4/eP/X2pXDZhjmgwPXs784geMmZIn80DYjO7SjpRNrMMz+PLJYCeG5m3dMV6Of76mTK9vLZBgvT7z89cOUC27t82UGL9ApIE0AMxsnMjCfzrk5Vy+s0VnoPfD9m9QCaMLBXtQ3DdqlZukEFjZ8on365u8JOobX7aAK65wH5pAQLo+VkWCKATQHctubT9XKXYDwEEEMgvAQLo+ZVfOZ3aoAF0vZjtStvJU1eWSa8u8X/79YlXlsrlE+bK+g0eEQuDZNTGdE5nUsyJI4AeMyiHyzsBOs/yLsuaJMEaFDn1plny/lf1B3SV9W4jT14xQAb0dp9N1SQXwElDCdCJEoqNHzWBAAH0JkD3OaV+durSCXNk7brv2y86+/yCY3vJqBOKAifUr65OAD0wJT9oBIE1676TC+6ulClvLqt3Nl0pQb9/vte2HQOlwlRPj9rmpw0QKCvYWUQIoOdnMSCATgDdteTS9nOVYj8EEEAgvwQIoOdXfuV0asME0KN0CJkw5i5ZK8ePKZdv565psFuLFiItW2wh69Z7B9ajNqZzOpNiThwB9JhBOVzeCdB5lndZ1mQJrly0Vi6bMFemfboyNbDrgJ0K5PrT+srAPgTPmyxTEj4xnSgJA3P42AQIoMdGGflAulLJpKlL5ZZnF8qCqnXSo7CVXHx8kZx8SDdp2SL44QmgBzfjF00rsLxmg1z32DyZ8sZyqV27UbYvay83D+snO2/ZPnDCCKAHJuMHCQoQQE8QN8FDE0AngO5avGj7uUqxHwIIIJBfAgTQ8yu/cjq1pmCqLtP+3perZOGydQ2uQWefP3VVmWxX0i626zNVXA7apUA0iP7KB9We5yOA7p4NBNDdrdizeQoQQG+e+cpVIRCHAJ0ocShyjMYQIIDeGMqNf45VazbKKb8rlzemN/ycFTPQGz8/OGPjC+jS7YPHlYuuBJS9RW3z0wZo/PzM9zMSQM/PHCSATgDdteTS9nOVYj8EEEAgvwQIoOdXfuV0ak3BVG2gFrRvIeOenO/5Ddhj9u8it59dHOibZn4YH/13lfz6dxWyxKOhnF7+7cG/LpYX31lBAD1iiSKAHhGQn+e9AJ1neZ+FXAACiQnQiZIYLQeOWYAAesygOXI4U6c/AfQcySSSkaiA6dlGAD1Reg7uIUAAPT+LBQF0AuiuJZe2n6sU+yGAAAL5JUAAPb/yK6dTawugn/HzbjJobLl8XlHb4Do6tG0hD44skYN3LYh0jfq9wPPumi0vvLXc8zinH9Zdxp7eV4beWkEAPZJ03Y8JoMeAyCHyWoAAel5nH4lHIFEBOlES5eXgMQoQQI8RM4cORQA9hzKDpDSJAAH0JmHnpD4CBNDzs2gQQCeA7lpyafu5SrEfAgggkF8CBNDzK79yOrW2APrlg4rkmdeq5OIH5qS+/5q9xTETYuqH1XLWbbNElyzM3kp6tZanrhgoA/u2MQZ+o45Gz+lMijlxBNBjBuVweSdAAD3vsowEI9BoAnSiNBo1J4ooQAA9ImCO/txUR4mj3ZWjl02yENgkYApYRm3z0wagoAUVIIAeVCw39ieATgDdtSTS9nOVYj8EEEAgvwQIoOdXfuV0al0C6DW1G2XIjeXy+mcNv8W3xRYiowf3luFH9Qx1naaKbfaxXdIaKhGb2Y8IoG9mGc7lNhCg84xCgQACfgJ0olA28kWAAHq+5FSwdBJAD+bF3s1PgAB688vTfL4iAuj5mXsE0Amgu5Zc2n6uUuyHAAII5JcAAfT8yq+cTq1rUNrUSZc5SzzoxU58aYlcOXGu5zfWtyttJ09dWSa9urROHdY1rUHTsLntTwB9c8txrjdbgAA6ZQIBBAigUwbyXYAAer7noHf6P/l2tQweVy5LV6xvsAMz0JtnnnNV9QXumbJIxk6a78nCDHRKS2MLEEBvbPF4zkcAnQC6a0kigO4qxX4IIIBAfgkQQM+v/Mrp1LoGpb/7TmTk/ZXy9KtVntdz4kFd5bbfFIvOGnfdZs5fK4N/O1PK569t8JM2rbeQe0f0lyP27rzpb65pdT1/9n4bNop8XVkrr35YLf/+z0r5es4aWVq9XvQb7bq1aCHSo7C1bNO/rRy4S4H84keF0q9Hm7Cni/y7hcvWyaMvL5W/vr1cZi9aJ6v/fwn89m1bSP+ereX4n3SVcz1WBsjnAPqadd/J+1+vkr++tVzemL5S5i9dLytWbdhk2bWgpfTt3lp+tnuhHL1vF/lBv7aBymTkTBFJDQb5ZMZqeegvi+WtL2pkQdU62fj/XyfQ9G3Zt51cdXKR7LlNR+vptEx+NnO1PPfvKnnr8xpZsHS9LKleX2/AiR6zc8eWsmNZe9l7+45y8C4FUtKrTaNft/ViDDvMWbxW/vzWCnnto+oG953+TMu0XuPW/drKzlt1kMP2KJDtSttL29YBHjgZ5w8TQNd8nV6+Wh5/ZWnq+bCgav2me06fe90LWklZn7ZyxF6Fcsz+nTcN/Ini4vLb9D3x0rvLPcuIPku7FbSSbUvayk93K5RDdy9o0ueWyzWxj4jm6z/eXyF/fGOZfPTf1fWeI5qnvbu2kh9t30mO3q+L7L1tx9D3QhBrfef85e0V8soHK+TTGbX1nkWZz97j9u+a+uxKvm6N0Ymi+ft5xWp56b1qeXN6jcxasFYWr/j+XaF53LNza9lhQDv52W6FqWdet8JW+UraKOmeMXetaCf3399fIbMXrmtQN9B3rz6fG7PuZquz6Lute2Er+Z+B7eTnexXKIbsWpt51rluYALrWK7T+9MyrVfLOl6tk0fJ1Deq525e1lf/du4scsXew9LimO+n9GrtOEff1hMnXuNOgdZ7/zlmTup9eer9ayuetqffM17Jb1LWV7LVtx0TfQ3oPvf1Fjbzw5jJ5/ystr+ulqvr7en+6/tWtsKX8z8AO8pOdO8r+O3SSoq51g6/Z8lPA9B5uigB6rrYBksxd2zMg3S9SUtRGDtu9QH6+Z+dE6n650M5p7AC6ftbwnx+vlKkfrfB87mXXHQ7aqenriFq30PbxxJcWy8ffrN70vkg/o3fZur1cdVIf2aq4bZLFtt6xGyuArufRurxffhV2aCm9u7WS3X/YQY7cJ952W5h+vfS9/dy0ZaL9B5n9aen7uinrgeny//cPVsg7qb40/z6XuOr0Sbb9qMc02i3PiRBAAIEGAgTQKRSxCQQJSn8+q1YGXV8u2omevRV0aCETLi6VH+/YySltWnHTmec6A91rO2iXApl4SWm9oECQtDolIivYqZW0lasbfofd71jaINi+rL3cMLSv7LpVh0gBS1Nn2V0j6o8e1SX1xzw+T55+rWpTp6dXGg/fq1Aevri0wZ/CVLT9DDQfJ7y4ODVLID3QwGvfLp1ayn0XlMgBO7mVj+xjaJm79Q8L5flpywLlkQ4kOO/oXnL8AV1DB5j8KtR9ureWKWO2FF2BIb19U7lGRtw9OxVAVxu/LTtP47re9HHUW/P/3CN7JdKZ4Xp/mfbTxsSz/6ySu/64MDUAJOimAaY9tu4g5x7VS378P52kZQv3IwQNoH/87Wq56L5K+byi1ukk2vg8YKcCuf60vjKwTzKBRL2GO55fIC+8uTzESsnIAAAgAElEQVTQPaEXEPa+0MFOx147U+YuaTjoSY97/AFd5I5z+zsZZe+kneInjpkp+p7x2qIcW59NQ24ql9c+Xul57AN37iSPjioTLVOZW1yNab9nrtdMQu2AeuIfS+WGp+eLdsi4bHq/X3Zibzn5kG6B7gOXY+s+Wv7HPD5f3vli5abBQKbf6rtxjx92lOuG9JGdt2xfb1e/fM6lWZVx5Xu2Ubpz8eG/LZZpn640vjOzf5t+plzz6z6ydf/wnY9Bn32uZSS9XxyBvyD1IT3vjHlrZfTDc1Idt6b3bjqNWj71nTHujH6JPZ/D1lk0n/fatpNcMbjIqV4ZxFttXn5vhVz96Fznd64+E4/at7Ncc0pf6VbgHtgPWm7i2D9X6xTaPnp0VKnss33D+q8p/6Ka+LUBbMcN69ipfQs5Zv8uctGvesUygPDr2WvklmcXyMsfrAj0rExfnwbQTziwq5zx826xpMfmlv13vd/OvG1WapCz16aDzCZfM1B6dwsX6B89Ya488rJ3GzrqsR95aYmMfniuZ7p7dmklf7h6oPww6z0UNsBoet8GNc/e36+tFfQ9mIttgKg2pt+HfQboMcO2L7zS0xTtHD+XsOU7aD59OnO1jJ+8UF75sDrQc0/rNduWtJNLji+SQ3YvjKUtEKTtop95vOSBSs9JMWkD07swqJPr/kkG0JfXbJDJ05bJYy8vSQ3+d6l/ptOt78vTf95DzjmyR6BBk17XHbRfT59nlzwwJzUpwCXNWg88dLdCuWxw78TqzOnrCvPej6vsJ9H2C3M9mXnc1PUY1/uM/RBAAIFcFiCAnsu5k2dpCxqUvnvKIhn35HzPCtd+O3SURy8tk47t7JGsj/67Sn79uwpZ4rE8oV8FO2haTVmhHdl/enOZ3Dl5oXxVuSZSrmnF7cCdC2T8OcWiHQthNtcOY13Ocehts+Wt6d6BoMxzJx1A10r3pKlL5YqJc42NPJ1d9cDIEtl3e/uM62w7HSxww1PzZdLUqk2zfcP4aoN+zJC+cugehYEHOrgG0N+YXiPDbpvlWaZdO3W00+L25xbKg39dHOl60+dLD/K46te9UzNygqwQEcbZ9Tf/eL9arpg4x7kT33bcHoWtZPjRPeXkn3Zzev4E6Tx7/vVlctlDc6R6lfvgmnR6dYbA8F/2kPOPLYqlM0OPu7R6g1z7+3kyeVqVUzDTZBf0vrB1CG9X0k6evnqA9Owc/DloCyREObYt8D/ujL5y2mHdG1DF1Zj2e3cV92wjU8YM2LQigK7Kos8Q7UALs+lMwIdGloR+D2WfUzuHNNj23L+XhSprGgw88/AecskJRZvuSx3wce6ds2X9hvojjJpzAF3fY0+9ViX3/mmRzFsSfLBQZr6o6eCDusm1p/ZxetZl52mQZ1+YMhgkoOt3fNMxRv6qSC45vlfqp/o80gFY459fFOp9qc/nsaf1lUEHdY3t3ah5fecfF8lDMbzDf1jcVi4b1NvYGe7qrVZ3PL9Qbp+8MFCnfDqPdJDO2NP7yjH7dYnNKkz58vtNLtcp8iWArmXkT28tkzGPzY/0nNL76swjesiIo3uGekZFfe9klxF9Zu6/Yye54qTesuOA+gO64iyDXsfS1aNG3F3p2WZu12aL1MBzXTUq6GYLCkU5tq2e5zfgMGyAMdcD6LnWBghaVoLsH2aQld/x9Z0x9PDuMvTw4AHCpmzn+F1P2PLt6h90IKDpuPoJxFvPLm4wgNU1Len9XAPoz7xWJZc/PNdaD2suAfT0wI4/vr7ces028zjqVq4BdK2fav/Bk68uDdWmS6JPI+2zaNl6ueqRefLnt8O1N9PHiVL242rza1qaUz3GVob5OwIIIJDrAgTQcz2H8ih9QYPSOqtm0Nhyz5mYrVpuIb8b2jcVxDJtGiQ8/eYKefWjas/d/JaDD5pWr4OnG4fXPT7POEo2TBaW9W4j919QIjtlzbhzOZapEzS9VJ26nXXbrNRyii5bkgF01+C5zqx44ML+TsuVZ1+TjmYeee/s2IKs2ok27IiecumgokCz0f0q1JkNwa9mr5ETx86U+UvdgiNesyJ0cMTwuytTy5gnsWnH9z3nh5sdHFd6onbi29JRWtRGnr9ugPTtbp717RpE0k9WXDphTqiAQzqtOmhBO5C08zbskvPpY7307gq5+IE5ToM0bFaZ6fv5noVy87BipxmGpg7hKJ0jpu9dalqjHPvFd1bIsNtnNQja6nH9ZlPp3+JqTPu9uzJXsdClck/+XblULPCe3e+an7v/sKP8flRJ5OW+dSWAs26dJd/OjTbATNOtabrj3GIp7tFaht5WIRrsyt6aYwA9vZqAzqJc7DFY0DVPvfZT0/vOLxYdhBFkc332BTlm5r6uAV3T8V3qQ/ouueHpBakAussMGr/z6cyaG4f2E613Rt30u9W/GT8r9rpl5qCB7DS6eOuS8HFZXXlS79T7LFcG4+VDnSIfAujaeX3BvZXy2sfVke6nzPIZ5hmlg8iG3lzhuxJNlHtUy+zFv+olej811mYbvBd2KXJ91gweVy7abvDbwh5b2zHHXjdD9JMYXpvfgMOwAcZcDqDnWhsgyXKrAZ+L7p8jL76zPLZnQLr+N2l0qegS1i5bLrRzvNIZtnzbrlnfYQ+/tETGTZofORibeS6vAay2tGT/3aXtMvWjajl7/CynQeZR2nFB057e3zbYyLYiYOZ5dWDHdY/NlSlvLI/UL5B9LWH7p9LHcQmg6/2t73i9v6Js+h49fK/Ocutv+kWeOa/p0PKvg5R0VVLXVdds6ddA/+iTessZh3UPVFeNq83f3OoxNm/+jgACCOS6AAH0XM+hPEpfmKC0jjTVIE72DDK97C37tpVnry4zBrB0Obtz7pztWfnUzuAnR5d5fh8pTFqzs+K2PyyQW/4QrcPVlL0awHvi8rLUt7eDbC4dxqbZ/17nSjKA7tKpoHk54aLgAwq0Mv3Uq1Vy5SP20cxBjNP7HrVPFxk/vNg5mGkLoO+0ZQcZcmO5aMDfdctusGkn2Kk3zZL3v3I/huu50vuFXc4z6Hn89o8r4GFKj9ey+l77uwSRKhaulbNurYilQacNTv2UwGUnFgVqzKXTnnSQIP3sfvCiEtGZ3qbN1iGsAZZzj+oZqNjYllhPHyzMsfW3pqVO/WZT6e/iakz7vbs0sPX4ZaWp92ac93/QZ1x2ZgVZTcM1o3Uw1QXH9JJbn1sgGqzJ3ppjAP3cO2anOoaS2sIMlnB59mV+liRo2l0CujrjxrSZjnHkjzqnVrRxqYO4pl3T8+BFpbL/DsFXyUmfI8osRVs6TYEwF2/tMI06ECydxjgHHNiu2/b3fKlT5HoAPc7BUtl5FqRNFNcgMlO5CRtUtpVFU73XtIy7rsz12OVl0qGtfeW2zHOYllhP7xf22BoQG3pLhdSubfgdKtOAw7ABxlwNoOdSGyBs+XP9XZIBH9e6XS61c7zcwpZvUx7oxAhdje3JqVWxDlrIPGeUlalsAfRWLb+T48eUOw+0zecAun667JhrZkYe5OxXHqL0E9gC6L/Yu4tccHelTHkzvvbIgbsUyN3DiyMN1tZBxjc9s0DunrIw1Ix4070VxjOONn9zrMe4vkfYDwEEEMhVAQLouZozeZiuMEFpXQLIFDA8/bDuqaUevWaomGaw6/6jB/eW4T7BlzBpzc6SJBvq6XOF6dQ2dYJq4POKwX1k0G9niHZ+u25JBdBdOq41IKTffAw6kECvzeX4mQY6qr1DuxaytHq984hg/U7j7WcXN/jmsZetqcxoIHzDevEdUOKXV5kBdA0eXnhfZer77kluTR1A15nLOrtBrzepLa4AupbdSx+ck/r2c1ybBmn0uNqZEWRrjCBBOj0und1hl/c0XbMtKJ/+rSnY7Xd82+wDv9lUerw4GtN6HL93l3YmPTKqTP75cbXoAKm4Nn2X6jtY38VBN53ZNvTWWVK5KNpM+KDnde1kDXrcMPsnne9h0uT3m6CDJfI9gK7vsctO7J2afRlnGdVlH5+6sizUt5Jdly8Nm+9RAujXD+kjvxk/O1YrXW3pySsGyIDewVY/CHv9fr/LlzpFLgfQg3b26gCKbgWtZFXtRlmxaoNTlrqUF31Pn3pjhbz7ZXKDSDWxjR1A13OaVu0xBaT9cG11sPTvwhzbVu8x1cHCBhiTbJeH/QZ6LrUBnG6yCDvpM2DITRXOQdCgp3Kp2+VaO8frGsOWbz8vDZ7HHdT0O1eYfilb20XvkX/9p0bufH6hc5HI5wC6qe7sDGDZMewARWMA/bxi+WbO2sirNXklPWj7I/MYYe75rgUtpXXLFrJ4xTqngLu2hS84tpeMOsFt1Zmobb/mXI+Jq4xzHAQQQKApBAigN4V6Mz1n2KC0KeBrChSZZlHbOjDDpjUz62wNda286jfy9t2hk5QVfd85WL5grbzx2crUt2ldAoA6CEAHA7guc2kLoGuabnx6gWcp1KWKBvZpI1v1bSezF6/dlMYkAuguHcU6g3XCJaWhOlddgue61NWhuxfKOUf2kB0Hdqg3k3zO4rXy2D+q5LG/LzHOHA7SSDGVmZuH9ZPJ05bJ2597d/ppZX/HsvapZa4+LV+dGrmc+m7riGI5bv+6JWOnflidWpp/1RrzN7b1vtpn+46y3w6dpF2b72eraNn8+JtVqWCvqUOzKQPopoEzmYU6ff/9bLcC6dml9aY/6dJjH369Sj74ZrXMW1pn6LXFFUBX4z/8q8p6v+kO38ytFf123WpL/um+h+xeIBNGljoN3Eif3OWeSO9b1LW1HLBzJ9ltqw6in9TQTe1eem+FfPTfVU7PLpeOFlOHsC6fP/naAaKd5q6baYn1zGPoLOZnrhwgW/d3X+Hjw29WyUnjyj2fB7YO5qiN6XTaTe+uU37WTf74+jLP5Q/1/dGrS2vZYUA7KWjXUqprN8hnM2tF7yfbstUuq8Fk50/QlTD0fi3p1Ua27d9OWrbYIpW+zytqZUGVW+dG5vldOlldy1PU/Roj3zWN+u7eY+sOsu8OHes97z6vWC1vflYjX1bWWjuJXD+dkzbJ9wD69mXtpEfnVvKvT1bG+ny2DeD0K1PTPqsJtFKJDvjr36t1qr6mm8s9EzaArvXGHl1a+X4WRtOydf92Uty9tWzY+J18MbtWZi1c6/Se0G9cjxnSJ+qtFvr3+VSnyNUAumvw/IfFbVMDm3+6W6Fkrh6hddYX316eGvz1VaX5Ux+2jvaJLy1JLeFqe6951XG0EOkz8+Nva2V6+WpjXawpAuimAYL63LlzeLEc92P3T0jYllhP31R67BuG9hOtY7huOkBePyXj16YxDTgMG2C0tctd0+61X9gAei61AaJcv+23Yep8vbu2kh0GtJc2LVuk3htfVdamPrXm1wZyqdvlYjsn2y5s+fbKgyDBQ72PdXDzgTsVyI4D22863KJl6+RPbyx3qifqj2zPYK90mgb/3nBmP7n5mQWen6zJbLvop8s++Hp1ql3Q3APo+n7aZ7uOssc2HTb109Su3SjvfblK3vy8JmVg20wrcfr91tTGPOPn3VP9VH7Lo/fs3Er+Z8v2qTamTkTRvqqqarfBcWEHa7uWf20jHb1f59Rng7Yu1nZmnYD+Xusv9/9lkdi+Qx9khamobb/mXI+xlVv+jgACCOSyAAH0XM6dPEtb2KC0Vl5G3l+Zmi3stR20S4FMvKS0XnDzm8o1vrOGtBP4lmH95IQD/TsRwqY1M31+lSMN9ow8rpccuU8X49LeGoy650+LZcKLi42dNBr0eOqqMutyyOm0mQLoWxW3lXXrv2vQSOnfs7VcckJRgzRrGnUJdP12rQZ4szfbUk/pwG7271yWKN15y/by0EUlgb/Lqudy6czTjrzxw/uLnse06XeqLnmgUv727grfDjldpvapKwbKwL7mQJ+pQr3fDh3lw29W1wt+a4Niv+07yuiT+8hOA9vXG0Sh3xS8ffJC+dnuBfKLH3VOdVT7fRM4fX3dC1vJVSf3luN+0nVT48Hv2rVx9sKby+Whvy5u8O34pgygP/b3pXLZhDm+eaGDIn59SDcZdUJv63e4tdP2rek1cs8Li+WdL1bWCzDFEUD3s/W733R/nUnw5NSlqaXITN/w0obcpNFlsutWHZzeFK7BGR18dM2pfWT/HTr5DtpxfXa5dLSYOoT1Wf7AhSWi5c11My2xnnmMMJ3Npm+r22a0R21Mp9NueuZ6Gen9cOz+XeXSE3tJvx4Nn09fz14jV06cI1o+/Lagnee2d3r6PHrc7cvapwaI/fh/Onk+k/R+eOHNZanONe1YddlcOlldjhPHPknmu4tf+ho0SDj2iQUyeVqVMZBuG3yYaZLvAXTT8/mqX/eRn+1e2KAOp+Vx0tSlcsNT843f6dTg/LNXDXBektKlzqLp1YEmR/6oi4w4umdqVR6vgZWaRh2kefefGr7XwgbQ/ay0vFx5ch/P+9f1PaF15ueuGeD5fIrjHrQdI5/qFGGCBi5L89s+hWAydJn9qOkePbhPqm6W7rj2OqYuw6ptIh3k6xdEM7XxNIh3/PUzZXp5rW+StbyNO6OfHLCTfx1Hf6zvMR0E8uSrVfLkK0tlcdY3wpsigG6bMX78AV3kjnP724r8pr+blljPPsgRe3eWh0aWOA/mNn1b3TbgMM4Ao16H6T0cNR/DzCZtijaAc6EIsaPLM0APm66zXD6oKDW5QAOi2VtmQEvboCtXfz8g3Fa3y9V2TvY1xlm+XQYMpPsSrjqlT2pih9/mWk8Ms6S1X9tFj3XAzgWp1bMyBz1p2+WofbvIRccV1etb0X0+mbE6Ndhq2BHdZY9tgq3EFqJ4b/qJbRUy12+g+z0z0vW7C4/tZexPUgMd0D3qwTmpgcamzbSSp9fvwrQxvfIp/Q7VvBr3xDx5fXqNdVBb0P5OPYfLPa+fVLrhrOLUBCHTphMYzr+n0vgJRNszKH38KG2/5l6PiXIP8lsEEECgqQUIoDd1DjSj80cJSut38wZdX56aDZe9aYXy1t/02zSq3tY5r4HIRy8tk47t/L8DFyWtfpUj7YDS5UBPtnQQZV+fyzK3QWbomDrLss+tDZfD9+qc8tWZzUG3MAF0nSF60f2VxuDgblt3kEcuKRXtZAm6aUP+9Jsr5NWPqn1/+qPtO8mEkf2dO7ddOgdcGilBZkfoaNnRJ/WWMw7r7tRhpTPmj7p6pu/yqi5LanuBaYfmS+8ul+sem7cpgNWUAfRht82SF95a7pm3QVYDyD6ABhKv/v1c+fd/VqYaeUkE0IPcby6NQtfveGtjTGdOm5aR17Tp6PLLBvU2Pjsz3fTZ9ZvxszxnDaT3s81qtXUIn3Zodxk3tK/TY8DWuZF9kCCdzbZvq5tmU+l5ozSmM9MdpHNDZ9nfdV5/0XeiaXN5vtkGCGQe32UlDA2oXHVyHzn5p92cnm86m+2O5xfJA39ZZJ3V6trB4VSoIu6UVL5rB/yYIX3l0D0KnfzSl2F7/wYZLNHcAuh67YMO6ppyNdUf1dL2fG7XZguZcHGpHLxLgbUEuX56RVfkuf/CEtGBkK6bPvMvuq9yUydrXAF07dwedkRPuXRQkXGgqKbT1sEfZqCU6/W77JdPdYpcDKDbZkrpwM0HRpaIfkfbdbOVGb+BPu99WSO/vqEitVqO1+ayKo7X77wGNkYNvLpaZO9nWrVHnxFPXz1AdCagyxakTaIDhCdfM1C0XuGymb6tbqtPxBlgtNW/ouZjkAB6U7UBXPIryj4un8DQZ5fWk3VAp+uKejqA/drfz9s08M9Ut8vldk6De3halZx3Z6UneZD6q2kySfrg2i6+fFBv0X4k0+ClzMS89O6K1OfklmQNGsrcR/NT6zg/3rGTU9EJ0nbRd4ZOhDlsT/fB006JiLiTrY0ZNoCu94MOItaBXbYgb+Yl6Hvpt5Pmpwad+a24EnS1tSD55NrG1LTp4N3RD881DjzVazvxoK5y22+KnZ4RttWD1PXo/brIbWcXW+upaVfbShquM+WjtP02h3pMxFuRnyOAAAJNJkAAvcnom9+Jowaldcbl+MkLPSuBmZ0lpgCxa+dS1LRmNsi1MvXzPQvl5mHF1hmvfrlu64wN0ikSJIAeZhmuzGsIGkC3dd7rsYMGt7NNdWl4bfit3+C9NneQGXaZx7ZV1F0aKa6dVWECwbZ8v/TEotT3m8JuGsC684+LUjPStfPr4YtLwx4q9O9sjde9t+soT1xuHjxjOrk28l5+b4Vc/ehcWb9RZMqYLUVXFzBtQTrPgt5vps9UaJpcBzLYjhNmNkHaRL8dfOats4zBedsS4KYO4SCdSX4znnSGQu2ajalPUmRuQZ6rppny3QpbyZOjy2Qnw2oWURrTrs/czP106b4JF5UY05S5v60jTo83ZYx9lqjLACYdbHbfBSWpGYBBt9c/q5Hz7potuvSs3xakzAQ9f9D94853DVyeeXiP1IoxtiCvX1ptwSlbcCN93OYUQNdnoC7teMVJvZ062vRdMe7J+alZUH7byF8VySXH29+5LgNODtylQO4eXuw86C8zTZmzerUTXWf/eW22OkT6N0HfF7ZBr3rcqEGsoPdlev98q1O4tnEyPZKcga4rIQ367QzRZ4HX1qFtC3lwZIkcvKt9IEnm77XM6DLsGpz32vwG+pgCrzpQ454R/eXIfTqHLS6SGdAbflQv33sp9AkcfmiqiwQpH7oC0ym/K5c3ptdffUYHLu+9TUf589v1B6oGGRRkGxhpG/zZXAPoTdUGcChWoXextY31wNo+fuDC/rJnyNnCH3y9SobfNVu6FtTVtb1WzMj1dk4mcBzl2+W9GqYvIZ1Ol8kdLhNW0sdzDcwGWSY7dKEN+UNbfSFMAF0HC9x4Zt/UZBbXgSWZyXcZAG0b4J15PNd8CjMpw9bXmX5WuH5ezdan5rWCqUvWmyZ16e9dVpiK0vbbHOoxLvnAPggggEAuChBAz8VcydM0RQ1K2xph2sGmy1YOubFctBPda3MduRg1rXpurRxpMFEDk9rx6jqy1y97TY2/IJ0irp2gYWdiuFa0sxsS//xkpZw9fpZx5nmUTmJNl61xE3TEdHZe2Zb6tHUK2Sr7er6gndPpNE55c5mcM3627yhk14ad7fHz2czV8pe3V8hlPp3wtt9H+bttlr1rQNmWBp29pPfjkEO7WZeVdQ2gh7nf9HqPu26m7wxvl0Ch7RhqEbRTL9vPtvywlmldplu/feq1RQ1Op4/pN+NJ78s5i9fJIy/X74wP8lw1fVtdZ9Y9dnmZaLDAb4vSmHZ95qb3Cxu0uPrReal3mtfmaqXfk9YVQLRz3muL0qGXPp52bpx166zUp0W8Npf7wvYMiOvvceb7O1+sitTRlr4mW8dr3+5tZPK1A0SXOjZtzSmAHqajTVctOWHsTN/BHC7vI5cBJ2HeHV759u6XNamlrU87rLtntrrWHcO8L3S5UV0Fxe+zJC5Wcd2TmcfJtzqF63M48xqTDKDb6rT6ztd3f5jAgO3+8nrv3vzsQrntDwsivcNcytk/3q+WysVrfe8ll2OE3SdqcDp93q9mr5FfjZkhi5atr5cUddVnhAYsa9fWH4jsOtDF9G11lwGHcQQYMy8qF5ZwD/Mct9Xfc6GuY1uBIq6AqM4MffilpXLm4d0bBNBtTloWwry3MstQ1HZO5rHiKN+2d2rYvoTMdNoCnlqfv3dEf9HPO9g2l8BsHO0DWzqi/N3Wx+Taz5KuO+tnte441760uC3Nc5eslePHlPu2iYJ8fsMln8IstZ6+hr++vVzOuXO2cSUxlwkftsF7Yb7/nulsag+7rJoUpe23OdRjbGWavyOAAAK5KkAAPVdzJg/TFUdQ2jR7WEdpHrN/F9Egidfs4iAVujjS+sBfFss2/dvJT0LMovPKXlMQSfcff06x8bvu6WO6dIKG6YTzSrPrDHRbI0yPrUt16TWGWUo+nTb9Xtq5d872nX3uOsDC7/az5ZEtkGbrbNTzhu0QsQXQ9bvnd57rtixWrj5+bJ3dTfEtVZcAetiApubD+ffMlmf/ucwzS1xmUNsGfYRdkSE7QU+8slQunzDX994zjdi2dQi7jJ73O0b6Wbds5UYZdvusBumzDXpJX6fp2+oux4jSmM60dunccPmchFeBMn0P1XX2mam86jmjPoPT6Y6jA7IxnnNx5bsu03j0/l1E7/k4NlM9oVP7FvLIqDLr0v/NJYAepO6YaW/7rIPLTH7bgBMNPjw6qlT22tZ9+euw5cOl7hjWym+2azqtLlZhr8v0u3yrU4SpuycVQLcFrWwrz9jy01Yv8ArEmjqe9XwuHfO2dOXC302r9rjeS37H0CD5aYd2k2OvmyEapMjcbG2c9L6muoTLMeJ+vzd1AL0p2wBJllfbt3o1iKsrn406wXvVk7jSlg/tnMxrjaN8mwJ8eq4wgwKz88NlpZ1Ddi+QCSNLRYPfps2l7XLkjzqnPjtlO1Zc5SboceIKoOu78+G/LZWLftUr9EpS2Wk3PeN0dbSnrhwgXTvZP9VoyyfbZ9lsprbVZfT3LjO8dcXSG5/2HixnG7RvS6P+3VYftn0CLkrbb3Opx7jkA/sggAACuSZAAD3XciSP0xNHUFqXiTbNMDfxuI6M12PEkda4s8rWGet6fbZKn6Y7riCGSwDdFjxPfaNo3y5y07B+kRoSWikfcU+lPPevKs+s0Y7oSaPLZNetOoTOOlsnsG3mni2AHmQ0d/ZF2PJdj62BPl0tIcxsoNBoMf7Q1njVU8UxECNIkl0C6FE6BXRQ0QX3en8rz/addlt5jWNJ07SVPrtP/l25vP259+ogthHbUTuE/WY8pRviK1ZtlGOvnSk6Uj9zc+lsNpU7l9lUer4ojenM9No6N1w+JeFXvm3BJNvsCtOsMz1nlLRlpzmODsgg93nYfePK97Dn9/vdouXr5cQxM0Vn83tttrzW3zSXALouaz5mSJ9QxKaOLpfBcKaBOZog13pfqPH6lREAACAASURBVMRn/chWh4ianuufmC/3/sl7yXsXqziuMfsY+VanyKUAum3AahzB6numLJKxk+Z7Zr3WY+8cXizH/bjrpr+b3gu6k7YDbv1NcerzN/m8mQbz6hLsf7h6oPywf1vjJXoNdtNA78RLSlPf4z3ztlmiswUzN9djm957LgMO436/N3UAvanaAEmXcdNACT13YzzX86mdk86PqOXbVteOo78jnVbbQCnXNpCt7aKTZB6/vFR2+UH4Ppqky7utvuBSb04qjaZ70dZXEKSNGfVTeXou2+oytnqOrb8hjskUtnvM9myL0vbbXOoxSd0LHBcBBBBIUoAAepK6m9mx4wpKu3TiZdMGnUUZV1rjzmLT7D3XjlSbX5wNK1sAvU+3NjLstlmyZEX9JQLTbtoBNvjgrvLb0/s5fXfU5G2r7MadV17Hs83cswXQozRMXK5fvbctaScXH1+UGp3e1jJivDHMgp7DNsNVj9ejsJUMOaybnHZo91DfjA2SJlsA3XXmrt85ozSK/ZboTJ8rSnnzSq9tFojmx7ihfT0v1dQhbBuYogf0c0qf02+Aksux/b6trud1mU2l+0VpTAfp3Iiy0kTUziFbZ2qUtGUXmqgdkEHu8Sj7xpXvUdLg9Vtbp7NLR2BzCKBHrQ9FKYe2QQxxDjhxKT+2uqNr8MzvXH6f2ND9bZ2RLukPu08+1SlsHcteBknNQHdxC5snrr8755c95aqTe2/a3fSuTu/UooXIXtt2kstO7CW7bd0x8ue3XNMa536m2fleAwuyz+337Mlc1cjrfnU5tund4hpsi/Jc9XJuygB6U7YB4ixzXscyDQDTsnLD0H5yys+6JZqMfGrnpCGilu/GrGtrmm2z3V1WCbMF0ONsHyRV4KK2kZJKlx7X9O6LK4Ae5z1tGzxqGmjl8p5P0lqPrfXz568bKAN8PnUVpe3ncn3NoR6TdB5xfAQQQCAJAQLoSahupseMKyht+z5nNq/ObLxlWD+n5c3Tv40rrUGzWr93uXj5utR3KGfMWyufzayVRcvWyddz1siq2o2yYtUG30PGFUB3Dfi4XJvJUQNXL7y13Dd4nj5+lG8kZqbx9c9q5LSbymXlau9v77pcTxz7mAIPtgC6y8wMUxptx8/8bfu2LWTfHTrKL/ftLPvv0EmKuraO4/ITP4atkz8zAdrA2Ka4XerTDwftWiBbF7eLvbPUFkB3WWbdhGa6Xluj2LasfxwzxDLTbvvEgX4DctLoUins0HAZOQ1wD72tQvTbol7P+AcuLDHOGvMq+9mz3r1ms9lmxmtaTIEf13s2SmM608P0zHW5FlNZi9o5ZJotGDVt2emO2gGZ+IPq/08QV76HSa8GMhZUrZfpM1fLjHlr5IuKNVK5ZJ1ULlory2s2yGqf79TruTaXAHrU+lCUcmh7lzV2h7ItPS6rdZjKaRSrMOXf9Te2686lOkWuBNCrVm6QQWNnpjrtm3LTmeQPX1y6KQlajzjvrtmptofLpgNoDtq5IPUN332279jg28oux2iqfUwDFm3Ly/qV+czf+XXi245tCmi6Pm/jflY0ZQC9KdsASZZNW30xjlmgLunPp3ZO+nqilm/TyjdxriyWTq/tHakrLDwwssSYXUm2XVzKSRz72Mq8S705SjqWLF8v86vWy+cVq+U/M1bLgqXr5avKWtFPlC1esU42+nR/2foKXNuYLgPOXa/PNgjEVKZMK/O5nj/qfra6WJS23+ZUj4maD/weAQQQaGwBAuiNLd6MzxdnUFqXFR10fbksXLbOKrbfDh3l0UvLAi3/HWda/RKoFe03p9fIPz+plg+/WSWzF64zBshtFxpXAN014GNLj/7dNqLY5RhaCZ1wcan8eMdOLrv77pMLFWpNnCmfTBVq15kZJiT9Ht1J48rl4xCdmhrU3G3r9vK/e3eRw/YoSHzmdtjMdvkmm9+xdRn7rfq1lZ/tXpj6bMAP+rWNvJy9LYBu62y0OUQJoJuWzLWtlmBLl9ffbZ+hsI3YNnUIm2av+814ym7s+1majm2a6RXkno3SmHbt3Cju2UamjBkg/Xq0CZN9ErVzyDQjMers1ewLitoBGQooxI/iynfbqRdUrZNpn62Uf31cI/+ZsUpmL1pnDJDbjufSEdgcZqCP/FWRXHJ8LxuH79+jlENTncVlpmfoRPv80NZJHrXuGMUq7mvNPF4+1SlsnbZeTknMQJ85f60cc80M0ZWPmnLzWrngm8o1MnhceWqgUNCtZ+dWssc2HeSX+3SRn+5WILqkea5upmVwbUFbr8Fu2c8cv/qA7dimz/G4PkPiflY0ZQC9KdsASZZd2zNAB6U8NLIkchvLdg351s7R64lSvvV9ddrNFfLyeys8aWztLJun199tq+W4fGPb1F80sG8bmXzNwNSs3lzeoraRXK9tw0aRrytr5dUPq+WtL2rk84pa0Tq+X4Dcdty4AuiuA6Bs6dG/2z4ZZjqX6Z53OXdc+4SdMJM98M8rPZtLPSauvOA4CCCAQGMJEEBvLOnN4DxxB6VvemaBjJ+8ULSx4Ldp58aDI0vk4F0LAgnHndb0ybVCOGlqlfzx9WVSsWCtMe2BEhzgW5imzrKoS8llpzmOALoeU2em/n5USaSgbZDZ10Htg+wfNoBu65RyTYPtm/Mux9GOtNKiNnLywd3kVwd0kV5dcqtRqwMFTr1plrz/lff3tl2uUffR2Uf6zfQzDusu25e1D9XRYwuguyxtZ0pvlAC66f4M0qB29dT9TA1bW+e/qUPYtMSv34yn7BmTfp1ApmObvv8XpDMhrkCqKU+DpMcrT6N0Dtk69eJ6vqXTHaUDMkh5jrpvXPmenQ71/u+cNfLoy0vkr++sSHWuxbltDgH0OFZFiFIOTc/KIINz4sr3pOuOUaziuka/4+RLncL2DvW6viQC6LbBFknnV/r4fu/up1+tkksnzBEd1Bd20xWMtittn/oU0BF7F0rnjg1Xzgl77Dh+Z1q1x1RO/AY6eg1y81pm13RsfS+NuKdSnvtXVYNLDPJMi/tZ0ZQB9KZsA8RRzvyOYVv1zXWwRNQ05ls7R683Svm21dOT+ByKrX7v0p405VPU1W2iliHX39vsXerNfufSFSrf+GylPPLyEnnjs5pIA2Czz+GSP+nf2FaW9PsMm6thej+bpakcx9X3GDTN2fsnGUDXc20O9ZioecDvEUAAgcYWIIDe2OLN+HxxB6V19vmgseWpkZd+my7NfPvZxaIzS4NscaZVGxY68+v6x+fL9PLVsQbNM68pjhnocc8CjKsSqwHbC47tJaNOKAqSjfX21W+tuy7bGPokDj80LTtl6sSJswGpHRsj752dmoUYddNOxEN3L5QLj+slOw5oH/Vwsf1+0bL1csG9lfLax9Wx3HM/LG4rI47tlZp51DLApCNTAD2OASthA+i2bxwn0cmimWuaVWkLWJk6hE2dr34znrw68LxmSZuO/eI7K2TY7bNk/YaGHfFBOgjjCqSanrlRZzrZOjRMnQW238Zd3qJ0QMb2EHI4UFz5nj6Vzkz547QqufW5haKfTEhqc+kIzPcZ6EECOn7OUcphU3T8m8qL6V0TR90xilVS5TzzuPlQp8iVALpt2eTGyC89h9+qK9oue/71ZXLlxLmplVWibvrJo6P36yznH1MkJb1yZ0CpadUev/qJ36d2vAbg+dV//I6tKxIce90MmTG34bspyAC/uJ8VTRVAb8o2QNQyb/u9KY/0ty51CNs5bH/Px3aOXlOU8m26x/TYLrNbba5ef4864K+xArNhrs31N7Z2Tpgyv7R6g9z9x0Xy+CtLEvsEYVwBdNd+SFfPMHVg/dTlSeMqIk+gcE2jaT/TClZxtP02l3pMHHnBMRBAAIHGEiCA3ljSm8F54gxKp7k0GHPxA3M8gxc6K/apq8pEZ7YF3eJKqy4RqOn7939WxhLEM12Ha8U1bMAtqKHuH1cAXY+ls4EfHVUqe23bMUxSjGnRIHCPwtai/ya9HbRLJ7n1N8Wep4mjQu2afm2UXfv7eTJ5WlXoZb8yz6V2x+7fVa49tY90K8iNmTgaTHriH0vlhqfnx9JJqte7XWk7ufXsYtl5S7fBAqYgUpjO7uz8DXs/2xr6cQc00+mO2qlm6hD2m8kTJCjuF2z3O7bXDCy91qDBt7ju/bjeXV7PEVuZIYDu+vT9fr+48l2P+NnM1XL+PZXGQYXBU+j9C5eOwHwPoAfpVPRzjdIRbrqXk3o+m8pH2HeNa5mLYuV6jqj7Ncc6RRIz0G3v+a4FLaVt6+Qr3EVdW8nES0pEP9fitc2Yt1ZGPxxfG00D6Wce0UNGHN0z0GfDopZLv9+bVu3xG5QbJCjuF2z3O7bpu7ZBBhzG/axoqgB6U7YBkipzLnX9OK7bJf22OmtS71Hb889Wf4pSvm2rniUVQDfdQy75nWTbxaWsxLGPrbzZ8j0zDRocnTR1qfx2Unz9F37XGKSua8qn8ecUywkHdo2DMnWMMAF0Wx7ohKpuBa1iS6PpQGf8vLsMP6qn5y5xtv2aez2mUTKLkyCAAAIxCRBAjwmSw5grQq7B32zHmtqNMuTGctEZtdlb2GPaKm2ux333yxoZdvvsyN8ATAd3t+nfVnSJ4S9mec+4d02XqbPM5TtVQcqyawBdZ5jrN6d7dG4lD/51se8pwnzPPn0wU1qS+CZYEKf0vqYK9Tm/7ClXndw7zGGNv9HG9h3PL5AX3lwey+hmtXzgwv6y5zbhBjrEfoEios+Jp16rkgf/vCiWWffaALvw2F5y/jG9rMu6mzoz4pi1FzaoYWtk5mrHkqlD2OubikGXZfdb7t3r2CbDILOptMzH1ZhOshPKVmYIoAd/esWV7zqb8rKH5kj1qo3BE5HxC3229ezcWrYpaStfzlqT+g6h1+bSEZh0AN20+oPr8yvs89MVOUpHeD4F0OP4BEMUK9f8iGu/XK1TuAQqsg2aIoAed0d71Hz9dObq1CfBXvmwOtKy7ul06P0w4ZJSGdDbO3AfNb2uvzet2qODCiZfO0DKstIYZFl2v+Xe/Y7t974LOuAw7mdFUwXQm7IN4FqGwu5nyqMwz6kw6bDVWV3rCUHPTQC9vphLfjdmYDZofrrubytvLvVmPZcu137FxDny5NSqyJNvCju0lN7dWkn/Xm3krek1oqsyZG9xBdBdr8/V01Qm/FaXseVB3P2crteSvV9cbb/M4zbXekxYY36HAAIINIUAAfSmUG+m50yqY//fn66UobdU1Os43rJvW3n26jLfWQc24qhpDfOdae24LunVRnbesoPsuU0H2XWrDtKvR+vUzOv0FjVdepwkOsv8PF0C6Kng+X5d5Lazi2V5zXrjsvy67+jBvX1HdJry1WsWanp/l8adrczE8fckO3Fs6dOZVTqD8clXl8orH6yUeUvXhm64aZl98KJS2X+H3Amip69fA0J/fmuF6Ezjb+asCd1ZqmXxvKN7yWUnFhmD6EkHkcIGgPJ1aUNTh/DAvm1k8jUDRQdxpDc/H/1uqde32vxcvI79yberZfC4ctHv42ZvQWZT6W/jakzH8Y7we1bYOiZMnSe2ZfXiCMBlptvkmVSnqe0Z6/X3OPI9zHfwdKbkwD5tUvWM3beuq2/07dFaOrStmxUaJa/T15n0sy+OIErY56drXkdJY5jOQ9d0hdkv6bpjFKsw1xPXb3KpThGmLptEvpoGt6i764DfuPLI9TgauHj7ixp59rUqmfbpytSg5bBbaVEbeeLyMvlBv7ZhDxHL7/xW7fH6ZI7fc9/0fr5nyiIZO2l+vbR6HdtU5ww64DDuZ0WSba+k34NJv8PCFkJTHmn76d4L+stR+3QJe3in3+VrOydK+W6OS7jHHZh1Kjwhdoqj3qzvoAvurhT9DEqQTVd12bGsvey8VQfZbav2ssOAdlLUtc2mT87F9Zww1UvjzKew967td0EGCwTxD7pvHG0/v3M2x3pMUF/2RwABBJpKgAB6U8k3w/Mm1bGvyxyNvL9StBNZN22YjT29r5x+WPfQilHS6vJtdk2Yzizfprid/OqArvLzPQtTwXNNu2mLkq70cZPoLPNLsy2Artc7+OCu8tvT+0nb//9O/V/fXi7n3DnbN7DZvbCVPH55qezygw6B8tdUWdUD5cKMmCQ7cQJhiaRGKX/wzWr529vLRQepzJy/JtBS77rE+aTRZamlrHN100EDX1fWyqsfVstL71fL9PLVstpjdLZf+rWzesLFpfLjHTv5XmIud56FWR4tal5GXeZPz+/XIez1PUnXzt3M6/JKo9exH3lpiYx+eG4DkqCzqfQAcTWm43hH+OVx1M4hU9rimImVTrfWCU67uUJefm+F56U0pwD657NqZdD15aL1DtOmA/T0nXn8T7rKwbt2kqKu5u/0Rs1rTUvSz744BknE1anoZx+lI9w06C/O+8X1mZ503TGKles1JL1fU9cpciWAbiormgeH7lEoj1xSam3zJJ1ftuPrc/DN6TXy9w9WyLT/1AQeWKor19wzov+m9o3tfEn83bRqT/ZAQr9Bgccf0EXuOLe/Z/JcByn6re6jBw064DDuZ0WSba+k34NJv8PClknbIBq/zyKFPV+YfoikgmlR2zlRyret7pZU/Tdqe7KxArNxl6/M49nsXQLME19aIldOnGudwKATFQ7auSDVh6iTbtKDX/2uL67nRGPlk9/qcenrMw26MqWxU/sW8sioMtEVLZtyi6vN73INzaEe43Kd7IMAAgjkggAB9FzIhWaShiQ79jM7kaMs852mjpJWXQbwxqcX+OaaBo1/+aMucvlJvaWkl7kTO0jF3HVGR9KdoJlpNjl6Bc/1tzrD9ML7KuX5af6jbw/apUAmXlIaqFPKtqSaqYOosW7BJDtxol6Djmh947OVoo07nZmj+WTaNH9vGNpPTvlZt6inbrTfa+Dtv3PWyKMvL0ktab/YY2ZxdmIO2b1AJowsFQ1QeW253HlmKm9JNDL9lvtMu7l2Zpk6hDOfg0GXF02nw+87nZnH1rJy5m2zRAf8ZG9BZ1Pp7+NqTEd5d9lutKidQ9c/MV/u/dMiz9N4zVizpcfv77YZOEl1IIZJb5R81zI44p5Kee5fdYMHvTZ9Lg35WXc5/9he0q3g+9VsbGm1fUfTpSMwyWef7VnimsdxdSr6eUbpCL/52YVy2x+865Jx3i+2spD+e9J1xyhWrtfQ2Ps1dp0iVwLotueH14oujZ03Yc6nA0tffHu5PPZKlXzwdY11UKkGNbSt8pOd/AdZhklHkN+YVu3Jfk56DQrUuvydw4vluB97f9vW9TM5uurTiLsrGwSGwgw4jPtZkWTbK8n3oJaDpN9hQcpa5r7vfVkjv76hQpbXbPA8RGO1ufOxnRO1fDf2J+tswU6X+lhjBWbDlmeX30VtI+lqNsddN1PK53t/OknToCusXTG4SI7ev+um2eUuaTOVKde2t56nsfLJtMKbpsP0/LBNmAk6YMvFN+g+Udp+Qc+VvX8+1mOiXjO/RwABBBpLgAB6Y0lvBudJsmNf+W56ZoE89NfFcv8FJXLwrgWRRMOm1VZ5dl322Svxtg6pfAug6woBV5/SxzMI/k3lmtTSyJWLvBsRYVYZsDXm415COEwBTLITJ0x6/H6ztHqDXPv7eTJ5WpWxAzFMIDHOdEY5ls4ke+IfS+WGp+enljP222ydf7nceaZLxJ0zfrbvSPdLTyySC47tFYWx3m+1U+DYa2fK3CXe9/XuP+wok0aXin6zzbSZOoQzy5zf+by+Z555Pr8AbOaxTUHaMI3zuBrTYd9dLplse7/ZgqrPvFYlF9xb6Xsqv2X1XdKWuY8Ofjn3ztmyfoP3IB+Xzryg5wy7f5R8t91PGjy/cWg/OfEg78CHKc22GaS2vNZjJ/nss127ax4nHXyI0hFum8HXWAGIdDkhgB72Lq/7XWPUKXIlgG77ZIfXii7RdBv/1zPmrZXRD8+Rf/9npXG2YGPfp14Sfqv2ZNZf/QYF+n3PPPM8XqtlZNeN/VbUCNNOiPJc9fJJsu2V5HtQryXpd1jYO8s2kLGxBtHkYzsnavm2Db7TVTGO3Kdz2Kxt8DtbffHIH3WWB0aWGM/XWIHZ2C7a40BR20h+g4zSp4ryWRDTMy4XA+h+K7ylLUwrWNju+QN37iSPjirznfiQZBlJHztK2y/O9OVTPSbO6+ZYCCCAQFICBNCTkt0Mj5tkx75y6hKmT06tknOO7Bm5UhQ2rbYRk2FmTqeLit+syPTf8y2AbuuAty1jVdyzjTw5uky2Knb7vqBthLTO6LplWD854cDgwQaX2/ndL2tSAZ19tvefiZJkJ45LGoPso51t2il35SNzfQNVmkdTxgyQfj3aBDl0Tu37eUWtnHpjhXEwh+lbfrnceWZaUlMzYe/tOqa+4dmxXd13kaNufp246eOeeUQPGTOkj9Np/I6VubSxXwDKtnSkX0dy5rH9nse2ARV+FxdXYzrsu8sFPWrnkO39WNa7jTx3TbTnha6UcfrNFfLqR9W+l+QaXHUxibpPlHy3BVh1kJp+zsb2aRiva7B1Xtne33pM07Mv7H2STquto9E1j5MOPkTpCLc9n+O4X4KUXwLoQbT8902yTpErAXS9+tET5sojLy/xhdCgyl3n9Y/cXvM6wdIV6+Vv71bLST9Npj6fPqcOivjtE/Plvj97r6yi+7kODIyndHkfxbRqT7o+5BfwdAk2+D2P08c2tb/CDDiM8lz1Ekqy7ZXLbYAky5xtlRhtc8cdyPW6Htt7NBfbOVHLt62/6LifdJU7zy0OVTf0Mr760XmpCSxem+tqdATQRUyf7dHVTB4cGW6CkO1ezLUAui29tnqO7Z63/T7qc3Hqh9VS1LWV7DCgve+horT9oqYv+/f5Uo+J+7o5HgIIIJCEAAH0JFQ302Mm2bEfN2nYtNoaLWE6CtLXZluSqLkF0GtqN8qQG8vl9c9qfLM36PcFbR1625W2k6euLJNeXdyX1ncpexo8H3b7bLni5CI5bn//Dr0kO3Fc0hl0H82jk39XLm9/7p1HTfGd1qDX4LK/7bMMpoBsLnee6TJep/yuXN6Y7p1/cXZw2YKvQZc69esQzlxu1Ot+dw3c+S1lmv4sgd+9GmY2lZbBuBrTYd9dLveBLQ9tQVVbedO8Gz24tww/qqdLcjz30SX1z7lztvETE67B1dCJCPDDKPluCnJHWeLb9HmC9KXZ8lr3Mz37oqTP9t7Rc7vmcS4H0G33i16na70vQJH03ZUAehyKdcdIqk4RpmM4qXy1tYeiBARMOaHB8+F3V0r7NlvIwxeXxpdpPkeyLbubC6tbmVbtSa/I8+rH1TL0lgqpXVt/5RaXdqtfwCL9iaP3v66RITdVSPWqjfUUXetj2fRRA4zZx0uy7ZXLbYCkb457piySsZPm+57G9T0dJZ2292gutnOilm/b7H/9fvak0WWy61YdotCmfjtj7loZ9NsZqfqe16ZLjj9z5QDZur95ssPmHkC3BY2jrNhgW7Ep1wLothUNbM8Nm6WW0ygTmkw3zfOvL5PrH58v94woDj1h5vC9Chul7pJ5HflQj4n8sOIACCCAQCMIEEBvBOTN5RRJduzHbRg2rbbvbLt0Ontdi3YIHX/9TJleXut7qa4dqUl1lnklLGqD6J0v6jpd/JbQDrpE7b8+WZmanagNar/tqH26yPjhxYG+r24qfzpL8KL7K1PXYMv/JDtx/v7+CtFlNY/dv2tso871uk3fNW7sALo2AJ58dZmcc2SP2GZN6zXqII7TbiqXlau9y02+BtD12myzwnfesn2qo0U7OqNsthUlgs4CMXUI65Kp153aN/UZiI++WVUv2baGd3pnv9nS2tl801n9UgNHso+tv3XpbPZyjBJIzTxe2HeXS95GDaC7lDft2Ht0VKnstW1HlyTV2+e/c9ak8qVigf/3A/UHrmUgcAJC/CBKvpt+GyaQlk6+abZieh/bu0z3i+uzM9ms+imAix+Y47vySZA8zuUAul6HbSUAvV8evKhU9t8h+P0StLgmXXeMGjQIej0u++dbnSLMfZ9Uvrq0W6IsSeuVf/rZpzNvnSUff7tavDqh9X7aqrid7Bfj/aIDjk67uUJefm+FZ5HKhQC66d2bDsw88vJSufP5hfWuwbU8+QUp08u/P/VaVYNj64nCDjiM+1mRZNtrcw6g22aCRvmsncvzO71PvrVz4ijfplnh6hJ0AoKXtz77rpw4V7R957e5znaP2l8UpDwktW+UNpLtt1HaLbbyH1cAXVdb+f2okkj9BbqKmH6CSwdD+20u/Z22a4772aP3woQXF6cGDLVtvUWqHRt2xUlbAH1zrsckde9yXAQQQCAuAQLocUlyHEmyYz9u3rBptc24GPmrIrnk+ODfFLYFn/T6XSqUul9SnWVeeRC1QaQV0nFPzpe7p/gvjxikA85l5lpclWpdEmn85AVy5x8XbZoNaQs6JNmJow3y8++ulDMP7yGXnFAUW4DZtORYYy/hnu6o0iXj7zi3WAb2iWfpeNNSyVpe8nUJd71nbaOOdR/9hvJtvwm/3N+0z2rkrFv9B8K4LvGX/YzxayBrh/WVv+4jw++aLdqJn7m5fmfbrzNDO5uvO6WvnH9vZYNjh51NpemLEkjNvL6w7y6Xd6itg8f2fHMtbzpo46GLSkSfH66b5vOpN82S97/yX7EkfawoHVGu6XHdL0q+m4KrtueSX/pcOkT1ty55XbVygwwaO1N0MIrXtn1ZO3n2qgGBOtviHiSR6wF02+wudd1t6w7yyCWlogPWomw6UOybylo57bDunodJuu4YR9AgyvV7/Tbf6hSuAc/Ma03yHrDNtNd0xNHprsfR8nveXbNFZ1/q5tUJrc9bXWr40hOLZOjhPaRlDF+nsc1wzYUl3NXDb2CUfo/+7vP6pwbrZK9GFCT47/Uu09m9488tlqemLvVc6SjsgMO4nxVR3sO2Z87mHEDXga56T77ws8m9XgAAIABJREFUln8wTAeB3XdBiRywk//nzWzG+vdFy9anPhlx1hE9RI+ZueVbOyeO8v3hN6vkpHHlvhMQ4ljx6elXq+TSCXN8V3wKsrJY1P4ilzKS9D5R2ki2WdNh+1P085aDxpaLfjrGb4srgK7H/9H2nWTCyP6B6vWZ6bKVKV0h8qmrykTfTabN5Z4POgnH73zat3j1o3PlqVerRNtQLvWwKO+czbkek/Q9zPERQACBqAIE0KMK8vtNAkl27MfNHDattm+8hum4twWf0tfeHAPoem0ulf9j9u8it59d7PQtRZclflu0EBl2RE+5dFBRqJnoM+atlcserBTNu8zNFnRIOoB+3p2VqeT8sLitjB/eXzRQFWWzNVDCzi4Jm6bMjiptwIwe3Ed+fUi3SJ2k2hgacU+lPPevKs9k2YKm+dB5pgNUdKCKXqvXFmVQyeezauX0myqMs4LDPBc1nX6zWzTvD92jc4M8047iCReXysG7FDgVMa8l4PUYP92tUP7i0SEYpbxHaUxnXkzYd5cLSJTOoczj28qb7qudI/dfWCJbFZuXfdR99Xl7/j2VTsFz3T9seXMxCrpPlHy3fQM9zDeGbZ1X6euzvct0P9vMTA2u/G5oXzn5p92c2JIYJJFk8FAvKo6OcNvne/Q8UYLoOtjvjskL5O4/LZYzj+ghlw8q8syPzTmAPm/JulSnaK7XKVw6brMz15SvYY6Xefy5S9bK8WPK5du5a4z3uAaZ7zu/ONCgqfQBtfP6jucXyQN/+X6wqv7NL4CenmWtqzbccFb0gZa2QJWuiHPHuf2dnnFJ7mQK0Pxi787y9pc1qSBk5uY64FB/4zeAXAOj0ytqGxzbVnc2WcTxXM08vukZG7W+kA9tgCTLnW05Zj131CC6Dp4Zee9s6dGltTw5uqxBAF3PYat35lI7J47yrfWvkfdXitbp/LYoAcR/frJSzh4/yzdAr+cMUgfd3APo6mWakKD15VuG9ZMTDvT/DGB2Puts7gvurpQpby4z3uJxBtD1RGEGQevvMlds9EtwkAH9tntez9G+bQsZfVJvOeOw7qFWZ9TVbi64e7Z8Vfl9Hcel3hSl7Zf5282tHpPku4pjI4AAAnEIEECPQ5FjpASS7NiPmzhsWhctXy8njpkpGjTy2oI20P7xfrWMemjOphkVput07ehIuhM0M41xNYhsQW9tBN76m35y3I/tDQttUOgy7q9+VG0tNvpNdF2uWb8Tpnln2zTYf/MzC2XytGWy2mOZeFvQobEC6HodOkjggJ0K5Jpf97F+m8zrurXTcuS9lcaZBTrL54Jjg6+4YHP2+7tXR1VZ7zapZbUP27Nz4EC6dkBMmrpUrpg413eEvW3p8XzoPHMZpBJmUEn2jDCvfIvyHVTbiP3s8wX9hpwtQJl9/LCzqfQ4URrTrs9c10FWfvdXXAF0DYTqzBjteDBt2rFxyiHd5Jxf9hCddZC9abm9/4Ul8vgrS3w/r+B1/Kgd4mGfT16/i5LvtuVRg3SO6rPuiVeWyvVPzGvwnVqvdJs+W5G5v+0bqLqCzMRRpdbZJBrYGXH3bNFOW5fNNY/zIYDuGoTUd53OJNVguuum9+BF91Vump1kekYkXXeMI2jget2u++VbncKl4zb72m0BrtMP6y5jT+/rVAf2cnVZQUt/p0G0UScUyeCDuzkNXNW6/LP/rJLbJy8UHeCQvdkC6Lq/PiOP2rezXHFSb893jK2c6HNJl2//4Ov6n4pJ/y7O7yvb0uLyd9snITKPoWl/4MKS1EAEl8323eXsY0QZcBj3s8L0Ho5SR9Vrzoc2gEv+ht3HJZCrx9b6XtCVIZZWb5Brfz9PJk+rko0bzYMj86mdE1f51r6oQdeXpyYi+G1BA4ian+o9+uG5xrqi60zhdLri6i8KW07j+F3UNpLt+RxkxcXlNRvkyol194bf4Pj0NQf53J4pnzINg9RHNX0Pv7RExk2a79l3lj5u0DLlcs/rsbV/78f/00nGnNrXuT9MV3S56dkF8rd3l6eePZmbSz0sStsv+7ebWz0mjnuVYyCAAAJJCRBAT0p2Mzxu2KB0U1BFSavtu1MaiLIto53dKHQxsAXy0sdIuhM0M61xNYg0UHbhfZXy/DT/UbRb9m0rz15dJvrNPdvm0qhMH0Mr1lv3aysnHtRNfr5noZT0alOvI3FB1TqZ9tlKeXLqMnnni5UNKtKZacmlAHrm9W1b0k7O/kUPOXzvzqKdRaZNOy1feHOZ3PzMApm9yL9RXtKrtTx1xUDRoGVjbaaOqh6FrWTwT7vJKYd0FV3i3bRpY+6TGatl3BPz5PXpNb6NT5cR4fnSeea60oXLoBJttI59YsGmTi2T9fCjesrowb1Dd87bOhwyz63f/HtoZInzucrnr5Vjr50pGsCybVFmU+mxozSmXZ+5uRJA1/S6ljfdV5/B3QtaiZa9bgWtpLp2g3w2szbVKWjrGPLKN9fgqi3P4/h7lHzX9+LQ2ypEB9r5bS6d0jqDf/TDc+Tf/1np7On6XUvb7ExNtylwpp2AuiziHc8vNM50yr5+1zzOhwC6XpvrygBavzx098LUJ312Gtje81mndZapH66Uh/+2WL6YVVsvzwmg1y9J+VancOm4zb5XbCtnaeesDg7TJc+zB5Lq6gUvvbtc3v1ylVw3pI/nYyjIoFU9gNbVDt+7UE48sKtsV9q+XjBdl0v/4JvV8vy0qtQqMCtXZ/VcZ6TAJYCe3l3vm7227STDf9lD9t2hkzWA7/pccn0OxfEucTmGbdBV5jHS3y/XQIjLpu/iM2+bZfx2beZxogw4jCvAmE6PbaCXLp884aIS2clj1S4tC/f8aXFq1qXXYIN8aQO45HHYfVw/vaLH1xXShh/TU36xdxfP+1CfAfq8efwfS+SVD6vrDW623W+u9c6mbufEWb5d6g6uAUQNGl79+7nWumLQ1YU03+PqLwpbRuP4XdQAut9nNjLTZgtM63P45fdWpJYUN/XRZB4zyEAv1wC6Hl/fq0ft20UuOq7Isy9I6w/a7tBPvbz3lX9fS7odqH0F2mcQZJv6YbWcddss0eeGbdP07rZ1RznxgK5y8K6dpKjr9wO31XXWwrWplVYmvbK0Qd0589gu9bAobT+/324u9RhbPvJ3BBBAoCkFCKA3pX4zO3eUoHRjU0RJq2twVpdM0iWDDtuzMLVs4cpVG+TT8lp55tUqefmDFcZRmF4e2gA66eBuMux/e6T+/O9PV8rOA9vLrlmzkfIxgK7X803lGhk8rlwqF/kHs4Is7eTSqPQrd10LWkrLLbaQJdXrnQMOeqxcDKBnXqOWoT7d2sjOP2gnP+jXTsqKvu84+7xitXz8ba1ML19tLZtxfFstzD1v6qjKPF5hh5apzq7S3m1kxwHtRRuPui1atk7e/WqV/Ofb1aKrSdi2/XboKI9eWmb8nny+dJ5p4/CGpxfIXX9caC3Tmr86Ev7AnQpkx4HffwagfMFaeeX9FfJlZa1xIEnaNY5vnwbpEHadNZtOX5AZ7lFmU+n5ojSmM8tplHeXrbxH7RzKPn6UZ7AprRqQ/eW+neX3Ly/13M3WyWpziPPvUfPdtXNIO6XP+t+est+OnaRPt1aytHq9vPPFKnn6n1Xyr0+qne7XzOvWoNr5R/eUo/fvKqtqN8pbX9TIT3bs1GDJfZcgf/q4eszeXVvJDgPaiwbd9JuNGuzNnt2h+6frOy++u0J0RYPszTWP8yWA7jqLL9NBB08Uda0beKKe+qxcsmK98f1NAL1+Scq3OoVLx232veI6c7h/z9by010LU+/89Ru+kw++WSVTP6iWxSvWey6XnnmeIAG07PRpOe7csWXqmaXPE9ctSAA985jaCT2gd9vUqhg7DGgnPf9/9RO95k9nrhYdFPTNnDXWtOjz7N4R/UUH7uXKFqROc+DOneTRUWVOn8ZKX5/rgMaoAw7jDDBq2l1WG9JysdOWHeSw3QtSZUID5/rufPPzmlRZ8Gvf5UsbIOkyaltJLvv86t2jsLVs079t6v7/qrI21S6rqt7gm1Tbez9f2jlxlm/XZbwVVc23KW4nP929sF77/9MZq+W1T6pTn+JyGbR61D5dZPzwYutAJNe2i63vJOmy63r8qG0ktb1y4lzRVVtMW3qg5Ck/6y47lrWTTh1apvrG/vFBdWolKdsnU7yOrf2Qvz29j2xT0l4qFq6Vr2bXyuCDujaYVBEkgJ55Hu136VbYMlUf1a2ufm+uj2b+Xt+j94zoH6hM6e+D3PPZLunB2xu++8743Mn+nUs9LErbz+WzTs25HuN6P7IfAggg0BQCBNCbQr2ZnjPJjv24yaKm9aZnFqRGVLo0NFzTrgGrXbbsYP2WUebxvBod+RpA1+uyLQUZZKk9zRud1abLPwbplHPNL6/9bI3AxlzCPcp12H4bpvFsO6bL3107u12OZdvHdSm1fOo8i9LQtHll/z2O4Lke07VDOGyHrW1mUvq6osym0mNEaUxn2kZ9d5nyMWrnUPaxkyhv6W9pLl6xTs67s9LzcmydrEHLcpT9o+a7y+osYdKn92e71iL6GQaXzdRh5BrkdzlPep+DdimQ607tI8dfP9Nz+WbXPM6XALpetwZsLri3Ul56d0UQqkD7EkCvz5VvdQqXjluv53CQmcNeBcorWJ2937tf1siw22c7fZIqUKH12TlsAD2Ocwf9XFcc53Q9hmuQO0ydxraaQTqNUQccxhlg1DQFWW3Iz5kAurkEan1vwouLZeyk+Ym1uV3e+0nUO/2uPGw7J+7yHSSI7voc8dsvbPufGeh1ojPnr5XBv52ZeibFten7SD9xOO3Tlc7vX797KWwAPcq1hP2mevqcWv6vmPh/7L0JnGxnWef/O0ttvd3uuya5NwlLACELApE9DJAgDIqO6x8dZ3QSZxQJKGAAwX0UEYwCAn8SkMFR0RkDzPAXgoMyKiIGwh7WrPcmN3fvfanlLP/P87znrTpVXdV1qrrrdlf17/iJt+k+2/t9l/O+z+95nvc4Pvj33dPZb+Y97bVZ5mGbWftlEdC3ohw7eR6zFeXjPUiABEhgEAQooA+C6i695yAN+1uNdLPvutWLFREFbn3NpTg1V+0oCrRjMGoCuuy7/TO//8CGRn3xbv3LX31Epv0Mz8eCXupFImj+y/ftx6t+9OCG3rOjIKA/4/IJvO/VF0MEy/N9nC9j974pH7e8+hKIEbDbMUwCupRFUqq97UOn8I6PnBmYket5T5rEO288smVtJItBOOsWF6312W1/WDm/X3E+/azNLKbT99nst2uj9rzVAro8aysdmS7Ym8Mtr7oYT/2ucWy1AbJbP+/371tR7xKB/dNvOYY7v51N7O72rtY56K//aR7v+PDpbqfr3zcyGG21wdq+X6ng4N/9+v1ts9JkMaTLew+TgC7vO2gRnQJ6c3MftjlFFsNtuw790X9ZwMvf8aBGlvdzZBHQ5b4isP7szcc2zCTVz/PT19h0xH/wc4c1u1fW7+xmn2uvl+f/0LOn8Ycv6y0Cc6ue3+0+WbL2yJrzL97wCDz5MWPdbtf0925zBHtyP+J8+kFb/X2Xb9Qr3/UQbvvHuZ7Kmz6ZAnp3dINec2f97u/0dc5Wt2+pGbGfSFpv2RJnK4M70uPeT147g9+9/nDPUcJyDwrojf6TdauB7j3OnCFODb/1ny7Az7zlGL5092qmy3oV0GXu8Us/fBDv/fi5zCJ9lheRTDDvu+lSPDLjViKd7il22d/9i5PqxDOI9m+fK9/ON/77CzQjaOuWN1nnIt3mU+dDQN/p85gsbYfnkAAJkMB2EKCAvh3UR/SZgzTsbzWyrXjXrTJ0ymTs5p8/oikSs+yP1G1BP8wR6FK2O765gp95y9EN90O9/kX78DvXX5R5r2OJ6PrlW45retOtPKwh7003HMajLuy+j+AgBXRZPN/6N2dx68fO9rSXbFYeUtafeP4MfvtnLtowpXnW+/VzniyKJNrxd/78BL79UKWfW3S9RhZz73nVJetSFXe6cNgEdFuOQfQJSSn2c993AK/7iUN9GVg6Mc5iEO53/29JGfnS374fsjVHp2Oz0VRy360QUuU+W/Ht6lTObsbxbhk2Nupcso/3a997vC/Di4w9z/vuSbztF47gwLRx3BmEAbLr4NDHCVtV75K+8T/ffAxfvnetj7doXJLe6/Ufv7KM6996NNPegd2Eu61yKhTx/P2vvVTTK2/UHrMa0odNQJeaEpa//5encMvHzvScen+jxiGOfr/5Hy/Ef/zevW1PG/TccSf22WGbU3Trh53qv9d9ylvv083gmz5fxqqXvf2hLXP4Sd9b0szLHPSF3zPVdv4/uxTi9z54Eh/69HzXrYj6GUglbfsrf+gAfulHDsFz+7nD4K/JkrUn6/jZ7m3f8L6H8d/+tnMK4q1wOBzEWJF1+7VONUQBPXvbHcT6QuaBP/CMafzhLxxel3a605sN4j22Yp0ziPYtDOR79iefOIc3/cXJLR3/ZO7whn9/gW5LuJFouFELoYDeTEe2lXjNex7atL1GtomUtZFsg/DrHziB937sbKaO2quA/oKrJ/G+V1+qaf5//o+ObbhmzvQCAJ77xAm848aL6+u6rNd1Om9Q7V+eJ/3+R66ZwW/+9IXYO+l1fdXNrP04j+mKlyeQAAmQwLYRoIC+behH78GDNOxvNa2telfxcn77h07hnf/7bF+LlXREnV38vPo9D0H2js1yjFoEumXwpg+exDv/15mOCMSI+L5fvhTPuXIiCyY9Ryakv/mnJ/ChT89t2igtC8jLH1HCm3/2Io3gyLqgHKSAbkFIOd/5kTP4s787h+W1KDOfjU7sZrTckof0cBPpdx/59Bxuvu30lqVBEwPBf/6+/WocHS9mt4wOq4Bu+8Rv/feH8b8+s7DpaHTJDHHzy47o3vNbfXQzCBfzjo4H1z5psq9H/+K7HsT//If5jte+7qWH8Es/crCve9uLNrOYTj94q75d7QozSAHdtrdexybZ2/tXf+pCXPvkyaZxdlAGyE1VcpuLt6re5dbiJCXfsA9+aravb1hrpEeWjC+2SFmEu81GQEk61P/3F4/Uo0p3q4BumYvTiaSlfPBMbVPNcqLk4oevmcZrfuzghpl7dqOAbsEOy5wiSz/s1Fg244TTi4Auzxeef/7JWbz5r05uWiCQ++2f8vHqHzuIn7x2bybnPJmXvfV/nMJHPzu/6bmN5TnIOc6mOnibi7tl7flPL9yHN/3sRX09ttt+4v1mA0q/zKC+75sRrSig99ZcZLwRx/V/+urypiJCRbh62uMn8MafPNTTeju9Jt5p65xBtW9b5vtOVPFr/+1h/MNXlvqaK9r79BoksFELoYC+ns7dD1U0M8zX7u/dMVbqpjUjwJfuWcV/+L2jmYJFehHQW7dPlAAiyXZw2z/N99W+xN5y4w/uxy8OyBFN2v8b/mTzY4/UmIw/z33iJH7jP1yIx15cyDwIbsXab7fPYzLD5okkQAIkcB4JUEA/j7BH/VGDNOxvNbutfleZrL35gyfxt19YzGSs2ciTUdK13vjOh/B/v7TUtdijKKBLoU/P1/ATv/MAvnG0c1SoCHWSgrDXVOKyUJH96//ui0uZ6ipdCZtdyJ8PAd2+ryxwJArnLz45i289VO55kSOLM4kG/IUfOIAff+5MJqNl1wa7xSeIkVaMM+//xFl85q6VvpxYJAPEDzxzT1dxodOrD7OAbsskZXj7h09B0rz24nRh+8Mv/cgBXHPFRGZHkn6awUYG4UddlMeHfuNREIekfo7b/mkOr3znQ22NfP2mOm19j61YTMs9t/rblX7PQQvo9lkSDfnJOxfxkc/M40v3rOHUXK0+Pk2Nebj4YA7fe/UUfuhZ07jscKFtu9qI5/O+ewIfeO0jINGC231sVb2nyyFR6L/9ZydxxzeXM43rGzkHyX6MP/vWo12jSbIKdxIB8refX8Rv/dmJzM5NIo798o8fwk+9YO+6qM5O7T1rBOUwRqCn61q+ceJQKeNzr0K6OL6JU5h8vyU6qduxmwV0y2anzymy9sNOdd2P4Vu+8z/2b2Y0yq3XQxw6b/mbs/jg383ibB8ZoKQNv+KHDvY9B5W1xAf+dhYf+ed5jZzrNbWrlP0Jl5bwmh89iBdcPbVjo85b62WjrD2+5+CWV12iWc/6ObrtJ74VDoeDFBjvun8Nv/iuhzZcX7ZykW/oO19xcVtmo7AG6KcdZL2m1/mKva84fsna7OU/cBAyx9/ssZPWOYNs32lO/do7ZO583ZMn1XH4ykdujVM0BfT2LbifOd5GQQ0f/ud5vP69x7G0unEARS8CeienKOnbv/GBE/j8t1cyfVulXUkWiZv+n0O45GB/6/Ws44B86z991zLe9qEzmddK6XvLu77wKVO6NulFOLf32Mq1326dx2Sta55HAiRAAueTAAX080mbzxp5AmKc+ti/LuJv/nUeX7uvjHNLQX1SOTPp4dEXFfF9T5vCD1+zZ8NIIJlQi8Bwy8fO4hsPlLG4Gio7WcQfmvHxpEeP4flPmcALnjyVyTA68uD7KOBqJcI/fHkZf/+lRdz57VVIKue5JcNZDhGQ90362Dvl4erHjeHaJ03hud89kTl1XB+vNLBLbFnFG/2Ld6/izHyIs4sN0UoeLMLV1LiHyx9RxHOumsALr57E4f2bN1oMrFAtN5Y+I4axj39uEV++exXfOV7R/WTXKo1FpCyI9k76GuH4zMvH8eKnTuGKR5aGxig6aJZphv/y9RU8cKLSNIYJvwN7crjikUV871Om8KLvmezZgWXQZeD9dweB//rnJ/Hu/90+S0mv0ZLDSkyMKh/+9AI+dsci7n24XP9+2W/XlY8q4vufPo3ve/rG8wRxaPjwp+fxJ7efhTgD2jFTvgkX7PX1+ydzjec9aTKzI5UdS/7H/53DZ76+rOKvva+IUodmcnjSZSXdR/BZV0xkvu+w1tVWvPd9D1dx++cW8Ik7l3DsVLXpGy5M90/lcMmhPF509ST+7VP3bInosBXvPaz3GOU5Raexw84FZd77tMeP63d+K+a9rXOL1vZ7Puag4pz8qa8s4R+/vIKv3reK2cWwaX4j7yDrNHE2sWus5z+Rc5xh7b8bvbeIK19/YA0f/Pv13yf7/Ty018e1T57iOmGLGoCsxz75xUXcfscivir2kcWgaX0mfe/AHh/PunwC3/+MKY06H8Q2CbtxnSNzvDu/s4pPfG4Bn/3GCh4+V2uyd6RtS5IS/LqnTA6lrWOLmuq23GajMUnW3hfM+HjG5ROaTUj6yEZ9Q77vf/yRM+rMevycsfXYce0RFxbU/vGSp09pJsWsGRQ3gnL8bBX/32cX161F0nP9H3zm9La1K/vt/9QXlvGle82339pVpVx2/nxg2sMznjCOFz11D65+7NiOXJdwHrMt3ZMPJQESIIE6AQrobAwkQAIkQAIkQAIkQAJDQ2CjaJYff+403v7yi4emLHxREiABEiABEiABEiABEiABEiABEiABEiABEiCBnUeAAvrOqxO+EQmQAAmQAAmQAAmQQBsC3VLNv/KHD+JXfuIQ2ZEACZAACZAACZAACZAACZAACZAACZAACZAACZBA3wQooPeNjheSAAmQAAmQAAmQAAmcTwIb7e8q7/HHrzyCH71m5ny+Ep9FAiRAAiRAAiRAAiRAAiRAAiRAAiRAAiRAAiQwYgQooI9YhbI4JEACJEACJEACJLBdBP7yU3N44mUlPOGS4kBe4b//n1m8/n3HIXsGth6yf+2fvf5SfM93jQ/k2bwpCZAACZAACZAACZAACZAACZAACZAACZAACZDA7iBAAX131DNLSQIkQAIkQAIkQAIDJ/B7f3kKH/70PN73mkvwxEeXtvR5K+UIP/V7D+Bfv7HS9r4i2v/Vrz8SB/b4W/pc3owESIAESIAESIAESIAESIAESIAESIAESIAESGB3EaCAvrvqm6UlARIgARIgARIggYEREAH9HR8+jX1TPt71yovxb544sWXPev8nzuFX3/9w2+hzeciPP3cab3/5xVv2PN6IBEiABEiABEiABEiABEiABEiABEiABEiABEhgdxKggL47652lJgESIAESIAESIIEtJ2AFdLlxqeDidS89hJ998X547uYe9em7VvBfbj6K+eWw7Y3GCi7ef9OlWyrYb+6NeTUJkAAJkAAJkAAJkAAJkAAJkAAJkAAJkAAJkMCwEqCAPqw1x/cmARIgARIgARIggR1GIC2gy6s5DvBvnzqFt/7cEeyd9Pp623++awWv+OMHcXK21vH6Z18xjg+87hEYL25Sqe/rDXkRCZAACZAACZAACZAACZAACZAACZAACZAACZDAKBGggD5KtcmykAAJkAAJkAAJkMA2EmgV0O2rTE94eP1LL8BPvWBv5mj0MALe9/Gz+P2/OoW1StSxVBJ9fuurL8G1T57cxpLz0SRAAiRAAiRAAiRAAiRAAiRAAiRAAiRAAiRAAqNCgAL6qNQky0ECJEACJEACJEAC20ygk4BuX+viAzn89Pfuw7979h4c3p9v+7aVWoyP/ss8/vC203jgZLVria5/0T78zvUXabQ7DxIgARIgARIgARIgARIgARIgARIgARIgARIgARLYLAEK6JslyOtJgARIgARIgARIgASUQDcBPY1paszD3ikPT7i0iLznYqkc4htHyzg1V0PUOeC8ifTVjxvHn772Euyd8lkDJEACJEACJEACJEACJEACJEACJEACJEACJEACJLAlBCigbwlG3oQESIAESIAESIAESKAXAX2ztJ5wSRHvu+lSPPKC9pHsm70/rycBEiABEiABEiABEiABEiABEiABEiABEiABEtidBCig7856Z6lJgARIgARIgARIYMsJ3Heiil9810O489srW37v9A2/+9ElvPc1l+DIAYrnAwXNm5MACZAACZAACZAACZAACZAACZAACZAACZDALiRAAX0XVjoGztgjAAAgAElEQVSLTAIkQAIkQAIkQAKDIhBGwJ9/chZv/quTmF8Ot/Qxss/5i5+2Bzf//GHsGfe29N68GQmQAAmQAAmQAAmQAAmQAAmQAAmQAAmQAAmQAAkIAQrobAckQAIkQAIkQAIkQAJbTmBhJcS7P3oW77/9LJbXMm5qvsFbXHwgh9/+mYvwwu+ZggjpPEiABEiABEiABEiABEiABEiABEiABEiABEiABEhgEAQooA+CKu9JAiRAAiRAAiRAAiSgBERI/5//MIf3f+Icjp6qIo6zgxGh/PGXFPGyH9yPlzx9GoUclfPs9HgmCZAACZAACZAACZAACZAACZAACZAACZAACZBAPwQooPdDjdeQAAmQAAmQAAmQAAn0TGB2McCnvrKET31hGV+6dxWn5gKsVUx0uojl+yZ97J3ycPXjxnDtk6bwzMvHMT3BVO09g+YF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uuG/sJTPwXccIIoAzwUcB3EcIwoiOPJ/rgM4STmTf+X3iFNlT//chKQGOGHjN/Y+nbB1+3v6ulhO7uWC4a8rloAESGBICbSOkfWhKwacdgNop9+3Gfb08jbjYcdxeQOG7YbUiGPtkLY6vnYGAjEchK6vcx8nDuGiYmYWscxdKskd0v3RAxxffx/DBeCZc+QU+zyZT+khv5Fz5bwBHP308QG8Rl+3HMbp2zDzrrdBKURSkI7fpfSYL2uAdGWlfpYfY2nrQV9NgBeRwHAQ2GA+1qkAWcc37Y4D+j4MB9wRe0uZDyRzAsjYmAyykYyRduxN/b5eehlnZa6QjL1Ozk4rGhOLOISj4+1wHTLHgsyxdJ6k/yv5OUjmWXa+lSpb/ZsjczPbP8zPSrEx2YLjVNdbg/r5Vrf22fqDsnbm4aoXvu2QEJDvQ5T0n/QrOwHgJnOvwG+c48nvbQdYA+IAkHV8NKnrkTiuIcQ83JwLxy8C0Rji2EHoADUXCEMg5wBFa5uo1oBaAOTzCH0PkdiFAdRgbiunyWglvdTRVVGg/+rAJe/dT18ckqrha5IACYwOgaqMf8ncQ2dpOr7FKOi4ZgeySAc9sRaV4SFMfp9P1thOEGJ1bgFveMMb8Adve/vowGFJ1hGggL6LG0VdQBcGum4zArqMB/pPFCNKjMEipnu+q8J6Y2VnF0JtIDoyvUoE9G7rj25/X3d7EfF7vmgX1zSLTgIksK0E7NxrnRbRxiCmC9cOq851Rp4NBO5eFq6dhlNZvPdyn22FzIeTQG8EYsdB5PiQf42ALsZYafAhECcCuvYN20/FiGsM5LEayhPjblpA18lTYkBS09IA5yrD2DcHiKO32u/j7GHkvc7BKvXNafddSp9fFy8sq6Ty0k5gYqDlR6KPxsRLhoJA0/if4Y17Gt9EZOjpggwvwFO2j0AHAV0c8urit9hFWj4kOs4mIlnq5yYzx7AK6FKeZM4k5a77DCsT63wVNcT0tMOWOhUYac46GAiT+mfLkW9ZLZmztdR6L9/qtl0wsTP1cp/ta3h88qgS6CSgi3guIrocoW/+k8OV4KUI0ACoivlZOk1tHIg9xHKNv2JEdnHUSQT0yAVqSd+SO+XtOkYE9CBUAT1oI6BLZ8zXV0Ix/Djpj/LMSMZDft9GtWmyXCQwSgQqrgRUmPEqLaDnEcFLO0A6YiGScAvfugrBS8Y5N4xQXljCG9/4Rrz5D24eJTwsSwsBCui7uEkU8h48zw4WxgIsErkah2XOJdHokY1GF+ffJBolbSxuWQjaqdK6NUebOVT/6xJOyHZxs2XRSWC4CHSM9NORtn1Z2kamdyr2Fg2u7SIwuPgdrrbGt+2JgJHKXSOgI4Jrnf5imfcYB0DtoUl/NH7INiKq4bySdmNxIhNlZdxgJGJ9QPOV/idQPTEayMkDQjKQd7U3HVLeza20uRDtqsGckfrLhu1Xzh6+qMiBthPefAQJ9Nj5s45v5uMygrx2Z5Hky9+YH6TajIrndmRt5yCbvs5BnDgupVudnCHRUMN42PI0tXadYyXfDv05Vbbkm2NYJjYp+VmCPFKrJkMtXD/F6gcT1z/D2LRG/501AUoby6oEKdUF9DwQi4wt3aVsRHOd+IkTcIhYRPhgCk7sm6h1bwmOEyGAj9VoHK46uEQqrnvwkEOMvKx/JBw9jCBrGvg+ItdD7Jr1Tyg9VvppLDk3kv4bx3ATAd30zOLgMnCNfs2zhCRAAueRQCxZk9UpT0bDZAyNY/hmtDNvYv+JJTGHB8fzANeDmzhAyhxtdWEZv/bGX8Xv/MFbzuPb81HnmwAF9PNNfAc9T7L3uJ4ma0eoEVcioJvJkZNEo8eyaFPv3+YXbySda14MNqZ54sPYJu1Qcpt2S8gdhIavQgIkQALbQqAf20+7F+3FLLvRM3u5z7YA40NJoE8CJn6pcTTMtY3E6+mEq/JzO7lQrrNzIgnskJ+NOD9YfWQY++ZWjW99VvmmLhtG3vLO6XadBtAueXS79t2tzoaRy6YaAi8mgQ4EuvWVzc7VCH7nEpDvfSd3IjtGpp3tbEnS9pC0S1K6LaXnGDuXwPo3a3WxSrsfpu1IGzlztTKxXOQam/i+9cm9fJO4/hmmFrXb3lUce20LTa9Gqo3VS1QCVKyWYPNVOMn2mTHWGgJ6uBcOcnBEeHfnVUCvxD7m4gm4Tk6TEXsaU+mj6EQoxDXEYaC+w/XMo16uKQOXFdAdSdtunYQkq0QcaWavmjuBuJ59YrfVG8tLAiQwTARyqMCtW4RENJdIUimBndklGaM0Q7ODuCpJPPKAJw5MMjYah6LlxWX8+ht/Db998+8PU/H5rj0SoIDeI7BROj0toIu3TZSkGBMPRCugi7Auorr87/aGNwroo9QmWBYSIIHtJdCPAXazRlkakLa3zvn07SFAAf38c9+q8e38v/lwxopSQN+OlsJn7lYC/YxvvYh9u5XrMJSbAvr6WqKAPgwtl++4cwn0JqBHzooK6Can1qr+f4k8j8NpyG7laQG9FuewjD3qYukiQi7JupV3AhXQTSpSCcqMgUBSv+fNf+ooJBkhZIs3yYyR7Huuad/FJTnWpMc1b5IC+s5tWHwzEiCBFAFfdzW328qkxjQdF832xmbLJUcFdN02QyLQJQdHzYHrmy1nluZMCvc3vYMp3Ee5gVFAH+Xa7Va2ogckKdzlVEnZLv8nyShsDlKZBpkI9LoPot61seBvby5oTnXa/kX6MTR0KxL/TgIkQAI7jUB6rMtiLM1yTi9lbDfWZnkGx+heKPPcYSMg0RW5xAdQl0VJp9BfpX6229S2Zs6xfUijzpPOotG+8rPukzW43aHbRbINA/9WhsPwznbOm2XM3GnlUSeRZDvX9LtlKUu3c/h92Gm1zfcZBIF0P+h1LrfR+7D/DKK2tu+evqQzTio1Xbfpb16nMbVbuxrW773allJV0r4vNfeEdLR+PYV76hT7o8zRgi5gOvUxftu2r5/wyb0QMBtDNA77c8pdJ/LhJBk/Y03tnthtVQwSgdtFHBYQha4GSvn5CmJJVRwCngSpex6cKIJbqyFeW9X9fn1fJo3JQkaFI9lXPQe4JrNo0/ZUcSpaM4lAl+j0UM7t1tF6QcFzSYAESGBABFxHRHOzdZ+Om3bc1TQcdiy0Ew5xHsoDrmv8jGTYLRWBXB5Lq6v4lde+Dm9+59sG9Ka87U4gQAF9J9TCNr1DLZ/TZBWVSoSgVtP9zmWIkHRBNm27TUUq4rqZTJmj25xI7mSNzoMpXrc3GMxTeVcSIAES6I2AuCU1jm4jV0d7kKZSW3/ovTe4aSfBKotBzqSj7PbGvdHg2SSwUwh4cYyJQFIX2r3O7dIJCF3T7tV2VN+Ts/nNGwK67P1n/ib/yu/tdYMSSexzdgrLrO+hSSiHcEiR9XO7lOdZy71d54nAsOw1f4O6vUtawGhfVaZVN/b8HcIK7QaBfyeBpJXbft8qhG621Tfut9k7sap2AoFSKKmPG3MI++3XHYJTDnnr59QykprDfGfMlVnm6Duh3N3ewRqiG6Uyqe41BXQyV7Ks0mV2Jbq1zqVZRJTfB46DFc/dcD7R7/qHfbNbrfLv54WANvv0F8h2iEY6d0cE9FhWMZJhXURzY8uFRIa7DjzHR1jNIai5+r/37PXg5Rz4QYDJhSUTORlEiJeWsXLsGIKVZdM/RTRXa7Cj9mHHzcNxEgFdU7Pb3mlchaWfO1EI2Qc41oHMCPg8SIAESGCnE4jdyIxbNggieeGoPtQ5iF0zFkuQaCgCuoyBruyDnsPMxRejuH8vlqIAr//l1+LNf0wBfafX+WbejwL6ZugN+bWrXg6LqyEePr6K2bk5VKtVxOJKIxMgx4HnufAcF1EUIgxDRFGgUyGdMnWZE0Wu7IEzqIlTm3CaIa8Lvj4JkMCIEki8F7OOnWpAajN0dhx3zbY7nQ/ZtqfNX3Ua2GWITpbEI1oxLNZuJ+DHIaZqqxBDrUxs1NCdGLtDa9x1JAliY+dOa9I1RmHTgSTqTIxG+rOm+pJfiC+z/K/BiCNqLhvUFGuADUOEhE77xA7wsZu+dT2zwKbvdH5vEHgxVvKySVO2I/2dMUJOu0Zmfyfe90U1JvAggVEkkHwRTNFSY1eneVqvDEy2Nh6jQKAUBiiEJgVoeu4cOel5gGlR6SM9l5Cf3dhEQTW1vSGV003Z7NenEUsbi20p+W6kWaW/OXYuZUR1CfMy5GyUWOC6WM4VdN7W6ZD5Rrv+lW39w745Cv1yuMvgAbERrRO3XPOjKxvwyj7oolPPAOGE/uwXFgG3onbbIFxGPu+imJ/C6sJ+REEBE5M+HnfFGKamfYwhwuTSMlzPB8oVBKfP4tuf+ATmvvlN1M6dRa1WM3ugR7Hah71cCX7O7LWeHtNMfzR9Mx8Fup4SISqkgD7cTY9vTwK7iECY0q103EvKXvNM5nZx+Atk2wpx3osdrNWSbSzGxhHtP4Tn/uAP4pInXoWlnIs3vu5X8LtvYwr3UW4+FNBHuXa7lG3ZzeGhUyv43B0P4vhDD6EW1JDP+YiCmgrmkpci74uBzOyPnjjemIVdmxVJ+lehI4sas1dOlqOT1t5uWZT2Ys5yb55DAiRAAttHIBEhbFhq6kVazWh2bK3/viVUs/14uD40vUn26GBASgslnSJd0lEi28ePTyaBwRBwUIPvLKhBVoSMQKIrVDB3EEi6wsQsZCPQRSR3xcmwxbhtIqXSMyDj5BehkIoe2doypBd4W3vnwd5Nx6bB+BQM9MWHlXfd6Jp8Bzo7dNgQyVTUX+JSImDrUoJ+bkwfUC98iEGVAvpAGx9vvo0EJAVum0lbB9W7l6hhlRbtviHbWEI+eqsIhJo+2Y6NtomEjl8Xzds5G6lonoypjthakjSi6d8bR4vh+3BKebykPI2MJUDoeIgSY7TZ5blRNjuX8nT/ZsPTs/ssS/JoSROdpJGO9PvTzGWr1j/WiXKrWgfvQwK9Eoil7zhJWmFNzW5/bgjoCGfghJOmn+TnETtrasMNwxUUijmUinuwdHa/OjvuOzCBZz/3Yhw5UsLMWISJtWVosq2VCmoPncEdH/hTnP7ylxAtzGFiYhJuIY/Qc1CtyPNkD3WzLpIxzTquBG6ogrncRhyI1CFZdkF3KsPp5dtrJfF8EiCBoSfgRS6cxDjhRw7c2MxEyn4jI6HNrOy5Psb8MSwtLWHZcVE9eADPv+EGXPq0q7HkA2983evwu3/09qFnwgJ0JkABfRe3jhUvh3uOzuH227+F48cfRD6Xw/79++DFEYIgQCTe1DlX90YXz1/PZAjqeDQJ6PF4YljLBtimP209u6NQP3zryGwgeBYJkMAIEmhvbW0axpKJW9oAq5O5NmpT47okVVpCLJ0mMv3EdoJVemxtfmYDf8hkHyPYFlmkOgEnQOTPq4FKjLg116TkEsNuzTEOgDYiXX4W8dwK6PpzPdVqw2RrY6Q0fiwanLg4sAQ/A24ewyieWyTDyFyMmYXQmDpb3TwaVZ3+AjTaspE1zJekXTpd+Wvo5IZS2BlwM+ftR4hAL/2+k4DeaS0b0vdkZFpK1YsRJPVp05NL4VQsTkTediK4jLFid5HDRKCnfk6EdZMdZ/gaizgGSKYfO5eyUefCJLQCurM+Kl/O9+KwLq17kexPaui5KqZLIIeLXCBOiuZot/7Rr1cbe1G39Y9cx745Ml1zaAsSOwFiiTZPMi84dTE9LaDvqUege/lFwCmrgB6EqygUcsj54zh5bAzlVQcze0u47sWPw2WXTeDQnhjjlSUz3ixXUD12Fp9+97sxe9fXUIojXHjZZfD3TiMs+BqNHoe6O7q+SwQfkkVCNgcKvAixGHHjGLlQ9kPXmSH8eK3FsXhoq4EvTgIkMOIE/MCHq/naAT9oCOiVnINIvYwa9tY8XOxx8jh13/04tbiA2akJPP/lL8clz3walvwQb7jpJrzp7e8ecWK7u3gU0Hdx/VeKOdx9/yw++tFvYmF+FhdddBEuv/wJ2DNeVNE8CEIjoMve6Lqg2yhRVnOarCDOI4LxVOx6JAGU69Y4fe752/V5PIEESIAEdgCBRqR542WaDLBR5x3ImwLa01Hm9UhDc89OBiT5g31+0zOb9nAezmjRHVC1fIUhIBA7IWJ/RVPqqIAuormmXk9HoDf6gIiIjb3OGwJ6em5kBXQNwtB9CQfk7ddhfrTTsXccj4bgxQdUkwMtubTXggQxtew1m+WhmrY++Yikf5Zf2ftpLOAwgskCgOeQQI/jbFsBPfFmbO0mKtL1ErLO2tjRBKouECSBBunvnO4EvMFWS2bf88ZYa2MVVCxOStzY8XhHI1j3clI2awlKl0Havbb9JMF7O8c62RrHplr3bT+UYA67P3wE+PptS9y8kvulI9B7Wv+k+in75nC1s1F9W4nsVnFajxBuOwE9GAeikp7h59d0H3TZs7wWrGjm0DDw8PUvreHhh+bg+TU857pH4nGPncKFe12MlxfhyrYTK1VUH57HZ9/zHgTHjuLIwQO45PnPR+kRFwMTY0CtBsQ5jUI3h2Trkt4ZA14kXi1m66pkCwuo08waI9BHtWGyXCQwagQCH0gEdASp6KGc7HOeWkHLj+UqcGYBxz/7Wdx3z924u1rGtS97GS591tOxlI9x06tehbe++72jRojlSRGggL6Lm0O1mMO9R0/hYx+/E7NnTuFxj3ssnv3sZ6KU8+DIqicWX8OGJzRgvH7Tx/pUWeaMSCZwXphErzf2BxXjtB4a1S7/JB7FrtvWBtfe879D7rxdXJfiBVo/FK39304duexrL4dZbBr+vR5Nz2m5WO7bevR6frf3kfuZNuOotcH+u67sCQMpc7v36vac7f57K7fWMpiq6xTV3L0ehpHJdtdJ87jXYK8ZOpKjtV3avhaEgfZDbY/1MdBa1NL1aP6u1+kYaWqqfk3qSfbHWBasuueY2aMn6eT1n3WMbvw6uVdyX/veapySvtUwWEn72ikRGDup36f7pql6U3/t6t586voYaI2va8cmv+v6b3pIS7B0+ub1MuaL+acQOYglWiNyUEEerufB8XyEXl77g9l3M9Z+44YVeGFVfy9pST1JW+i6GokRScr2OJKk8Lo/oMaL6R6Fidk46dfal6WvJpl9Gu3D/D7zoc41WdtWatzJ9ICNWl/LDVJ9INOtZSEqEWfJ3E9+tsWW30XJ3DB9L8d14IqxTrhFZg5gudkxVf41v2+323fzfKHufKTnJ32tMWXSZ8kz5Tx5H3EiTTscZSmnGbOzVmgPvOtDTra61ybs2rTC5p10PK3H85nRy0wUG+1EOGqWheS7pbFGcaQsNM2w+aAlUYRZy5mFHM8hgcESkL5tv806nrT7hievIP0/1AxsXjIGObq/rFynmxjIWJF850W0kP+tfaPlaDcayB2iXsLbB4uFd98kARfy3ffq3yfzaZS5+fpvuwYp1Krwfd/85zoIg0D/i2UfYc+D78p/ds/NGIG2uaxHD/OJHr/hOi9qun3qf6TuJT/KHKko2ziHIaIoRpDMh2PXB+Q/kQVjR/uY9B/fz8F1JdI1icSX77nuwyxujUmEvs7HzMw7gAtXGLkS6y6BH4HOw2TN43m+fse1n8k3PLX+ku14pG6kf4v2l3z9YC1R8vxo+AL+szaOvs/TOVbWeWcs86dkTHSTetI5lcwjkjmcnV8k0cxZb913AYbswijOIYzGkv4WwZEtIrSxytrCRKZD/h6VjI3BX0OMmplHu9V67MEAACAASURBVCJiR1hbCfHFO5Zw97dlq84lvODFj8djLjuEAzMleOGqbtfpLVXgHD2LT73nPVh44F7sP7gXV7/0pdjzyMNAybr0SFauZD923eJK1j5AORchdM1WJ3mxdWgbcRHoFlacGw5Zk+PrksCuJFBzQ0TJFjxjVQd+4uEnunos5ocoQi6oGrtLuQacXsK3/+ZjeOCrX8HpqIrnvvxGXCwCuh/hjTf9Mn73He/blRx3S6EpoO+Wmm5TzpoI6MdO4PZPfBZnT53AVVdejuuufT7ynnG2ManEAjUGmCVIBwE95fVr1drQX0Pkyf43OltuP4VKGUrNM1qOjp7/xnDBo5lAWqhpEvXSi8bEsNOvqGPsAR2E2zZGo17OzVKf1nBedwbY4JlqoE8LllkesEPOaeW2XkDdXD20u98OKfpQvMZGfU0KkG53aiiLavXfNQR0o2y39lUxHunoK+23TViGadcmXkWbf6DxLcZIZAdRMS5ZI3Gb0dKIjI2lrTq4J93aGpNUzHKNML/dRyfBzL5X+u+D7ve91P1G42U3phuN0ey/hp5l1Ol7142xFzkYq+bEgoswlhTuRTVcw/N1D/RQUl8n+56LkdYLy/ACiaoQw3AITczqusl+gGa7m4qTlzgR3SfadVc0aiQ9JtixIf3uDfE3+7xGu2XG0/tpL5uZI2zEXXjVHQiSE+372X6cFsctO+Ev54khXP5rFdDl7+nfp9tHer6QZtGtj9l6UeN7r5GoPe5tPCjeItDVfOtUIBN7005lVi5bFehzk++JZW3ZuZJCV5zv1cFVjN4iHIqwHsLVRYIYSXtxFOjWI/l3Ehg8gfR4o307NQ61ri1EiKhFiYCeiJmSHlfEN1m3irCu/siR2frME6EoSU2dLkl7AT2mgD746j5vT8hFOXiRBCCkHDSsYJz8q4544nSnAnpF24/nufAcmcpL5Ki0rbDusCEzfd3PWNYEujbIdvT6ze/l+9P6fW79btg3lPNkjpR3ahpJnv7myHxL/tNvkeMBjme4pBzPnNikg5ZDvjnqzCjfI6UhEewOysJT+qArXyjDMEwEdHFMkPmGOsFIaum0LcR85HTOYNY84qTnGAE9EYlVQN8B659sNX5+zuq1ncj5Uq92/mbnFnauZtup7RPnpxTD85QoKiEM9yRtVxpquz3Qx4C4aJxK3DWIG6/2vZxxVlhequHOz8zjG3c9gLXKHF70kitw2aMOY9+M7JsugnuM3EIZ7n2n8clbb8WZ+76DvQem8ZwbbsDMoy4CCuIxLGOPCOhJBLo4v+jWFDFW8pLG3QRKFeUbaHZARw1TsjnF8MDmm5IACexaAhW/gtDTnGqYKrsohMbZvOZBnenEia9QXdPtzLAmAvoy7rrtQ3jgi3diMQ5wzY1GQF/2Y/zqTTfhv76dAvooNyYK6KNcu13KVivkcO+DJ3D77Z/F2dMncNUVl+O665oFdM/uNSW2stgINekjnZasac8vv4zIS/btSYTyumFCV1s2MCuJhWljCO5sIKaA3rlqTURV62EWjhZ84hXfZ9tvt4BqundzC+n4Pv09vlG+js/Uxa85ejUi9PdOg7iqt3LaNzBV3G7Fn+F+gyjGiN+zbV9I6qBuRIMIPiaHrsaW635/Np9uo65s3YmAbowJjZy7KmaLUciOpXKORD6JMUnunRw2JaI8y4rp6dFSIgglCsQExDSi29sJ6HLL0JXl8Q44kkgRK/ynI0kUZQLLBJUYw3b7frCFZUmNM639Lz029WJwan67TmN5ahzfwuIM7a1a6qHzt2h9CSUwt1D24Elf8vKIcuPG4AoHFRHUa4GELun+pGLkzkUV+FFF+7BEoIuBV+ZEgZMzUeeOg6qT16ioWMXH9gJ6PUJRDLZJWxWDYmjTH2aoDLceK5Xh5C4ZDVrvkM6s0P3uSRm6n2jOSBx7NLLbigrpa5MhMZ1dxsxfTGyYjIMyhunWQjaVq4pWxulI/l4/bCaalBVcx+XEgUhlZIkYTTIg6ViZRLFbBmnXzl6CRc24mXH0bMoa1B2kZdH9TBPhGkgkkh0T7b6zIomLA5fepLEHrf0imcg8ybIAFSg0vi+JQDfCuuFYNb4FPEhgaAjUkwDpfEHadRLUJ1knEpHNOCmaDBSB/N3oakkfEFHIgS9Rwr6Ep0jm2hBBrZbMy9bPwdsHsxoBnf1naJrOhi/qhR682Dfid+LwJe1L2oYVDGUeIe1GM9dEJtWycUwy83h1yvBNxpUojLRNlctleLk8ckWTpjnL0cva16xHsrdC44BlvxxtIt1T3zMnrMGprqCQz8PLF4BcHnEQoFINUa6F6qSoZcsXUSgUUK5UUQskY5eI2dLPDBP92Xyq6vMu+dKXbfYUSQmvxUjWLJ5hKDaqMBKhXP7ayLBio9k1UFf+SzIEmUzUpnyyA092KllqZXedY6YIduRLsv300M52F60OpY1LiOLp5Lsk0eeJHUAi0B3JhiVh/iYCXY96BLr0K5kTR1iyAvrXRECfx4tecjkue7QV0MtmR3MR0O89g7+79Racve87mDk4g2uuvx7TIqDLrV3JrtGIQI8lAl2zBgDLKqCbCPRSoKsfxLGPKkSgp4DOdkwCJLDzCVRyFdQ8Mw/bUxfQgaov83Rjay1W1zQDG8oBcGoJX7cCelTDNa94BQX0nV/NW/aGFNC3DOXw3Sgo5HDf0ZO4/fY7cO70w7jqyifgumufh4IEYOmaSDxzjeewpHQXAV1T1WkojjUPShRLw1hgY83VKFA3hJqU2zqZTq1G6j+3RPbUgyg77oFOg0NrazMLFZvCVFfD69bD9pwe18r6qIbBKan3dD3Wq7+RLr7xjObz09puw0u/t75jDFmdlrWmhdro3OFdq5n6s7xajSHp8tsyNthuXA+9CEy91czuObvBsCECpdua/bv5V8Y/K3InZptE9NOWqg3a/N6I642fzShs0haLocnWu4jsJq2xpBmqGXlIRPOkr4ozk4jp1syVlsHr95Bzk0FalriupIsXI1J93BVhcKeMtcnWDfVGnnYIsmOdHWtM5olBhY50G2vTdd/r+JM27FvT3fp21XAM6vX+w9lD02N9qzBRd5Vq2h0mczklvWdONqoRMdFFNfYQSUp3MSkle175UYh8YCI6ivEaSk4licYI4UQBEIRYcwoIvIKK7KveGGqOr302F61pCtNGW2xuq+bbattqYyzJ9P49+BGmv/1Z7t2L00evbdD1xJXbGPaMqGDeyL5jw+Ca9oFp/aaJQdyma2+IXmbeYdvEetaNsqe3tklHR5k6kLHWRqaaiEGTL9akbc52NJwWu5/fm8NCT1qHOn8UaiaSXCKGbBSjZEmQKCF1ZNBUnImh01SP8pW5vxHQjRlUnRbqqd2NgB7EIUWG7lXMM3YUgfb9uDn63IwRklq6mjjlqLAmY0ASVSlCqUa5iuOOiJ1BTZ2xbAR603q3bfnj+j7QOwoPX6YvAjXfR00Gy9gKvmYumpOcNOqoEQFRFVGSwSAn38JkrW7m7k6yJYyEc8r4KqOuCFcRamGEathue5L2r9qLgN7OXtANQHod2bymTNseYvhOjHEvNJHh4iSo2xxI1HgOrqRrF0cBk6hQRW5J5x7LukSXReIkLNupmH+No1ciiItTYxSjJOuiZBsGvUzmFuKcIHM76ZeSit2K/ckEW37vJN9ysU35En2eFFj7rF5n0rZm/+J3IzYaf0/bcLqVSB1NPbOlQXPmoOY5Wz/tr9uzR+fvMjdL0qbLWJFEoMdWQJffhZOI43EtcuytInJkvRLBzamUjeXFGj73mcUkAn0BL3zJlXjMZRdg/8wY8qgZG8W5MqJvnsYdt96Ksw98B+MX7MVTb7geU489DEzIMJQI6LF5l5qbV6dh6R+LBROlKc4nE9UAvjqhSp6IMU3zzoMESIAEdjqBhWKMtZz54k+vuSgEZr6xmgcCN4Yfh5iqLOua2l2tIHd8Ft+47UM4+oXPYykq41mveAWOPPvpWCrEeMNNN+FNf/iBnV5kvt8mCFBA3wS8Yb80VAH9FG6//XM4d/o4rrry8UZAdxsCuhdX6+ncnSRZY1pA10VG4mFqhR/hIgZpO3FqkjKSCEo5J21cqKdwT4vmdj/eFtAqCjGt1rrmZ1NgWQNys8hqRaXGZb0tsBvXdTKut7tfL+dm7U8NR4GGYGavTRvA7HlZ77uTzmvltlm2We63k8q/098lXR8mYrFhZqlHVSaWBvnHiGjWA9+UzoxjZiAz5psk4kmiJTRjmuzFbAxpImZEYSqLQLKPsF5Vq6hHpDEcJSK8GH4TA5LZGz15Zuo901Hnvo615iR9i6Q4YcoRajvrJM13o3Er63mbKUsvda9124vFKfViG4mY/d5zM+Xermtt/2pX5vTvGg5Z2U2e4mRSLnjaDyO4qEWSBjyJqHIB3wPycYR8LVADcK62iEK8ilw+b2zbYhAPAqw6JTUoSZ9d8cdRkX3Qgwj5sAxft+c0Iq0tSzptcN9tJDWX6lY3RsztbdLUm4ienbkI6Bp9lxhV0/XbiNpr7HPeWsfpem69Ns0hPS63K0u3cSQ9juseq1Y86wY7+bte08MxKN5+GGGiKnK5iSKKXD8RFiSHghXNRXAwGU2MQGFEev2+aAp3k4hTBfSmPdAljW4jA0oPxeWpJLBtBFrnCem1Qut8Tj4HMpey47RM5dLjjjrYiPOjTQed2gO94Yxo5lTr3b+4z/K2NYIBPHgtl0PF9xCGMRyJopYU5I6Dohsip45JDpywjCiUfc4j5GWCkWRXku00TApzF0FstiPRDCFODr5vHJ2C1HYD3V6/l+99L9+e9Hyl2eGk8UZpG4S4Jxadaj0CX/6m33lxNEhleRBhXedFSWpouZvMydS+JB8m3S9dHB11xx3lkYsi7AkixOLwph8skx5f/g2k34ahrn0cSZEv66kkyEC3YNCPnKkTXx0ezGEFdLlOs3j1Nm3qVi276u923mnHy9a5fC9tdFeBS68DUzvOqytIskcv3BrgmiyfUThVF9AjfxURTGS6l5dxw6Rw/9xnlvCNu45qBPoLX3IVLnv0IRzYO4ZiIqDjTBnB10/ji7feinNH70bxwhk85YYbMPVdh2ECyT04cSOFeyUR0MUGvFiAEdCjGFMpAT0yoeu7tepYbhIggSEiMFsyYrkc06suioHmXcNyAbpFhR8FmKkuwRcBfaWMwoNn8U0V0D9nBPQbb8Th5zyjIaDf/KdDVHq+aq8EKKD3SmyEzg/yOdx/7BQ+/vE7MXv6OK688rvwguue2yKgNyLQZT90OZoE9HrEpImztKsNNacmkVWNVFnGe18Wjmm3Xvm7lzrX/k2va2OXjTUqMrvBdoSqrGNR0gbyugEolUZNftdObOiHTT/G6Nbn9LtwahVJ0sYum/K1SSzoMTVqPzwGdU2rENv6nLb1YPKEtz263W9Q5RjF+2qEkc2EkLSxVhHdtlWxvRo7mRn/NPBB9/0T45gVWEWgMRUXJMagXC4PL5cz+/tpdEYj8rDuQCRRLWsrcOSPamQSI5wR0k0ErdzWPEePVNvQCIzEGOyJ3cqmU04ZekONwNgZY23rGNapXWU9r992mTYKKd82DhTbNdb2W6adfl09Gjg1vnUy3to6yVImiZ1ddiK4vgfX83Uv8yAQY6yYhWSfZxHBQ+Sqkka1Arc8i3y4hInxCfgFiaBytWOWXYk6z+s3dsEZw2rkIawFyAdryHsu8nkxgufqaYBNeRrR842sKT1YazUCO1vfVJGnB0E3630NYxMNnvUwAnoyNqno1MguoZHeYiSPJGLNpL2VqH5bTPl7PeV6EiVtn5veY7PRBrqnDdX9ZUPzLMvJ3quRTcIkcs8agW6i6c2e7dmO9ts1bDTGZa0jP4oxXjN7xkr0uYkaku+Qp+1dyyopg30RGeT74yIIHU17a1Lb6mfFRFCqyCGZF4SVmeOLQXenfCOyseZZu52A7Tu6DU4yFgkTGyVpxwM9T8arQl7Tbmtqbuk/st95aJyqJPJcbiGR57L/uWYSslk1UmtYHQlahklZy0q2Nh6jQaAqArpn5hBxrQwn2ZJFBPS8b5xivVgiPs1k3pPvXLWKaq2GSmi2HpJMIIHj63Yuskc43Dzy+Tz8nNnPO+uR/duTfMUzziV0GZHeS1wbdiOji82mYm8XBxVEawsm6tyuT0wSB+0OOl+Xckk/EycCL29SnkgmGMi3ykSBiSOB3R/d7oyei2JMCusoNAJ6IpTL7Koam6h3Ec/9fA6lYlHXP5JdJqgFiAJxYjBWq1YB3dgSJDsEv2xZ21u786Ru03vP19uN3Von8/xoM28x3NeaPpLMl1VAN0458KRt1/TnKJxEFJkI9EhSuDs1XcN4ObNHuYlAX8bXdQ90iUC/Co+57AAO7C2hkBLQQxHQb7kV547djcJFe3H19ddj8rsOI9pjMmMgJaDLeieUb6EDLOYTAT2OsacSQOackr8oQoEeKMPd/Pj2JLBrCCwUHJRzZqydWvU0Al2c6JaLEoEu84QA09Uls6XfShn5B8/iW7fdhqNf/DwWwzWNQL/ommdguRjjV256LX7vZkagj3LjoYA+yrXbpWy1vESgn8PHb/8a5k4dx1VXPBrXXfdMFG0EuiMLPFnUGd1FBg1rAYgSL0jxDjbR5omAntgLHUjkes3sNWlTYonxTQyVmoo4SowMxjCp0ZDJUdd6WqLR7e/l2WJ44NFMQPf7UkUsiW5NVqjpJeCmhZ0NBOl2C/ZORt70/qa91qNcqy4UHcqXFtKzGpl7fYdBn98UIdNOFN9kPfRqXBl0eYft/moIaNMO29WbCugawGj27q3v0asivBHiJdJEo03E4JBEUhQLReQKJd0f0KY5tJzkHLM/YhXR4iIcETUSI5QKIp6HyLfR6CKmNxPW99QwDhP14UnETCKCpcdi9XbPqgENuhJlyFcVqL2oXx9T0rrkAN6pl7qXx/c71g1i7BwAjoHfstVBodM3rNW5KsuLyT7lQbyCXN6H5+cQRC4WFhexOD+H1flZrK2uIlw8h2j2OBYXFjDlruLgWIyZmRlMz0xjfHICyOdRzk2j5hTVWPhwMIa5ClAtl1GsBBjL5TE2VkKpNKbpfm0kekOkNY1ax4YeIszsnp1ZytlPisys305jFDUtPcthUoabPYStkd2K1xoBHQO1Wg3ValUN4CIepJ2/hKEKEZ5E6TXmgfK71sNc115Et8bcSqWCtbU1yL+6z30uj1KpVK8rnduKkV+jsbMLGL0yz8pbSfeUUUAYyCxdjAEuApknJuJE6Oa1nH6hpP/lxNEjX9T0usJWomrVqUArpqaRk2EQiAphZA11oM2eVjhL++A5JDBoAuoIo44hjXTrMi/TfcwTYdyK6K70ialJFeDy+YL2FxHQq+WKfh9k3JBRIZfL6T7PknlE5mZy2Gw+6ZHRuAglS2kR0KX/ZBs6B42F998sgVjSVZvxNReVjViu6cJX4CIw9hBUjMFDxtCFWcyePIETD5/CQydnVUh3ckXk9hzA9PQ0Jmf2Y2z6ACbGx9UOE4civmc/sq7zevn2yNO7ZdBJ369WXsHy7GksLixicWEOy4sL+u3fMzmBg3tncPDgQYzNTMOfHNe5lNl4PEmF4hQguU/kCybzK3H+Em+u0C1oBLvuix4l+0Crg5hZ8wRxjHJU0/mYiOeFsRImJia0m8n+6tVKBUGlhigw2VM0A1cylZBE1fq90z3VmV2l/ZwqWxuU+dva6ho830Ne9rkXh/BU9iG7Fm51ZMp2911yVpwD4qJxondCxK449orTozj+mp+jaAyh7IEuw0ougthIha2kcJeZ39JiiDs+s4KvpyLQH/OYKezf5yKHms7HvdNl4K7T+Mott+L0g3fDP7IPT7v+euQuP4zyjGy5YCLQnSin4EPk631zSSI0xW4cxdhbjiCOLSa9g0TI01a7S1oqi0kCQ03ACYtwki0qvHIOTmAchJYmgUAcIOMAE+GSOpM7K2vwjp3Gvbfdhge/+HnMo4ynveIVuPCaZ2Kx5OGm192Em9/6/qHmwZffmAAF9F3cQkRAv/foLG6//euYPXkcT7zyUbju2qejWN8DXQaMJAJFFiqJEdGkHjaTIpmcNVK4m2hHYzhYg+tUk/19TepHWXSJ8U3+s5E81pjgpmxwdQG9JQLdaubGa59Gu3TT7RYVac/NuqDu1i1aF9ytokZrNG7ru3a7/0Z/l2fZ+/fyHpt55vm+Ni0YtNZdVrZpTnKPdvc83+Ualeel+1untihlNWJrnBLQk1SD8jcN6zOij2jZYnPVPYFFsPB9FMVgWxyHn88nqR31jrrYlRSR1WoNtXIZ4eICnDA0keoSbSF7ckrKRz+JgEwi0tPsjYBuUh+KkckNIziaIt5EHRpJT35ok3d0myoxLZC2M/ilRaVeDYK9FKmXuu/lvu3O3Wh82+y9h+n6JseUNlEr6e9PL3UfxwGiaElnMrUgxNJqBXNzc1hdXAQqa4rIWZ1DdOYBnD17Ft7qaUw5K9i7dy8OHjyAmf37UZyZQTh2EIFbUtH3/rU8Ti3XUF5ZxUQNmCyWMDk5qQZca0DUOZKmzDYGX7MXePaIcjMSGOfDQRy9MLTjXNb3EMOezB5tRHy63JaFcCyXyyqkFwoSxZKI2I6jgrpwtHtrqridRLd1mht0Gi/kHVZWVrC4uKj/yj1FPJf6kvFXxbIkNbOZqw6GeK+8e2FuUtGacVxS4oqArnNxiXJMohvzpQnkxyaVtZcrmFTvmqrdfAu0f8VVhEENQa2m4k/DMEoDada2z/N2BoF2Y4bMg0Twsf/ZMdmV6N89kxgbG0OxWEI+ZwQEcZBaXV7B6uqqiqQ539f+E0vmjERAT0+f0iNHw0mRa9md0SK25i2c0IUrUeMA8igjJ9tbyLw8XAaCNcSVMmpLZ7G2uoSVpUUsnTqB5blZLC6tYmE1RL5QQGlqBmMHjmDPnj0oTU7DG5s23ztHhHiTBTDL0etav5dvkO0b9hmtz0qviaJaFeHaIpaXl7G0MI+FubNYWlqCE9ZQ8Fx1FJg+sA979u/DxPQ0iuNTyOVLJu2JNw64ObUzqYCuUa0OQq+oArquhqKKwZFsYSXPrsUhypImP46RLxVRGh/DuBXQazV1mKuVK3UBPR/bQA/j9CKZJOSTF8aSo4jft3R766WdyPxtYWFB52wyn5L/rIBuM//YObB1gOzl/ln6wdCfI1Hfkewl3iyge/kYXs5sh2AE9KKeE/qyrY5ZTzh5Vx3zl5aidQL6ZY8Zx/59DvwkAl0EdOdrp/HVW2/FqQfvhicC+g03IHfFYazMJFvKRQU4IujLu2g0ukS4A8uyR7CYH6IY+9Yi5NU8GwLOWvs0okNfKSwACZDAqBHIVUvwwySHezkHhJKxDViaAoKcEdDHRUCXUW9lDe7R07jvttvw0JeMgP7UG2/Eoec8C4slHze9/ib84Vv+ZNQQsTwpAhTQd3FzqIqAfuwcbr/9q5g79RCuuuIyXHftM1HyTNS5ePd6apy0PxvROi2gS1yORLWY3zcEdA/ilS/phVyzN5xGTEq6MvEKDjSNVl08F+Nnooev89RPpcKz6xgK6OsbbTsBPR2pmY6CTJKRZl4Wpq9tJ97WF9HJIrb+dhppZo6NBOFOEaXtumbHKEMbnZpcZALijBf7KCyAOxkourJNOmadQQunXTz8baroTf0taef1Np7qB0Z8kPSekmbQRJ/LWKj1KeNmXUCPEYQm3Z0Y3HKFgjHWFsdUQJc0oxoDmURgi9gnKaXLqyvAYuIRKdFUOYmk9TUldZwze/7JYC6RGXokgp2KVkGo/4VRCDeIVMUXR6e6gK4pEe3Ivilcm764bftPjS9p8dw+bFCGmK51n9STIW4cHrIe9XIOYOzM+g478rwu41ZrlH/2uo8QRqsoV9awuLiEk2fOYW52DlG1gj3FPKb37ME4ynBnH8SJEyewfOI7iOePY3JqEgcPHcTBCy7A3gsvhDNzCcLcpEY2fWfJxfH5MtaWlzATA3vGJ9QYPjU1qWncNfJaIyAbaU9NJHX2dqItS0/PLuj2ki3TpmHN3hayv4dGHcmYmIx9Uley/6npV2auIOL56uoaarWqCto6Xkk2JM9VkUoMsp5nIkFN/3JU/G58D7s5IxjHBYk4F/H87NlzWFiY13tOTIxjZmYvxsfHVSzTdOe63UWSczYjlF54p7/jGW+fve7F4TQJnJdZd+B4yjuEj9ArKM/C+KQKF8Jaovw0I4rUSfIUHZciyQhQU6cGBLV6VH6vQk328vFMEhgMgXSWKnmCtHURzqVt14UdO1/K5+CMj6mALv0jXyhqvwhrNZRX17CysqyR67INmWbLSDL72NE5nc7dlsZGpsuNdF/bHsf+wVDhXTdLwIkcyH9yFJ0KfNkbyc8BwQLi1UUE8/NYfvhezJ16GOfOncXs7BnjfFEYQ35yP6b37sXUvkMo7TtsnDG8PCrI63jtO/Jf9jfsJStM79lSRKAza5tO479xjDMSm0S5ilNJtbKG1aV5nDx5EnNnTmFlflb73uSkfHOnNbPP/sOXYmLvfniy7inNwMmVNK29CuixbC0C1JIIdJ1dhxKoYRySZZ0jrGpRgIqsazwPRcn+Mz6GYjKPqFWr6vRiBXS5rgBxfDDjgAaN6B7tcq+AfbNNk8s6vxZHyPm5OeMYUiyhNFbSeZo68CVb58jthbc4K2qUtWa65FEnoBHoBTMHdkJEbqQOHrLTgYroynNCI9DVud43TlnC0dE90FsFdJPC/bLHTOLAXolAN1HirgjoXz2Du269BacevAfuxSYC3bviMFb3mvm1EzUi0PWdkuwQKyKg2wj0tQg58a90IoReRf/lQQIkQAI7nYAf5OGJB5J8k8p5uImAPj8FVFVAD+sCuruyhtwDp3HvX1sBvYKnqYD+7JSA/r6dXmS+3yYIUEDfBLxhv7RcyOHeB0/i43/7r0ZAC16HPwAAIABJREFUv/LxeMG1z0PRDdTbWQR0PyqbFO7yv3XvrhYBXffsMqs6jUY3Sevgh7IQEaHIVWODCkeScjhJy6n7xqmeIyn0HIgvsV0bppNkpjO1pyPQNbUwj7YEOkVb2ZNNlJapyX6OtosnjbRdf5jHrH/OZoyu9ed3ema9bA2Bop9ybuc16frpbKBoV4fty9xUDx24bWd5h/XZ7ftRug4kHaCkGZQ9+kwWDhm5dC9fEZAcE+EoKQeriRHXyxdQGBtTA5qfL2hqae2zZsTURfJapYKV1VWUV5ZRKJfhS+S4CEg5z6Qe9n1EOc+IdUlkhjBWkSoR8OLQCOgyFjtBpPvayruIM5M4Pen5+sj+xomtrVMrriVfoMQ419g72hryms/b2ndovluWureCYD/vMYixs5/32MnXNH+LEpeFHozMEuXk5ApYXFrGqVOn8cADx3Du7Dm4UQ1Hpidw5OIjOFCMUVp6ECcePoFz930FKw99S/vVxNQU9h/Yj4uOHIF74RMQTRxArRbgW0s+ji9UUF5ZxEF/FXsnSxplJRHoNmpajIfpd0/vv52Zdw97lsq4YfYXz35kNZKaT3z2MUJPFQHdk3S3Jm19a/mNgL6qEf0iZNtzxNAqUUw6NvqyT2yDY/1+9c1Xm2WpemajZL5qBHRPMw6cOnUK52Zn1TAp9bR//35MSBR6oWDGXpsdoIdy9rLnfO8Me+CdZIzSebgIEfCNYOj4CDxhmUdhfA8KE3uMs4Lra6SfyRJlnL10DqLp242AHgdVSSslrQq+6w8sMj97a+WZJNADgWQObMYfcVw04rnuaa6Z1hz4vqfOiLHnoey79ShKEYLk9zJHEoeS1ZVV1CoVhDXZm1a265F90pNMbKlump5GNW8EwTTRPdTcjj5VtmmyX51iuAI/quhY6y6dQHn+NObPnsXi8e9g9vRxrK6uYGpiHNN7pjC19wDG9x+BPzEJtzSJODej11ViF2tRXn/2nQC5nuwe2de/vXy/WytgIwFd1xCyX2gc6PYn4kjsx1X9rleW5rAyf06/v4vzs1heWtRv/qMedzkuuviRmgUmv/cwvMkZxKUxRN4UwshFLQIqrkSoe5oV0a1V9bsthqrQcbQvB7Idg2ccWiR9u0Shy3dKtmeQZ6+urSIoV3ULK5lHFMQCJf5xIrpHcqskM5CmcM/+rd3RjXOLXq4X25FkSRPHRN3eQiLQC8XE0dE4TUpQjRwyV9L5m5kIbdGbjsZtzHaFiQM+TAp3YeUWYv1PHFHDeB/CcMpszZOrIJI90GUf8kIhSeFewx2fWUtSuCd7oD9qPw7MFFCSLSVkxneqAnzlDL4lKdwfuge4eB+eIgL6VYexss84m/phAW4SoSn/SrpjyXBUlqh36YJRjD0rEfwQ6rS5Ilnle1t2jEalsRQkQAJDRyB2y4BjsvyMl0vIBz5CBzg+5WK1LqAvawR6fqmM6XvO4O6/lhTud2IxquLpr7gRFzznGiwU8xqB/kdvuWXoGPCFsxOggJ6d1cidWS7mcM+xE7j9/3wWs6cexBOvvBzXXft8lNxaIqBHDQFd4x+r9dS+NoW7mthk8dIioHtBBHG+TqfpVKNdVdJAimgT6iJF9z4SM1wS3WMjXnThpZNpgz39szybAnrn5ti6GG5Ns9ZkEO6jVXcT6Ftv2ev53V6pNZo9vYC3f2sX8d7tvjvt71nK0Kmu25Uly/12GoOd/j4bte1GZoYYjqYTNNHnYmLTvTddH3CNgF4TY1kYqhG3OD6O8ak9Jt1zLqdCuz7HEc9I2Ss9wsraGpZXlrG2vIzJMEReDD6eiIF+PYW7jUDXFL4t4pnuYSgp3GUslkjDINLFrzxHIjDqxl7NNbr9Bo3WPp7u5+nxrd1YMKg2lKnu0+JbHy+y1WNnH6+w7ZdsHOG0SecsSWftF1Cp1rC0tIyTJ07jzJkziMqr2F/ycPjwYewfczBePYWV2Vmcu/uLmL33K5ruW/qbiKxyTu6SJ8KdOaz95+7VIk4sB6isLuFQbhn7pkoagS4GYZNu0UTf6LwmEVqsQNurY1kvtqle7r0Zg3q3BmPGMhH0k724k0gkMyaa/2RfYY0Sq9U08jMtsovIq6nGPW+dgJ5m2/oe6SwV6TFjdnZWI+IkRb88WwR7EdClvuRZNrK9nsq8WwGTv/fCW6e6AzIcmx3nTYR/JGnbHdnfPEINHmqeieZvFdDDuLFNjlyn8/gw0D3QjYBeMXv7SuR/smdcRiw8jQS2nYDtm3a8kDZtBXT5m4pqkpmhUEDoOlgIA+0D2lcKBR2TVPCJYkhEa2VtDZXVNRXgc55vBL3UHujpNWx6jWtAiEvl9s+xtr1SRuAFotgIrtJ+8sESguU5FYiXj30Di6cexOLCPIrhAopejGKpiL379qI0OaHOS/nxfSoKy/7eZWfS7OXt5FCWyGuNjK6ZlPA9HFm/QZv99rQ+J30/EdDdKNDySBR93jE/R9VV1NaWsLa0pAK6sJHU7ms1wC+M6Td4z5HHYOrgRRif2YewuF+/X+LcVfHG4Xi+sRuVy3UBXeLFNbJZOlnObMdSkG94IaffKhHP18prmsI9qtYg1idZZxUdI6CLXcrR7IhGQDd2JvbNdnOpLM1QxlSpUxkr01vv2PmOdZzUsTIZM7Pcd1edI1s3SES5Ot+HGoVuBXQnH5l5cLQfQbgnEdDLRkCXvpEvqgvI8lKAOz6ziq/fdQxrlXm88CVPxGWPOoCD00WMoWwcJUVA//IZfPtWswe6Cug33ABXBXTj8CoCupcS0F0R0NFeQJeI9JUxZ53tYVfVHQtLAiQwNAQidxVwJSMHMLlWQj7M6VziQRXQZa0rKdxXjIC+WMbee07j7r/+EI598U4siYB+oxXQC4mA/p6hKTtftHcCFNB7ZzYyV5gI9FP4+CfuwNzpYxqBft21z0PJsxHoRkC3KdydOLAZhOtehUZAN2Zc+dkkfQTcMK4L6Jp1WDwjZWEjArqISeKVLedpJICjixZ7NIvoKROxXcf0LKDbe5iUYu2O9gvN9uenU6M1LRT1Ma0m7eZ79JLWM/2u7dOxtb6fKVy76+z1aYN9PwvDjWy8tmwb24HbVYD1lG8fw56+X1oEbpTJcDd/MyKg+mOId7q2zXRkYrf62bitdE6L17lt6du1tI1eDBatbabBo/HMrIaSToNX8zPWM+pt0OuHYZa+2dqX1reXjbj2UncNHu1Z2DaW5tIQZRrjgP5OUtIFNW2GZow0f5eIcccz0SWVIEA5iX4an5zC5B7Z91AEduOVr4YGjfQzP4tRYml5GZW1VUx7LnIa0e7q3ucmhbuPWK5PttWI6p3T9AsR82UfW03hrnugh3A04lDSFNkeYzfA7cWA1Evd93LfdB+31NPXN+rJRH03aibb2Jk+f+NxaGPhPF335p4mPXfzkaW/ZRlrU2/dpouu71PtBdf2v21+a7N9QKN2G3ZFE1AsYto66Kb9JW/WFA+czoJRjxhuYZT8T3WwS9KimpzSJpW2OKKY3bTt9jHm5/RY2OqEZ/akNR1R5yWOi0CcWAAVUBZW1jRV++ryAsZzMQ4dOoR94x6monlEKytYuv9rmL3nyxqxLM4rvuvg4MGDmHjEVSgeuBi5XB5Hq0WcXglRLa9iphhiempcBXRJDS4Zd2TuI33OCroqJKvzSiqVb9PWIw2uTW05mTsp147zmkZ77CWyp6mN24jtej3aH1oe2nJe8tFrVGpSz7YdqBE9iUDXMUgiymRMdBJD91pZIzwl4lyjacQQL+lWRdiSfYn9REAXZyDNlmGcE9Q5SA3gqbLX21JjGwutfwBnz57BiRMnNdWoGAlFQJdUsnYfdBlPdU9UV+Kt2/eVphHJZu/oYbLX60ho2vn68pn3aD8vlLlQBA+BRJdL9KxEo7vC0VcBpzAxg1KpiMjN188x2wyIU4PM0WuI6incKxqBq30t6kalzdDEX5HAlhNI98326wzbb3TsiSSC3ESkyjgTBEaclHFFxnEZZ0RcEwPaomxbkGT5ESFIHKdy+bzZgkfmb2trWFle1q0nJAJdBXRxPFEnEzPQ2J/VIaVeduPcwqOZQD/jYVaGgTjNJWOzH4dmHBOnVqnf+oOT7UBkv22JTpbvtmOiZs26MkbOMz/HUQ1qG/FcHR/F0SgvPy/PYeHMSRw7dgyzx76j0dayFrhgZgyH9u/FzL69GJ+ehpukaodX0jl5ELooOyWTUcrNaZYQjWKPJbChNwE9+xYvvW1PUjfFWOip+Zz+rf6tNxHorjoWmHTuvgiA8j2NAyCsIq5VUVldQXlN/ivj7vuOYm5+Ub/DEweOYN+hC3Hg0IUo7L0IXmkCyOUR+CU4jtSRi6BmnO7EUbgWyXomkP1hkCsVMDY+jlwhb9ZDgGbtWl1ZQaVaVZuTbLug0dHyjbMCehCaPmtNBxt/8rM2uxE6LzuQKDJbjclWPDK/E8ejdFCNzXBj7TdmTjxCqLagKBrB7SZrdrEDSEYHGRsKLlAwdoQgnkQQl8w4IeMSJOOdRKDnVUBfWgrwL5+p4Ot3PYhyZQ4vfsnj8ZhHHcCB6RJKSQp358wa4q+dxF233oozx+6Bd1gE9OuRu+ISlGd888yoACR7oHuhZIAQJxOg4pltgiR7w/iaAz90NCJ9rcgI9C1oArwFCZDAeSAQuRXENgK96iMXylwROD2eQ9lz4SJEMVrV7My5pTVM33cC35YI9C98ASthDU+78RU49JxrMF8q4rWvfy3e9pZ3nYe35iO2iwAF9O0ivwOeWynkcN/Rc/j47V/B7Jn7cdWVj8V1116Dom8EdDG3+XHFpHBPjNhqdDQzOi2B2Y/cFiZqRIbLXmCyr5QurCI1MshkOqqWEYkhTlO8GyOy3ikxgtbXY7qAMeK6HnZFY16gh32pkvSTiYhvI70aFmfz93R0knmgEWIb4oeRCWRyr2npk1m+lMkEVLW7R0OsshpBL2lU7bNbn2kZ2bK0ivjN4lHDkJwWFqzY3GszzCLqNKf4ajZkp9/ZvrfurVRfODWvnhrn2z3XbCraRr2my6BRvkkkbSO9c6c6bq6feqRVh7qX56ghWfNar48ebLStpMnWi2KebxaOze2qkwOGFf6bxbq0g0Szs4QY/azTgGVQ70tJ27TvLossFVDrR3PK8fR12hMSx4RsbcXWS7qcDXNLtracPr9Rd6Y/6uZaCU9r4Uh6bJJmt+FIYeshXf/1wcT0cmvoSdqNrVfLv31khRkX5NrW8jSfnzhyCG+JEte9zF1UAtl3OdQICi9fNFER1RrKYnjLFzQ19OTklAobum96KIJbAD8nERdAXKthfnZOU4dGUYDJMUkZmoxorg8/l9O073Eun5RR/CWTPmaGNvP/VBCpIqjVVBxxxdClW2oYg6IuwJtxdWkC7erePnD92NlLu7Jt29ZP63i9fixsP163Hzvbt7dGYdv32Y3r3o4tjb2Y004Z7Rw0NOIl1deyjLVJC28rpq0bOyVatK11qrENi/GMMwOXXm+FOjFW1r/HZhsB7Y/Jv2LU8XWLF0dTacp/JoIncRgRBzq726tkOZAxX8ZDKaQ4GCR7TBuBO/kvEbu9yEG+aiKE9P/lIm2+gRujLGludB4ijnzJmJiI7Ppdll8lQ10hFOcQM6fwQpP5Rt5THE3E8F0JAyznPTzwwFHMLc3DnyzgwIH92D/mYzpeRVAL4Jw6isqxb+O+++/H4tEHEC0uqNB64JJHY+8FF+nPZwIfc2tVrFZqcGcuwNgek759vDSm76oibyCCsfQ1SYEtyzHbT8xPkmVChPa6y41EQtlU2vr5kToQ5xrT8fX8lgZjM/w0vB7XyxKWd2vHDpM5VnpeY+ditu7r37u62N88Lmv/sG2pLupKpUi5jNAtc0mNY5aTPdlv3PCR1J/yn6RclRSVei/Xge+JuJVDTv71kvHbOgTpmCV9yHxrdR/TZLsadU5Ivg82ukxuKr8XZwiJQJf6LRQLGB8bx/jEuEavaRYQx4j2qhWnHT1TDgx2zmMcIcz81M5rsnw3+xKMLN91nK0ToflXWrrvGAOofHcqkvLW9xCJ80hSP8WpfSjNHNAUqzW/hKqbN+1KtxkxArlfKyOsyfeiAi8sqxe+zN4TiTBLMXkOCQyIQDvVJd2rzLrBzM/MvyKar62VTTSqCA+6PYSJOvdl32rZ5zyUDD0m04KOVzI/yuUxPj4Gv1QCiiIoANWqZMxYQ7m8lmQXMVmGfP2GicgaIS/CR5J1zeQSMk5gEjXLo5nAIF0KFvN5rPlGIJ+qrSAfyigYY7wawNdvrgtEJa2hAD7WnDHk8gUETozFqsy5I5RyNUyPi+NFgLgyBzc4h9z4OJzyKrCyBCwv4/SDJ3H82EN44IEHUHXymNgzg4sOH8G+Cy7B2MQe+Lk8Ir9o90nStlWfmyc4zFTGzmsiTd88kCOZFw3m3vL+pgzmay/ZUEy53GSOIwK7zCHlezV/7ixOnzqFEw8/jJXFRRTzOVx00UW47NGPxsQFF8DdM6XbUjmSscspYWXs0ZrJS9aGFbEvRSFy+Rwm9ozrvucinuteVA4wP7+IpZUVfRNftnARpzjHRT4OdctBmY96oThESM8UEVCuHQiVXXJTMxcTp1QZS48cOWKyD6gTqUmV60kmAddVkV0dy3vcamjUQYoDVy2Z6+ZrDsYCcdDyUCuWUJXtRFwP1VwFVa+q64CJ2jj8QNK6xwhKsk6KsLAY4R8+6+FrXz+OavkMfuT7L8DjLjuI/dNT+l3SddjcImp33487br0V5+6/B+OHDuCp11+P8cc9FtHEuM4f17wCKjI3lAQP8RrcONC1V+hKZHwMJ3bhBWNwYhlfY8Su/J3ft1FvoywfCYwCAd26LPng52MRyo1Nq+aMI4KsCWTukny3Vpcxfvw+3HXbX+Ohz38J/z97b9YkWZKdh313izXXyqy9unuq91kwMy2AmBFkBGGSHvFG06tMZniFnmQ0o/QTaNIjX/hHAD2QMJBGASTW4cxguqe7q7v2rCX3jOXusu+4e4Sn572xVFV2Z1Xf6MnJqEgPv36PHz/u93znfCcbAf/sT/93bP/RH2K318O/+tf/J/7tv/l/3gSxNPdQI4EGQP8Oq0bCDPS7u/izP/sldp/dwY9/5wP8z//TH6ITKgp3PuycBtBN9hafKNQDqDjQjeOanmpTo0tQdeXApKMNBM/pOE5GQgNJqiwC6ApgVwC6+5xinB3qyWua/uY6iudN4RSYsAEz/UBnsqaMc1p3NgXWpgCIGsYUuDUPAub6Z0H4KYhit5k3XvP30+DqWcDYBmzdtu5Y+e9l5bboON12VWOx78kFmo2j2wUrzZhtcGwKRJ/ONKzqXwGcp+fLyMWWx8SxPgG5z4JftjzNOM1ve3yz5sHo4cvOm30Nc492VLcLJhoZGDkr4OL0Q40t+2rQeHFtcNdbnR7b8nPnw54nM34B7GgnaoJV6vSlau7m6Ys7x1X6YuvXzLVPQEUD6Ky5nOTqPpi95IUtoStm9nlSlgLarKyuodfrWwC6sp0MkqCdzMZjHO0fIB6r2mX9Lu2szjq0AHREbWWjSwmFUnLTGKT8IU8EQGfmrZcRQNfUcJpSdAqgL+5BWmbul7FH9hqtkrU7965NrtJp28bP0pGqvheee8vuzlpj7lpYfLWplovYTsJggQ7+sfuXB4YJQ8EUQBcKQD314tw1QKdm+1BuUb2PUneYiaX3abLSyP5owG2uXQbbaXkYgFPkaAHoJgNMlXVR98Xs83ZsAPSCnhsBJAigx4pkAQUzNExanxqqCnDhOUQzAAiAziMK5ZBpAF2QQV/AlLgscBz5+OLOHRwOjtC/vI6trS1sd0Nc8pgNnSHYf4z8yV08vnsX+19+geGTHVmbK9tXsbZ1RWqdn0QrGObMhgK8rZvorm2g3+uBtXNFl2h/CwWwMBOLIzGgq3E0K8BXwwgacBbZyr3pAAfmc+kCg5W6bJ9XxDl8VquWAdBP6YypCW4FJrp22dZJe3y0VTwnyj6kwyWkbRDJVNHRGseJZIlR5kZXJDM0DDWAznqqJoiMDkAlqyoAXT7Xe54Zhxkr+yd1++7urlyHGVLMfONvCXiSmqo6+In9aAC9bo+093az3y6ylpcLVDrdY51tm9wrwQIEFoAeK/ppfwqgt9e20Nu8IuBhGvYUgK5rphsAPUjHKNIYWZogzEYSaGUgkQZlWGSWmzbfhATc86ZNDWzOkFzThrKdNoBriGvCZJ2bsg1sR9MZeIrtQgKLfNWuRRr3XhceMwDJIDQey1mOPwTx2GdLWCvU6ghZX1mfu+mK4z5EILAB0M9qxXkC6IetCCPNzrSWDNCWDHIC6CkiCeQjkM292ldsHJ1LGHM/yhMkQamoqL0hwmJXnctxgrZ3pAK29ncx3HmEna++wqPHz3FyMpL9av3a29jYvor1jQ2gtSbMU8JeEPUE3DXwstKUKZuPgMxaZwqP9Y/PSTJy1JvyIrzadToF0Hlv5m4lYFffG589zOcpKdYHJ8KytbvzGIf7exJkvLWxjqu3buLyrVvoX9qU8lZxsIr96G20Oiyp4CPPySSRIQg9dFe66DDjOVDZ51z7B4cE0IeyNhm4KAEtLM3AEg0ls3vJnJg5APrizz+vVm5vRm+UNc9YnBcy+yhGoULNU6DOJWwjz6GOH+7NkMDL3QUBdNod6m879dFPlcySTg9JW5UYiltjJMFY2qzEBNBDCYBPe0Dm5Tg6LvAXfxXil79+hGT8FP/yj6/go/eu4vLmGiI+JwmAfojkizv4awLod77EytVt/P6f/AlWPvwQRX9FrjMkgE7bxf2sHAqfkXCo+AwuU7YzyPp8wlLMKp5i3mtejQQaCTQSuOgSYKIRTyhi33DCImcqkA595pzrQMBMbFowPEbvkQbQ/+s/IB95+L0//VNs/4t/gd1+F//qX/9f+Lf/5v++6LfcjO8lJNAA6C8hvNf9q98VAN2dp1ng4by2/HuVY7gKHHGBTve78/THdvaatlVAiw2Y2k5s13FU1W7eGF71311HP/ufZoqd9fDPA4tnzZcBuRaRu93W9FkF8NUBq3VgoNu+6v7tezDzNw9cdP8uFHaTbOqzQR9GBgbgnLUGqvT7RfVgmbXGa8xq7zpG7TVRtdZcsKRq7VYBT3Y7d71VAlVWEI6tO5MxSZYtAfCIyo7UZCmSStIPEdPxygAjP5BM1V5/BR1GlgtlmgLb2ZdQ8KYpkuEQJ0fHkjnOz5gERahSpv9bBtBtPZm1fpbVp2Xn3rWX9pxW6Upd+3l6Za+ryrmvuNEqsHtZebg2o0rWZ2ynuEirvBk2gC53JN1PrLFkkavPphnFagQKAKUDhowyKjJXMnsnwPskAVyYauhkETXVmYDyXYWqa5pbKwNdX02AfxbUIwjvl0hDZd9yrwQ/NuF8zPaTLG0LQE89QI2qREh/jo4JaKfe5D0zj4Rqsihx5Hv47edf4GQ8xOVbN8Xhd6kbYtNXYG4w3IV3sIOjx4+xd+dT7N37SmqcotVCd2UFly5dQrm6iZLBK0GEYOttocdWdbs7SloCPhOwYQY6AxEVSEvJTHRDhG+C/EzRBx0YoGVrR0vPsp3SfBoLcUrV6gB0Qya/yLnGPafM2/NYz5HCN3IwmfWlHyLXtMpjAaJ0cI+mWW2RarXdEkCCmWOkg5VrW8EG4p7XGei2M9Y++9i2gGAX5++ImW6djmIK6PcnNdb5PTrvyQaiqP+rs2mq9vVlnMEvA6BX2Y5T9lLqlPsNgP4yRrb57mshATs41ATemOcgAcD1D9c93/NlQByucf4YQIdrSAI2uX5om/IMWVEgJQkKA3m6XbT6fYStlgSGEQBiv6PRUGyGAtDJMMLv+whYuox2XkBXskwrVpfXEkA/56RCATzPCXgZhCESnq0B9LIRIgKmADrc3yXYjnsIg0/pJW0B3U0MBkMkWYKgo+j9/fwY5WgHCEK0gjHC/ADDg0OMH9/H0YN7ePzgAY6HKcJ2F9evX8f2rXexsrEltP9j1tVkAgJLjvg8vJviNxrA1pTy6rxlA+gWw985rMbzAtDVic/OQFfvFWW+OtsImG7aGAC7BA52n+HJo0d4+OC+Kle1voar12/g6jtvY3V7C/7qNo5aN9BqdSSTOREGmhJ+K0J7ZQVRW8mX54oyL3BycojxcKAAdK+ULHR5L2xF6gwqOKDZ5yWe9JwU8Rzm8KJ1aeR4cnIi9pG2leWM+OK/TZCisbX22eyi3cu3NZ4GQP+2JN9ct5FAI4HvkgQaAP27NNsvf68NgP7yMnxte7jIAPrUcasfXl4wA30W8MKJq3J8mgl1ncfLAC923/b7ZcAT1zFtP1y4YzEOYvZv05eaa5sHlCkYpyhOz+NVl51Vd606kNJuX+fIrwKOZj2Eue2XmWO7XwNEu/NcNeZF7s/0bbet0133GnUyqJP3LBm4snuZvpeR7SJAzSx9qFubVf3aa2Kejs2yEQv3LQA6hH6YTrNcO2RyUn+WEArRjFlO7bZksBI8J72jBJZoamvNH4wkjjFkrc3BQByxkWRlKkrkbxtAn2VrF5mfWbboRfp2dbku+Oib0CvbXrj3OW89zpLLIrbFBmVfxElqfOXV49SUuBK3q2myrcx0k4Eu64h06RW+SC+36sQa+nbDlkAXsg/kkaIpH/vAYUtlFBOHDXWH66mPNaLlzmu3U2Co2HiFypB9+UWJtYTfBfy8QGfM7CMgKYCDxMdvPv0M4yTDex/+SCjZ17strAUqY8bPjhDE+ygODrD39X/D4zu/EorW0fgAQVjK+l3d3kRvbRXt3iqCjdto99cFPCcN7JTE1Adra8MjDByIM1EBvyqlXjLwTWCO4vJRN2EB4Slp0CX2YXrfVTpuQN+q4IlXAaAbkbvAeZ3tNAC6uh2lP7R1BBUynRk6HI0lo5Ny4YsZnwxC6HU7CuRiZmepmDlU9rnORpfoccV8VAWg2+oH0xscAAAgAElEQVRBfR4MBjg8PJRrETznfDP7XABznX1OUExANtpjKwBl2b1xpn1Tk770a975R+ZEs+aHAQMUSOE+zUDPNSMFM9C7G5ebDPSlZ6D5wkWRgHnGMWvCzm7kGGlLVL3zTM5cfDEYh4Ez/G3WvLFb9jNVxLWT50j0D9uErTba/VV0+n0EEdkzWHoiwfHxkdgTvpiBznITPPv5eYY8TaUfWnl+xjImzGp/7V56yC9gsha61VcdUGRfVEG16tmXFMQKuFU/KhwQYD60rhsC+C2pfc7cpG6o9MhLThAlBwhI216MMXr+EPc++wwPv/gNjnefyF61fukKLm1fweXLlxH0N+BHHZnvIujBj9rw/ADDJLNisjT7jw2gSwkO9Sq88wXQTVm+hSZoiUan5vLMvRkwfQqgI0sl6ITriixZR/t7uHfnDj7/7FMcHhzIOv3g/Xfx7scf4/Lt94DNa0CWI848HBY9Wc+ttU2Em1dklEmaIUkyFYg82AXiI3WmEIJ+Vboh91pSEofhMgm68t4rc0SIJYiheb2YBGy/E89RZBWQ9aBZO3iuE912Sji+2NXezG81APqbOa/NXTUSaCRwsSTQAOgXaz4u+mgaAP2iz9A5ju8iAeieWwN94hS2suFe4GndOEEoRtepakRr2rggTZ1D2Abdq9pUTVkVGD5vahf9ThWwUZd9/k0B6FUAs30/rtzsebLfv8i82d+ZNcdVfdcBfaYfG6yY5UCv0otZD4m2s988ULL/OpDWHY/dtxvAYMugSufq2s/Tzzo9N+OetX6qdNaVAft31+Yi661u3dQFPbjjNXphrl/12x3rzL7FUadLCZDWWme/EDQfZ7k4W0mn2+r1JYOVddBVGq3KhhAgjd9LEsmeYDR/RlCH32lFCDyCb4pq9NvMQLcdzrPWoJFn1XzX6VwdgO62XxaMXqb9LL2yddVdb4YOtspe2HtJlczmrcEqAL12H5MM2sU3UbtvofM/U/aBQKUGKyULXWX0Kep/UyNdXVLWhwbQzVox/ZGV1GRJC/xpgeciVx/ImHWOEmOvxIEG0Al6sz46+zMAOt9LqRh9ntjrlgKg8/MsoAOa1FweVmOWp1FgemeU0l2KpPDwbJAJgJ5mJT7+0ScCpq62QwHQJYMmP0aYHQHjMZKdz3Hw4DN8/dVXeL77EOP4RICYle1NrG1uoL+6gWjrfXRXSVvZRavdVbT2rE1Y6gA2slAgFFCHQ/YkI50yYHa6mqtTsK3iIpXPU9KgzznXsK3YN92nq0/LAOh19t62lwvZTp/7mgG8OX9KhwhapHSEJ4lk/BHkIiDFswwBCWaGr7D2cBiydD28QjvFSb1aAaC743L1l0AWHbomO8qA56reuQL1+R3Ou8p6VzPhrtm69TbrfHDGbslg56320393x2H+ap9zDYDOCC3aIYJ8BNApQ5fCvQHQl5N/0/riSKBqLdglFLgf0JZwLatgJbUeuK5VzXOVeW7OMIq6XdtOoXtWNMPMQI91FrsXRIi6PQm8CUkDxPVVFBicHIvtkv2iLIQqmhnrYVmgyDLkDMQqSwWqB6pW7Wv3+o4A6KzYkeRQJT0CH2UylPN6UMbohwnotzh6+gAPv/g17n31FbKTffQjD9euXcPm5evor6wpsDDowm915GzP92leIssZ0CeHEz39DYBOQUQUg9QzTxCCZ8oSaZbh4OkT7Dx6hN3d57JVrm2s4/Jb7+DmD39XMvszr42TYE0FxNgAepxiNI4Vk0xyhCBTGegtZIikpinPHi2UEszoIUWPsHoDoL8Co6RqnediZwmgP3v2TFidaHO5LtwkjmXOTK9geK9FFw2A/lpMUzPIRgKNBF5zCTQA+ms+gd/w8BsA/RsW+EW63IUC0LWT96x8zgdAt8EBHtqrwE3bAWMDZDZN4DIg0HnPvQuELurofdXjsmXiAqDGqe224edVbavam7b2d2znsfnOrLrgdns32GBRebiAYdUYzGe2jrnzVAUKGx2z29a95zXs9lXMAu713TEses/z2hmZsN0i68eWme34d/VhArYtyZpg32cd4CAAkwZM7Pma9d6tbzuzb9J1ss6hAIseSgGAWAu9wDBhVlQs9fy6q2viXCDVu5SFZtYLxyW1j32kwwFGJwTQj4G8QBSFaLdYjyxGWVwcAN1df6+D7Zyn1+7fX1SvbNvl2jHb1i06HncfqwoImNhaobec9lyN100byPc0XkvgbWLvToG2CvyUsesMdALEUj9dVcFTALrQoapAkAnIrfd8A+JK1rXOvlaEM2aErDurwIyxX+KoRZCcgD3b0AnnYSULsMq65jprWF0fOGqXGGsfNTO4+KWgBFaTQtVDZ4aXBmmTtMST/Riff/6FZCD98Hd+Xxx9vShAP4QqmVAcIyxP4OUFvOP7GD3/Go8ePMDOw8+xv/cY4/EIvX4Hq+t9rK5voX/1+1hZ30Z/ZQWd3oqiE9XZ7pKN7jH7KZLa2gTQi5L3oAF0nUnN8eqZmNLdM7PKyycZ6HW20wDolAVt0Bk9rqF2F2LVJQDdeWcPW9c9C0CXizBYQEpbeOIoJ0BxcjLAUAPodLQKeM4M8ZW+plNnsfRUn9sUjbt6MXNQBSHM2uOoS3TsMvt8OBxKP6QWpfNdwGUpmTHVJwOgm2S0Rc41y2RVvUjGpb3X2vNaBaCXWQGTgU4q4gZAX9TCNu1eBwnYZ3F3bzb1dhmkxB+ue1IHG8r2Ktp2OwhLrAprpPuB2FuW4CE4XvCzqC12iXTuAc9iniclecajkQqMTBMJ9iFYroDBAkWeC7OQsGgwI/l1ELA7Rk11fV5Dl3q6S+w/y4zDY9CdDiS07W7GAD99XilMgBfnK43R7/UQcfscHiIRqvcU7TLB4dOneHr3Dh599YWwmayvtrG9tYbt7W301y8handRFiViMGBJsRwQ6E2yQthWglZHAsjUy7DMTKnNFaSug828EmZcy9zv4m3Ph5GOo+dakTt0MtAn5PUWhbvIOc9lDQWeYtlimYQyjrG3+xw7OzvYff5MzlrtXg/vfPCBZDV3Ll1HsvG2gOlefxPl2jU+NiFJUoxGYwyHI3TzY3RKxT7B+QuQy9kq87sSyEjgfOyvChsOOXHaxWBCLb+4HJuWRgLGjvIczQCGp0+fyhmLASkMihRWJ1+d/5Y5L32XJNwA6N+l2W7utZFAI4FvSwINgP5tSf71vG4DoL+e8/ZKRv16AeiqkpZ5LQoA2k5G18ls+qoDbl2QzH4oMECFC6BXARivZLLm1IfmNWzA2DyMLHL/r2p89twY0Mx18tryqgN/qmRYBXJXOZCXnWO3vZHbPOc779XWAVcvbdDQ1htxIjiUu7YcXJ2cBZrbfZl6jjYQbI9hGQC9Kgr8RdZb1fpZJkjCyNgF5W0ZubpbJS/7fqruzfRhZyDNuoaRuztvdX2b7E9xJtBdE7ZEB5IsxyCOxYkQdTror69jdY0ZK6EAhJxTAuh0tNIxOz46wuD4WAAf1u4jeM6awEURoyg0FeS3WAPdtTVVgRyvKvhoWR1d1i7Par8IeG7rpW2XXX11Ay/c/WRR21wXwGHbAyLZ8wH0qTvfUH6rwA9Tb9qqUW7TZEuddPUy2erqexYQS0CSuuwE/EwAdDvz3Boo/amhLmWQ+MBxSwejMHvbi1SGchGgk6uMFlsPR1GBlAi0OG9Z65TU74UG0EvkpIUnTafvIY4LPNsZ4t69+wiCLn70/Z+Lw7vdCtEKA+XsK48Q4EQ5/YrnyEZPcLC7i+d3f4En93+LJ0+eIMwH6LZ8rK5fwtbNn2Jz+zrWWZphbUMyDsk8McynVLEZ66AqnzFyIjQCdgfgf3yRpl7fggAvUtaBAHqQSx34WXveqwLQ562fuj2sSn9tCncDoPP7WekhFmf3CMcnJ5KFbupkGnp1AuhSo5h8BFmi9+BqAN2+tpGRvU44n6x/TqCL82kyo4TSlbaX19GMBgTQCaIRDLH111zD3L+9fpdxCL8ogG72yKp7nYyF4kmLSQa6DaAbCvfW6qWGwn1RY9u0u3ASMDbfnDnN2ZdrnDbEAOdmTQroHUW1QTb2OZXvTRalxyxzZqmyT57nNDtGp9dHq9MD/87SOmkcC6CajIco8kzWXpt7hpRUYHQkgbvpa9Hz9YURvAbQzwnjVkDxOXXeTgtEiiwHcdBC7pOcHRhEAXKeH3iS8VJVAr1M0ctPZL8J8gTd+Agl55gZzc/28Ntf/xo79x8hGYxx5coVXH/3Ojavbiq9CtvwAwWap2SZyUskZEAoAwny8n0yEJzVQYLMZC5QL1K46z1nOQKhpVRFhTueD4AuBaZ0UJt9ldNgOvln9DlNaqBr9jVdD53rph0qhofhYIBHjx7i3r17ONx9grVghI8/+hDXP/4pwvd/Dp/ybl/CuHcDrJLDtTocqfW4VhxiFbp8QzFCWGYq6MVfReG1BDg/Di8JpTvnvp8dSGmi5vViEjB+BwYs0Qbv7u6KLSXbD8sd8VnWMIGYcj2vnS18MdEs/K0GQF9YVE3DRgKNBBoJvLAEGgD9hUX3nfxiA6B/J6dd3fRFAtBJaVf9MhnoLweg2w5OXqcO/KoCxl3AxHbCzqOgepUPA/NAHQMeGJDKdeAa59I3He1rj9sFiIyDWlwFWgeq2teBVm5bM7ezQC4X+K5qO2veqkAvW6fMexe4rbtuHfjA9lWAsL1OjKPQBv6NTpq/GdnabRa5P/c6i5hK43i053mRtWbLr669K+N5IOqsftx7MUCjDb7NAtvdgI5Zbdk3sz/pOBDK5bAtum4AdPbFTAoC6J1uVxxrBNDpcAgDX0B0Ol2P9/el/jkznNqkHpUsKtKOEkC/OBnoVWCS0UF77bi2YBH9Mm3mzb3b1zwAcJn2dftB1fjte6wac5UteZE9YyHbuSSAbmjVZe5MnVDaJPq2TUaRCQYiuChqqlsayndVgllRuKu08gkoaezbpEyBqX8uVPNWJjzpbgkc88ziezhpq8xgUm4yq0sB6CE6uc6G18Anxx0TQGftcwEtUoA083mOfpwjYJBKkWNUjuX+RqMMOw+Psb9/gHZrBe9+7ycCshA8j0K1fr3iUAB0RT95gLI4QDYc4ujBr/Dk7qdSD318+ARFOkLU7uHSjZ9g68pNXNrextrWZYSslev5GBWKyp1u4zzoaLlJqIBiwyDFu3ZoGwCd9yB091o2BNAL7fN252Oia0aOphSEo6R1OIXMpdV23tnDXZcz7SG59ydOaZWBzhcB9HGcCIB+dHwizlU6VZmpRIfr6uqKZKIrEKqQDHS1J6gsPaV7qga6fZ4wa9Dsh8bG074y4IGZUXTwShZbpyP6ZDKj2A/nXQImdD3xKhvkyt8+1yxi114GQLfv1T7/TOxIwWCDKYV7mitKepvCvQHQF5mlps1FlYBZ03bQJtetqXsutlsHfBlGCylpYJX7MGvH9GFsmOlHSkcQkfNVMBUB9IwWOwylPEebILrOQidNOzNo4+EJ0jQRUL3FWug629LjeY01mfUZ/0X2/G91Lr5DAHq/GCAjk0CeYC3IkI3H2Lv/EPd+9U94+OCB5Crf2L6GW7duob/VR9hXDCY85/thCwHpq9MSozjFeBwDYQcScNFqS8CY6/r4rgPo6XgkNdC553Mrz9MEyWAgQSdSRsUDRsMR9vf38Ozxfex8+Qtc3t7CpXc+Ru+jP8Dlt99Ga+sW0u5VEnUJcD4wLDPlMVbKgSydqBgjLBko0QDo52VLjF2mjaQdlbkYDCQDnQGLUg5Bl9JoAPTqWWgA9PPSzqbfRgKNBBoJTCXQAOiNNiwjgQZAX0Zab1jbCwWga+e563i1/L+nItIXdTjY/b1K0NAFQ10npq0qi451lnrVOaRdsMo8sNiZnrZT1XYOzXJyv4yqzxur2/c88NGM38h4kf6rQOmqOXLBsKp5c4Fo08bWgToAowogs+/H7vtFdcjM+Szg0padAYurrreIbBfV02XW27w1YhyN9rWrxnoG2LNKA1SNe968ud+paj9PZiJvTzldmcDIDHSpyZllGKYpWu0Weiur6K2q7HMTCMP2AtQRL8pyHO3tCoDOz3vt1qQub4nkwgDoRl6Lzv28eXfXYxVQXHXNujVbt77ttbDIfC5ji+bZ0lng5KJrbTHd1vykZxqfgkqniV+nyqrYgLbqwNSxFllIltE0g2lyTzYQS9BbX1v9XWdPa4LyCWX7ZNPXYDyz231F/S6U53qN+H4IH5Fk/UVFgLBgxjDTt5nprkHZgFmCBFeJyTNjmcBFDp/p3qSlL3Jk6UiyBAcnMXbu7yFLM3Q7a7h2+bassShiphgpJhmkMgC8oWSSh8EAvneCMk0R73yJ3Ydf4u7dezjZuYfhwR6yAuhv3sbW5evYvnoVm1evo9PrwQsjjHW+FTOAUz9SAL8XwGNNVELAJUF0JSwC/YGu6W5o5/l5GipK17lryFDlV6T0LQKgL7MeFtnDTAa6Arx13VfeTwEBFAicGwCdtk6B56sCnve6pLxlJjiDGTJdekMqk2sKUOaxKRYC2y4Y8IyfmbMRgfNHjx6JPSVwzgxCgvVCJ8/6xYFiAODfRd9ZYsBij5ll69x9fa4NUBdY+jVvbmQ+uOlkpQB9LMUwBdAD5JRlWaK9toXO+raULEjDHhKfpUF05iBr1FMP07HQGRNMCrMRfKE5puSnc7j0DTRfaCTwCiRgA+h879K28zOuZ/4Iq0i7PaENtp+VDJ2wbVNVX6lQbcu+IlnKZAspkUqgGIRiutXpKvsRKhueJQni0RDxeIQ0SREKlbuvznhQVO6mTM9cG/4KZPRKu3itAfQcEeuoABgFXeR+KPM5jEJwP2ZF7ABjOZ+EZYJ+to88ieFlY3TzIQ6ePsXDO3fx1WdfyPxtb1/DO+98gK1LW/C6HvKAgRGFsOMw2ELVuecPMWBV99zXZxipgy5DUVZUtoG6DHQp+fJKZ3HSmZSWqtjbXsXVyNhgmE5sSvqzdO4605tAuQcJMGCIYcHnJgYwmDUsDDGZBNodPn+Mx7/9G2F8KHub8K59jI9+/GNsfe9jeFu3kScZDo+OcTIYCrX7CsboIFZzW6QIykzmPvV6Ml/MlB8Ga8i9EH6ZoZufNBnoL6EE5nxikjZ45jo6OpJAIwmQsEq9uX6Ml7jsG/XVBkB/o6azuZlGAo0ELqgEGgD9gk7MBR1WA6Bf0In5JoZ1EQF0c99ToER94mbovKjDYRFAU67nZEPbAN4skK4KDDHO2xcBrI0j1jxc2Hph+nXB4nlt7T7PQ8/qaJrdOZs1F7PazgKuz+rPaUe6OCi0o6Bqjs33bZDZlpF7b3Z/9pjtObDHa9q7bY3O2W3rqJ9tParqu25Oq+Rm67r73tW1RXXFBS/rxjhvHtx15sqsiiLXzkCaN782qOKueReAseetak1WATbT79App7IahQE4iCQaP6YTKEtVfd/VdXT7q5KVakAaRSPsSzZukaY42H2G8XAotmml25G6moYIuiAwyL6/RQp3c7+L2s5l7aGtL/Pmvm7N2uvbnX97DVbZcXc9uvfprm0zXmMzbP117Zu7FhZZa7aNsddK1d6oxlrHAcq0Zn1FizmVTmADjU1gslO2kwCoAsKLkuToVj10OzPd1PC09tTatS3dqWxiMx+sTTrsMvOPcHmAbtFSQAgitNCSz0FaVKFGlYK1Jgl5+ptgoJ+IQ5Y8EGM/Q06ndZ4jHA8F7BgcDbDz9RO0W22s9Naw1r0kALofBUCoajRmXow8SAV8afkjhN5Y1nK5t4PBs8eS0Xx89ysc7DzC8ckQiNaweekyrly7jq2bt7Cytib1chOCLKyH7vmITf1HAuiBAtN9yt6A5rQDBPyFzh3wmY1PyvOQAOdUTrYNE9229jqbTeCUXa9hyhVHvZ5DNxjPtYXL2k6I5FX2ZUlWBD2gJCeAPs1AZ6YSr02qT1Iu9/s9dNqKvUMokEtFs+4zuIIzKzKaAujuXuquxziO8fDhQ7HLBL6uXr16KgPdULibzCgOdAJy6GxWe/93zx5Vf6vdm6XxIqu+us3Ms4egfSWiMKoE0NkjM9AbAP3F5d9882JIgGuedsCudy72lHtHpOi0JZNcB1i5z0r2mWC6ptR+pLLVSwEaJXudwU+aKYhBXGGrLZmVLMdDkJwAYcJ66MOhgH1lTkYhspmEskURBCSIHungsIshwQVH8VoD6BkivbcOgxVkfkv2oDHP5WQIKDO0SwWcBvkI/eQJkMYohkfI9h7h3p07ePToCfb2h7hx8yZuvPMBrtx8XwSXehkyT+3VDKDTOD2CVhdRqy3AIancmYnOfYW6KHo2CXKTiCewUIA+AE2ozRWZ+/nRrJfn07WUPGCQgrkfs+ObM6VsffqsyfftViT7OdeMAOcCprfQjpSsZI1nmVrnowMkzz7Dg7tfY2d/gH2s4pNPPsGtH/wueu/+BEGa4uhkiJNRInt72y8Q6vlhUCKvK/OGlmI0kvNYR97zfNEqxpMa9AuujKaZJQHXV8F/E0Dni/PBZ19js6tKfjXCBBoAvdGCRgKNBBoJnL8EGgD9/GX8Jl2hAdDfpNlc8l6+KwC6DU64DhN5eLNruTqH/zoHSxXAu0jfy4BGy47b1ME292RupQq4WWYcS6rVhBbRlesioDHbVD1ImfHaYFTdvHG8dvtl59i0rxrHMsEBRh/42x5rle6YMZvvmEwY+17MPLgPpfZ8V4Fn7vfqgOOqa1Xp0Dx9mKW3y6y1efM2D0S112MVIGqPxZ6rqrauThiHapXM3LlWUNZpAJ0O3jhLMS5yrK2tob9K+vY+UtZZ1muA90dwiM61LI5x8PyZZDOx/5VuV2qjs43nEzzXmSwXAEB3ddnWIVv3lrVBtl7Nm3tbRxcBAO01UmfHq5zui+iVsctVdthdX8vIxNZBI9c6J5T0K0hllZe0BkAXJ7OyXawSetZuFVMgVKqLq4zdU2tcZ6Db68tu4+5VCo/XdNz6dxb4GHWZae6j5YXolW2VTehFCNHWALoODuBSYx1xHS9gMXqjDFnvsiB0i5j058zeJrVuPBKg42j/GI/vPMb6+roA6BG6Cmxh7c1AZS4TPGc/lDOp3L18II7c1nAf5ckhTk5OcHLva+w+vI9nz3dxEgdYW7+Eq9evY+vW29jY3ERnZQVFp6sy0zwfY0/V1CXdKIMQZL+QDGsFMocE0CcZ6KyPqmScE0CX+JqpvGy9l73UAL1arq7trs9AV3T7fC2yfmaN4ex+yhmgzWLgxZSt3wXQmYnOa1+6dEmylQhy07ku4yGLQJnL/NAOEoOQQAYB5JUMzVpy14ahbWY21OPHj+V77JsU7nTUsz3tM99zng39M8GuPJtSQZv1UHWuWXbffBEK97prnNnLqC+5oppmwIubgc5+GgB93qmm+ftFl4BZt7SlYk/FHqh9S2jWW4q1x9AJ8292uSP33GLsh6IYDsGAmyxTZXjYD4IQrGTOzwVUj1oCCrEMD8FSZqsz8DEejXByfCxU1LTHMgZSUzMDPc8QCS31S0TPfBsT810B0MsY/WIX5fAEx4/v48Gv/lZo24sywOWrb+Ht27exduk6/GhVSoFkfo7cL9R8MrNds/Iw65ylSvg5gw1zyTxX+idtGwB9Ej9GlgYGEVCePAdxf5dARjmL5DpQjmwOAUIvgRfv4Nn9u7j/6Dk+fx5je3sbV773fVz7wc9waWMDuR8hzlUATDsoEHkKNGedeROk2ADo52NEjA21fzMwQubW83D5yhUJIqINlfIXlu/mfEb0+vXaAOiv35w1I24k0Ejg9ZNAA6C/fnP2bY64AdC/Tel/y9e+UAB6TQ10+2ObvswGU844hZ36rGw7DyCry1ydB9S4DwizxlIFeLhO0CpwtEpNXDCG37OBGhuomuXgXUQFbUe0cYa78p/lQLcdzfPa2eN2HVr2v8+AlHqO7TZ8PwuMr3pYW6a9WyvR7c8Fw6oyyusAsyqq/Vng2iJzvIiTruoaVXNt9MDVB7PWjCzc9XMKXNPKt+gamvVwXQVOVpUxcMdt9N9em3abuvbL9K2QqAAZM46EqTmS92leICkLbKxvoLuyiqjdQZaSKnQaREJYkp8xi2l4dIgiJa27j47O0hCQPaT/rVDZ7V4gdZZZdxFhW25PQDldW1kSVo1RzRMUWSLOZi9LBZCSjE5xERPcUvnFRKfqdM9dr3XyNJ8bvbZt8qLzavddZxNtXZ01Ztvu2mBbnf229WCZuXdtvrteZtmMKtm6+5hr5+1/n93zCDQqkFvGMXmjssjlZW24tt2XytLyhWmquvQ/qT0Nydo585K92PQtF9CXUQi3MCxIG6VjChxVDk5zL2UYIm21hUbdI/VppOh3VbYxs/mYja4oz5khKHrLTEH2F/ooSZtLx7XPzDB1r4HidOcXEOWJZDSNB0MMdvcV0MIMwpwBLD7IJ1qSU9QDMr8QB7lkJ5cpSr1+osEQGI2RxDGK3QOM9w9wPBhglGTo9vvYuHQJa6QIX11D2OsxpUo50z0PCSnqmd3OjKpC1e0tkhhFOkZeFAiLDBGdvQSCJDtNyZD024Siq2zXZJ2Z+vOUCRF650VujCroRlmAKXuL/bWqs4dt56ts8enP2LNyhJM6ltTIlGeSlxiOxhKEQNpVOlr5okPcBtBF7zSFu8lAp8NdqNaZOcZMMq3H7p5nAHE6cAnQHxwcyDVMTU5SO7NPOxhRgpQ0yCF06JZu2nbBPdvU2cazi+Qsw1JVG/ezqj2/6vwoQRKlN8lAT7JEgen+lMK9qYG+iMSbNt+UBOw9uWpPM+Nwn9u4rs0P25j6urTpylZoELOm/njVWZQYaBQGSDOC8uTOUBnoBEf5nqC6EHD7ih6ewTikcw8ICNGuayr30XAgAThsSpCQ+6nQdVv03d+UfF/6OmRCmW7nZ7qb9RyxyLVzr273Ud924w2q3Ad1MQlensrJgUwAJ1kLOUI5M8NvCbBdZDH6GMp52Dp7DKAAACAASURBVC/GiIpdHH59B0+//AyP7/xa5nht+yquvPM+Nra2gM46Rl4XCct+MJjLh+hgEEbyw/YJAy80c4znsx50IXsM9cDsLYrSXAmVDDTqLFaKjqhPqTCLpImrXsz9n5aNu6frK+r4Q/sZ1d7T3c+X2dsUhbvOQD+l60Icr8ZqlQuS0kASAKcyxCX8WM576mxI3WIginpWyVDE+yjGI5ycDPBk/xiHh4fIvQirWzfw7rvvon/1Jrz+OorxGF7YAQJVQsvnb3hSXoFnSwnGCwLEY9L385pajosobNOmVgLUFRPMRBmz7jnZhQiaX79+XRQ1TRIVlNS8zkigAdAbpWgk0EigkcD5S6AB0M9fxm/SFRoA/U2azSXv5SIB6PYD1OnbMI+Upyku64BmF1g1fZ0FE6ZXMYBVFVDogisuAFgFsFcBleIsFwrAKTjgZj/UjbXunuSh2qK6XaZv9YC9WNaD7Yw2Y3GzMc29qaxZ/0xmx6x5MFSpVeOpmzd3Hqr652d8KLPBuqpsOvNdN+vbyNPWNTNG+/qzxmj6dp3d8/TK1kXXMe/OXR1oZq8jd7xLmgppXgcQ2OvHvq+6cbvjXXQsbvb/q1w/59H3RGYaQCcYpijcA5XNWpSSgcqM106vDz+KJBpfHER09NJplKeIx0McHx+jGMcCEoYhMy8U1aO0jeiG0tmc8DWA3mJhTjVvdBd6ah0o0FA70RYE0G2XmwtMuevQtkfzdLxuzdprxvRvg4SnwbjTNsz8zc4+m2UrzBwtYzvNfc2yy/PWi63zdevEDjawx2l0lb9tUMBdR2fsErORNZWmQNZmYlVUxZmyJadsXQ3D9GS+2QNrwzqlT07ZIKsPI2861MTTq/dHycrTe6RxaPrU47CrKM+jAHFPgc+Ew9OSoSkBWqWHkHS6BQEKpRNcb6lkj7OFuF/lP66h1dQTKnQ6aZlHKOsizxBkIwlYybMYZTZU64c11EPlsCXYnWhgxisC5FkpjsBwUMAbq7F3Yg9Bpq5HyveoFUpWYmtlBX67DUS8H1LOqza5rxznecGgmkT6S0bHyMYnAgqHRSJjpD6EJQNd1BkiL3im0EEHFmBs9jHRTz0BBH5pW9y9wwXQzZxTjgxEOI+zhy9xFgrw5p2T7pj7NAF01io9ODgUms9xHKsspcuXBUDvdbvodNqTDHTWQFdrhKZQBR74fghf0+Db+4zRKc4hr0sHLm0qf3htUomSCYTgF/9NPbazWOU6Vg30urOKvY/Y4N68Pc7NQJ8HQNl2cd75QAqIlAogyIscBNAFAPQJP0xroHc3VAZ+GvWRNjXQ501Z8/dzlEAVgG7WhLtXc52Z9UrgkuuWa5yfU5+ZFW5nN1Yxwsy+lVJYftQerEqVKAumsoknZyz9vs3r0Y50OuoMR9AvTXF8fCRBQWLTQ18A3IgAKuurn6Msz6VrAdDV/lL3LG6f78wzQtUZpWp83Blm1ft27W+Vvay77wwpeAhgsBSrrJSIpDRIq4ykZnaejLDmxQjyFPn4COnJfTz8b/+IZ199jsHJUwFlt9+5jc6Nt2V/GgRdHAZ9tff7oTDEECS0WQ9G47EEWrB9FBHAVQHvDOxTMYY8l2gwWc4o5jxGMFkHvkkG+xRAX2SPMOdGey7M+1PPpJq0R85jmnXGPkNzv7A/X2Zvk3UyAdDtWZkGbtp07hIcJ0dCVZrFgOkSuqIZdQITapBnclZaXV1BO/JRjI/x288+w6MH9xEPh/jwww9x5cMfYeXGbQRZhjTaQBKsqKDh7oYA7ZyrdpCjHQVoRQHyo2cSPMFgzdRrLxi0cC6r7I3oVM7NCU/Nioqf7xnkwEBJls0x561ldOqNEMyCN9EA6AsKqmnWSKCRQCOBl5BAA6C/hPC+g19tAPTv4KSbW37TAHTbYWo7/81DZJWjkX+rerh3gQD+2+3TfTg1fdWplAGBXEDn1IOsU//Vfti178++tn1fi/Y9b6ynHnMt53wVGGUDOhPwz2EBsB/gbdnWOehdp4z7HXv8Rn5V4I0B58+ASRWTZIAHV0/ssVTpmKtf9pxVydl2Drp6VeeYrwIjXRlU6WyVnF7U5FXJ18jDztx37898z10//Pcyjq+LtH6qdKLOqafgsUAAKWLXzDo12ZcIIwHQmbHkMSvQCrARwDAdIx4NxdlQxomAf6QTjehH0xm7lQA6ayxHKgP9VQPoVfNYZS9eZM3W6Qr7tx3n7hpz/+0GRLxK27no3FfZuWXsgetQMuuqCqRbxG5Itq9CL1V97ElkhIRfTKbQjNu2neLgt/Ym14aIK1TXlXX3xcmc2vnrek8RxyztgJ5fc2+8H1OvNghbKKOuYNxp4GHYVpmEkr3N8gZZhiAtEWTK6dzrdsQ5zvcDD4hB2nZVkJT3zKWzlrOeusoC9ItMZaYXGUJmfefZBEAXm0PadxmmyhZXrkCgzLk+1fV7aYBOGYkzMEIHnkeKXx9lm1JXVKEEU2SeeM8E0XnfMhEFSsnGJmit6vfmyRB5PBBHL9IRkI5V1lQeC9CvZKpyF10bemqPmm68kpXv6l89gK7CDUz7V7l+mGHGe1UZ48w+V3WJ46wQAJ3g+fHJCRJmhvn+NANdgDAFbrOeMOdLdFSCPxQgz+zzWQA6+zMAOp24rFnPzwiem1rr1B3RLyvg0QDohqGh1tZXUMcvst++CIDunqlcuzSZO677whPK24LUuA6AznZNBvois9S0+SYlYM6UZh3aZwM385x2kowSRucl2IgAtaZsNyC7OUNW7cP190bbrfZHAuamDnUdgM566Lwug6bCdhv8N/Ico8EJRsOhAEjcdyQQksHG+esJoLvlP+rO8uYZx35GsG1X1dklUzt27avO/i6in2SiKbnnskZ9Rqr9FsIgBGJ1RgjKHGt+jCAeYfj0Ph7+4i9xtPsMeTpCt1Pg5s2b6F+5jnJzW50xgi6Oo1XlR8gLhGT7IOW4DuzgfpOkmaJ4l+CJlgRstdstKR3DPqRskz4TGW4ddU6zQGaf5x51frNlXSX3eX93n+Pl/GWV6eH3bQDdnruqc/gsuS8NoEvWuQ7emwDoaoSShG9Yc4RFqICXx+j1e2i1SMUV4+n9+3h07y6ePHokzDJXWKP+9sdYv3YNabCOuGhJkGLQ24TfVjW4y2TAPHmEvod2PhAAXbLTGwB9kSU1s405c7GRBEomiTzP0l4zMNKw/rhnzJe+8BvSQQOgvyET2dxGI4FGAhdaAg2AfqGn58INrgHQL9yUfHMDel0B9LoH9aoH8Vngqi3pqu/Om4lZjmv7IXfeeO0xLtrW9L9oexvMMff1IvfsgmcG1LHvt+5BaN5YbXnXtZ03J+7f3Ux51/kgTooKsL/KAVEFntv378rA7tuMq2oequbDBpdnyc3V72XlM6/9vHmYJ7t5/S/z96r1ZsvYnYuq9W3r/DLtX2b9KKJClWlL51NCYCYvxLEadbtYEfr2tgBrBLmUOiowMB2NMB4NMCRFdJaCcJGAdAKg0wlYwAt9AUbEn2Qo3B0AnXm2shbsosMvkIFepdPLzOE31bYOTLLX4Tx7tMjeUaf/VX3bujer76o+bdtis54YIGGeE3Uid5sCdMKsPuUYMGSh1CUFoNsZT1ovdWeSf6YdmgIEm6anKQsmjAfuehPsmDqpmRFUgAmdpKqEAWlVVY3rCF7ZlrVB+vRxS1OrS+ZxgZwZfKMCfgyiEiARZMg+6azrBchaJGxlNjgBRIKJBVZisjiQ5YE3wMwmrqcMfjnStWnHKPJjVXOTzlQWkRYXboisVE7sPA2RZyoYplV00AkUcB/6rJ0dijzygFnU2kHuc/WqXKtcWCFU9pkfeEJVKi5slmJgxmI+RpnqbPj4GFk8EMcjPyuzVNoEpS9ZgLP2Gfmbni/T9pRdJL13xaKcwuf1++MLrx+pQaoobAmgExSgro3TXAB0OlcHQ5OpGUoNdAU4tNGKQi2fswC61CpnBrqv2tggm1kz/IxgGzPQ9/f3cf/+fWnHIKbNzc0JVbxQnDtZ/QrL0CvE4QyeJ4uF7J4/DYY4s1ZMLXvrvDLrLGF0QmyJroFOGRsAXVG4qwx0vtprW5AM9HYbadhF4in2koJlGbhOGK7BII40RpYmCLMRfInAMbmDr10O7UJT0jT69iQgLAkayLNBOzuwi58LQEmadIJiGryeBF/JHqazxHVwi72uF7s77kk6A130XW106lynAU0hBVefk56blNDMfG/3erKP0dZn8Rij0RDjEYOhNKMI6zsXZhUuNpoL0UoOm8uNZN7zpv13hrQp8m77ZV/wNE35qVZzxpW3gNRTetNCW9g5eLaIRgkC0vAHHtrjAyR7u9j7+gt8+bd/gXYrwtrGKi5dWcPa5ib89Q0k/TXZZwZ+CydRX3QvzFQgHz8XEF0Hyx4cHmI0IlheYKW/ophOQu5TZL9RRyBqj5yJGGNnyoScKpozvctZtOxn6eyr5XbmOV0IqtRzR9WzkX0unfdceHrWmIFeUd7HCg6wzykq495k49vURyqkQgL7dIke2ZtaXZD1oR0CbX+A4d4e9h98jZ3P/wlHR4fobpJu/0Pc+ugj+Gu3kPprYivSzibQXpV5ykaHKLOYMY9YCWIEhSrXkPq9SR375bS9aW0kQL0xrB+mPA6z/snGwbMX7SR/zJmlkdxpCTQAeqMRjQQaCTQSOH8JNAD6+cv4TbpCA6C/SbO55L28zgC67QRxHwTrHIuzHuBdwLQOLJUHOMuJaj9UusCHyaaz+7YjuetAFPfe7AeRKmCXn7kyqAJW7YfiOpC7ToWWAWrtvhcBKU87P6od1K5s7TlwHWLzQC1XD+pkZcvdfl/nkHMfAF2HQ9Xc2ffujmuWk8KdPxtUmyWrqnuaZTbmAYHud818L7N+5jnWFtVJd91XrYlXtX7cDKhZDic6eQrmu/q+0EqPkkQ52NptdFdX0e31pFYiJhm8KqOSdZmTwUDqn4uzgd8JfJWBblG4k8/dZLebGuh+GMHTGegvXAOdQL92ZVXZOdcWmn9XtXXnZt6arbLhdjBMlc2wx3Oecz/P1lbp4TznUJXNnweQsU9XJq4e1tn5SX175baaeCk1mbt8ytriBkBX2eWKat3cy+m+Vaa2mXtCbrIvCeXC1CFrZ5jbMjHjLoin+z4CyR5UtUmDMoA3ZM1xoAhyZC0i5UQqMiAeIxmNUO6NgaMMBdunKcNVEK2uori2Cmx0Jfs2afWQ+gHKLEdv4IMVNEvWSGdjASgzwB+JU7soRijKA5UNTirXIlb7ftEGSuXsK/IO8lzV0wz8PqKwKxSVzCz0JfAgR4oBfL+U+/H9lqa89cBSuOxOJaQTpCT8wpqf6kOvTFDymlmGbHyIeHQkVKNpPBBWCgHt6awvVbCBmYuJHMlkYXnSpWZoRfaaYu+3AijMewksmAIY7P9V2U6PNBrMMJSsfKVjvIdhnEoNdILb41jbyCiSzHA6WCVwiJT8EmCQwWONWqFWl9kQmRA8J4gufVugsxk725sMqL29vTMA+srKimStmdIv7GNyZnMA9Dqb/0L7mUFO9PnS3s+Nravac2btjZNxcNx5KVmWLoDOEiJ8EUDvGAA9IICu6pE2APqs01Hzt/OUgMngdTNhbWDd1Ds3bbhuaYP5Y++N7r4zbz8+fb5gOFGqPvIIlGu7KKDgFEDn2Ysv1sKmGeUYev0+om5H2IVQ5IjHI7FvhtKY3+gKNfV5SvLV9z3zvLvA5ebZyIzsKhVCqXoeqTrzzBpC3AmQ+Io5Zt2PEOSFZIKvxgnarTb80Ef2+C727n6NnS9+i/uf/gK3bt7Aze+9hUtvX4PPMhedLkadruw5Az/EcdCWfbxT+AiSQrMM+LK38joM1uL+zdfaSl/tZ5ohwZh+OWHpsivcr837SRkWzTg1697q5Oqet239V/skz3sM/lAlpIxPge3cZzqzLheYZmki22YtgF7Vi2IHMGMw+7hirlHBCZNSP2EH/upVhFELnSDFqrfHAvQYP7mH/d/8Lb784gskXhurV27hgx/+EP23fwp//S0JojsK1pFFK4qtaHyIIosltHGjw1I+Y+RJjiRcrRn7onfftHN1iPNqgp5oC3ne4rnLvObZhu+aRBsA/bs24839NhJoJPBtSKAB0L8Nqb++12wA9Nd37l565G8CgG47FY1A6oCHWQfzOsCmCtS0H9inD3ennc0ciw2gG4euqSVmP8C6DoAqMMW0rxqn7Rx2H0JmAVfLPKjYoLF5ILIV0O7LdVxXOT1cYMeWQR0IVDUXrqPZnY95jh67z6q29jyZ9+Y7NpVy1cOfDSTWzXGdDKtkZl/DlYVd17EKNDPXt50SixiQurmr+q57j3Vrs2r9LDIWt42tk/Y4q9bDq14/i5YGkDEKgB4KVXFGh5t2pLW7Xaxubqrsc2an66xfupwI4qV0BB0fC4AudZZJtRuSHlQB6Mx/IhBKH64NoBOsC6LWKwfQ6/TKdpDYOupSdto66Or9Ijr7qgD0ebpSZ+tm2eUqGbhOy0X2n0Vsp22T3LEuYg9lb6KDcjIJpwH0aeFsOlantOPMFJbxkXbW0JFrpy+BuUKqktMROyHZVNnnuQJLjb10x2j/uww8+Mzk0uA5Mwn9zAMOMnhRC2XbAzqpOKOTo0MMdx4LCJr89gHw9VPESYKVtTVsbW/j2vXrGH14E95bV7Cxvo589RKKVkdq0raPS/iFB14PLe09ZpZhMNbMDswWO9D1dGOkmaJQZ9Z5kRMk53peE+Ccsgj8HsKghUAiW4iHS4QLypB065kwTkjCtQCypBlnHXcOhc7EQq7Dsugd0pCK/AjCJDJWJCfI4mMFoI9PkCYqO9sbpVLHnbbIXmvUO5G1Lgeh5oRj1JmTFmD+IgD6S68f1nzX9QNIuW7Qo8E4wWgcS6aeondXNP6k+VSBCWQjUCweUifVqoEutlBA86ASQLcz0GlLWfv84OAAu7u7Ij9eg1nodOYaSlE7MEHmVBa5WjSL2LJZe/iZ/e4VAuhnbCnHzGALKwNd6o4yoMsC0JmBzr0obQD0FzmONN95hRKY2DAdHMy1aH54GdpLk3XO39Rtrl1llxWjhexzFthm97HM2ixLltdgTrQKtDKZ5gowPwugZ3q/4zrs9roqC73LoKsSGc90w6HQF0ud9rJEP1B75uv0Wua56kXuK5Va82dlUrX38NmHNt0+e1adkcxnowhIQwVQbwQtRjxgeHKCK16AXqeDLEvw/B/+C+785p+wu/MQa36G2997B1duXUf38rrsq+MwwklP0X+feAEOvUj6a6Ulul4k+8nzZ8/x/Nkz2We4t/DvEhw2HGJzc0PqP3d1uRB1AptmXRt9UHvO6VIq9r1V3af7XFT3XGvPiwug829mDfH79vOlzc6yyNwuD6CrME57z/Z9njun65lrR55loy6ijRsSgNzGGCv5U/UsdfQc8f3f4KvPPsPT/QFitHD9xg1c//EfYeO9TxC029hNWhgWquxOCzG8IpWyMGudBAHPWEmONFprAPRFJnlOG9cPxeacw2fPnondZpCku35fwWXfiC4aAP2NmMbmJhoJNBK44BJoAPQLPkEXbHgNgH7BJuSbHM7rDqC7YCn/7To2FwE91DPq2cxnFyQwbWzgtG4Mpk8XuLQB9Kpr2mNxAchZ7ZVj3qbbrcgqs+6zCrCapXtVD+X2A4/dXxWwaTs+ZoHcdY4Zc29mjo2c5gFGLsjt3rcLoM/K5HYdF8v2vczaNnJwQTcblDf9GWejGd88WS0z966j0b2+q5N2+2XWz6KycefLXi+2PPj+PNePAdB5nSqmCXttlDoDncCjZKDHsYCQ3V5f0UGSylH3o8AwD1mWSr3M8cmxZNgK3aTnSQYmM1dCAugCgpZg1q78NhTuAqBHQDitgW4o3E8BZvMo3HUGel3WsW3bqvSkSg/rgk7qbIK9DkzmmTvndYDeorri2s66/cBcZxm9MmtyFnhu6747Ztce1tlZe79x+7O/Q2aDSVvdUFHRKqBcsr40ZbMCCnSGcxjBD5hFHUjpARmnUH6qTqSGeplq8NebsLmbDHQD6BJINvckZQdIyy7lB3RHrAtL/SaA3ooUOMyk7DhRNduHA2BnB7uPHyP7+h7C334pdayDh8/QeXqAPMvhtyN01laweekykg/eAb73FvrXrqH86D2U166i7PeRttrINWjRIzsEvbN+jjxkhXOupgR5eSTrME9TFOMEeZGjjAP4qcpyDKNVBGFX1nIWBShCD0HgYezlYA1XyqTwxyqwQDLxlYwDkGZe1dlmHnxYEJTPBYqJWDeVRO9lCp9Zj5L1PkaejQUwSsasDT4SAMk/OoLH31YG+pl90dRV1QC6a6/rAXRNb290ZAZ1+bLrhxnok6OKALgKFGcGOjPPCYYwsIBypS6Qvt0AY8ySE/2pA9CZge4F4vC3x2X2dX7G/llnnTXQKUfJFO315Dp8bwIS3Mx+2VM0s0LdWcy+pmsT5+5xvLkFM9CrMmrt88kpe7MEgE4K96QB0OdOVdPgfCXAtSNBQjqIxpy3qPcGPOdvA6Rx3XL9uiwNJnDLPhtLIIkVXDTvThSAzn3BsHKYgLNAKNxVlQQFpvN9LjFjKks2arekFnqn14MXkpK+kMBIAqkC+uYZ+jp+a944LtLf5ZlDkWkrmNsw0+j3przL5Bwsb3RQmX0jPLOe5RzHOKccdSCeiF0B3raNm0QA6r9PzlrcPwm4mhIzEgSoamfzf+PAQ+57wkrTQQovTZCOR+h5OSKeu58/xVd//Z+w8/CBBNO9f/s2Ll2/hu7mJsJuD1mSIiOjTbcn4xmXJYYlnzcClHHG0wTW1tbx7NlT7Ow8xtMnT9Bpd0TnSOHPs8D169dx8+YNhMIKo+QiP3IMUr9FuvpjdW+KpWYiyooAAzUX6v+mvgZmc6t+bVFPwhOE8aaUMjL2vlIHoNvn8EV0Up3sTNkDZ/J1IJ3bj3mmVcdRfS86Q57riuuLN+O1+vA2biFqddApR+iOHyNlYMr4EMHRYxw8eozHO0+xu38oenbt49/Hte//HtZv3cQo7yLOVJmIVqclos6zBO1QBecVeYnSb8l5uHm9mARcPwb1ywQycR4fP34sbAwmwKQq6P7FrvzmfKsB0N+cuWzupJFAI4GLK4EGQL+4c3MRR9YA6BdxVr6hMb3OALoRURUYaAM79gP3LBDjjGO56oG9IvPIBX7MuOz+zPsq5+osJ6vpuwogqlKRqgzNef0vqmoGuK4CuI2MqzJO5bHdcZC4MjPOrFlOaXeeq+RrxmG3tekf7b9X3XcVWGXrj/udOvC+Tqa2HsxrU9XWdiC5MrUBgnlr4kUB9Lr1U6WflQ6vGetnGT20dWqWfi+zHszadHWgrn/zoG/bmio9l7HCR87KzKwFVxSIs0yyHrr9Fayurwt1O0FEzqFyFLPceSK1gAmgp2Nmw5boBL5koEutRTqPtNst91XtaOVrY/ZupCjhHQp3kYc4yrS05wHo4iRVrzPOS/25a2vdtvMA4ao1a9tQ2wGzTAa660ivskO2zi2rK+a+6myW3be7bur0xJZdlVzrZGXrbFXfU7s8zeqxxyeZXjq7XLLqhLqddSvpeNbZ5iEpSkPJDi91W15LKP6lHmoOnxTo4rq1AHSC3yYjmuC5BtANsEH7nLHGuKYuZzCJyT4PIpVN6HsF/GKMZHCC7N5jeP/wKR58/jnKX3+GzV/+VsCItZMRLo0UyJEEQB76aEVtDG7eQH7rFro3byL7g08Qfv99tN66hePrW4gjXzK4N9IuQtK5BwXSiH2QcjRFjgHSPBWnuDfKBawJkhCtrIVIMqK78ENF5z7o5EgitX6P/ASJl6NAhhxDXc1VAeeEzP0yQLvoCmgf+RG66Mi6DEgmUaikc79MVUaUppYvylSVdEhI/6vAdH//Obzx6IzptHXAOMkV5DMFaM2X6gB0j8VArdrBr3L9qJrzquwMHeuce+rBKMkQJ6kAZLRu1FsC5wS3lR4oqlmlbwX8UoHkqn69slQqo30KoLvrlP9mOQyC58xCN/U3pV6xyQbUgZjG0StrgdntjgznnWtm7U3upIlJthIuq75bZUvtz2rPBxU10JsM9EVPHE27b0MCsrdosMUEz9BG0DZw/fK3Ktngi23g2uWP/XL3Zvu5Y6m1OQHQzTnIAGoKQFcv2h1yBEExO2ign+Afg1II7gcdFTQlwULjoTCKFEmMLoOBvg0hv8Q1JWBzSsihbe9ZFrYzdq4CLK+ai1HGM7HaA8xZzn5v2z3OPwMobPtnz7V8bj3PJ7Tn3FvIVJAfw89VIAOSQ8S7T7H/xef44u/+C4osxeb2ZXz0k99FxAzydg/w2sIiwO+XbbX3p2SLKgvZq4qMQYFkigoxGJ6AZUKe7Oxgf28Pw8FAdPbK9mW88847uHLlyuQ85D7P2s/EJtbDKzMVpOg8U7t6zn/znk0Zg6rnM7VXTgMSPF6EFDnWy91vzJ84D8usH/W95QB0YdTimBg0oAF0E2RsP9N77RVkK7fQ6fXRKcdoH9+X82CQHGM1P0IWx9jd2cHOg/sSaNm/chtXP/gdfO/HP4bX3kRettS5rr8mbCxJEk+uKUGV3DtfYp18179qnk3MM4hts/k3AuhcN6RwN8whrh/puy7DBkD/rmtAc/+NBBoJfBMSaAD0b0LKb841GgD9zZnLpe/kTQTQXTChysFYJah5DksDILsPr3WgornGKWe2U5Nz3kOoC+rMam8DlouAOvYD9KKKY8vW/Y4BIN37niVXI1O3jSsz92G/yiFgnAbufbmZWrPAY/f+ZoGGrh6Y61bpQ5WjvU7mVU4/955sXawbh/2dKn2Yp7eL6oR7/ap5mAc2LjMWu69XvX6MY2iR9eOutzrdEfnARwbW5VWU63RTdZmV1O+j01e13xQFuwLg6IGjI4cADwH0Ik3F2dVl9nngC5AUaACd3p3MU99lkqupgV4FoMuYBH6xDAAAIABJREFUhV5az+4CALpJgKlaC66trdJT81mVk89d1/N09mUA9FdpO20HzyybWGdjZ9kDd5+ps4V1a6pqv5mur2oAnQwJBkD3/EjqUvPl66xz0ZugJRnoBNQLobE1Omuos0uEvnLAVgHoIqec6LBqb37ovMxYc1w8lR4ImjMARKjbI17Pg0+q7uQIOw8e4OjTLxH8za/w1Z07KD79Apd/c0faXCt8XBMQwwd6HckwSw8P8XW3g8HGulC6H/3z38PaP/sp3v7JjzF4/zbiXgQ6jjeSjtRDL3xSdia6JDzB74HKOk9y+GMFoLfyNjplVwIJ4LfhsVY0aVzbGdKWoskmgB57mUAMITKd3+9L3jllw5ruETpKTgTREUpmIgF0thAsOLcA9KBASXr5okCWDpEmYwGQsPsU5XAwoSm2536io4b+9SUB9Fe5fgigs2Y5500S88lCoAH0JGXNeWZ8KvCEQC/BJ2VvLWc25aXDe5YF0OlgJ60uA5Q2NzcntO3UObHFpIhnQINFjT+hk7WCEBZdm4vspcsC6HbA3LzzgSytAk0N9EUmomlzYSRgAFNzLmPQEEFnAugGXCdozuAXA0zXgajmnGrv14ueO6cZ6NyiFGOGetUA6AyULEux0TyXcT/jGLsrK8KqQpaXPE8lAz0dDRGMR68dSDcPQHdtEufL0IAbBZv1bJ55LZSe2v8n7CM6WMLohd2Pez6VfxtafOd3LqUrVEZ7mB1JsJpsuvuP8OS3v8GX//D3eH7vDm7euI633/8AW7ffl/IxPBsRQCdbDPvIwkjtvczsDnwJ4AijDvK8wMneHnorfVGVw709/Ke//EsBC/u9Pn7+s5/h7bfflmeAPFVU5EY/bTYrpauKhIbvyULDOt1Gh81v+zs2w5MJCHOf0arkzlIC/LGfye09xpb5vDNvtQF5OQBd1jePRXk+Wfs8G6DVx6hzFf2VNQHQo8O7qizL+BDb/ogPWoiPjnDw6CG++uor7I4D9LZu4mc//zna194FuhtKLzt9pCXEvuQFWWkitFstCYhoXi8uAaMrdQA6A0yoZ0Kj32rJb5ul8cWv/OZ8swHQ35y5bO6kkUAjgYsrgQZAv7hzcxFH1gDoF3FWvqExva4Aunk4nwW82iK0HxjrHMEGEFukzzrHSxX4OQ94cqf6ZdvPAv/svueBj/a45gGKrtPKfoivm4eq/qscK64jxnYGzHKAmTFXOZrd71U5BNx5sOVV5YSzAVV7jFVOdvuebMCs6nt2v3Wg2SwZ1cl0GRPjrh9bH6rmYNZ6W9RpWTc+28FT1eZF1k/VeKvWh7t+6ubWHVdRekjLUAA4umNIr86Ie9bG9FuaZl3TsfMarH+exGMB0JPhAKXOWGcGeqg4jOEzA5MX8j1x4EkGuwbQZ9ZAXxJAVzU/z75m2VHTepYMq+bObV+1TpfR52V1ZVHbad/fPDnMWrOL7FGm/0oHsQb76vYQV1YEaRWFuyFe1UAAAXPW5SYVOGuC6gxz6qbvq5rcpVBja7ptQzhKqlpNC0ri8cjXWcATHVNsB/zhfQidu3YK8zfBaa4JZnARaBDa0VYkGejUYcmCJpAaDxE8e4S7v/gFhn/9D9j+y3/E3u4esPcEa4fPEK2uo//eJfRurwOdDo4GA+zv7uLZ48eIdkN00o6ApPEHP0D/Rz/GtT/4ObI/+l3kmysCuLf8FV4ZuV8gbpkMdAa6ZCiYWZ8C4VjVbGwnEdppCwh9oeSVWgo+MGwPkUQJSq/EA+8JdvMDHA+PcPfrryXbORmlCJIAK/1VXNm4jNuX38XWpW2sd9fQR19RiSNEP+wKrT3BcoL7Mu+Uq69A3TyPpUZrluUI9x6hPFE05CYjk20mGXt2Brl44aeaMtGnmgwrKeFulcRZxNYuun4UIKWCLcpSsXJQtuM0R5rRQa4GRX0zFO6T8RJal0Ag5n4afbN5bhn84U8o3KtsuwHQaV+3trYEoBfwgxmEGjznvUgQh+aan2S9SZzH7ExLd80vstfyegwicc9SVbZmnk04Mw9kNiiVLPMyR5Im8p6Zsgzv4Ku9tgXWQGe2bBp2kXgt+byQjH4S1wNBOkaRxsKOEmYj+BKJxZkwlNaL3GnTppHAYhKwA1pc2nbDTsF1S+CFLwLsXD92xnLV2dVdP/NHkwOeyvxV4LkGA0vueroGuv1e7Kau16wDw3gvnX4XrU4HYYt00QTYEwHQcXI8rYUyfzAXogXHTwsu+4ShG58xMgkeLfgNHQhlzZN6xlHlTQzVehn24fkErRV9N+nR/UCB3jKnTs14w64ymaJJmMPZ/GGex7nvcPvw8114xUiyzQd3/xH3P/0l7n35BRgf9+67t3HjnffgbV6XeuyF10Lur6kxCOmOKqEUytlHBVyN8gxJkSPULASDkwGePX2Ke3e/wuHBgQzve2+/g9u3b0sGutrLlF4Jji7PARSpOucr5nVVmo7Z516RyDXNMyjPCgy+VWc7fkWXw6H+6feTttbZS/c8OQqyTA7vw5Q34H7MAA9+1zA8UIfV88mSoLJzxuAZabKvnTqUmCXGwLpSAhWEHEmzEMg5QWfJy3pi4Ex7BYNoC2HUQpDHCAbP5LwVjI+wgRE6K32U8QDjvafYefgQDx49RZIDH374Ibbe/SF6V26i7LSRRusg+X7K4IeyhaDVRpsBy8lgSpt/IVbe6zUIo3vGJrv+GAZDSdBCnssZXUoj6UDG1+tOz2+0DYB+frJtem4k0EigkYCRQAOgN7qwjAQaAH0Zab1hbV9XAN08RNsPhpMHMpNxZdOTWY7kOrDUpY2ynZAuUOaCGe44bAeNeXAw37HB5SoAztybDf7UjXniTNA3P2vM8oiunQ/zgCVXzauub9q4suDnJrvQvqZ5786T+AcsWj97jPY47DYCxsyh2Df92nNRNVb73ub1a/dpt3XnwW1XJasqmjJxomvnRJ0jva5vNyvWlqvbly3LRUyanfl72hkznQcXVKjSRVf+Rg8XGUOVLnyb68cAKu66qhqnAtADxDGdXxDgfG19Ha1uV+iwjaOMzkKVqZMhHo8kQzIbjaQ2oVC+h8yTZf1fRV8slMasl05nJrN6T9VAb8GL2srRxkwpnc2zTAa6yFdqMquXu1aq9NqeU9duVK1ZW0/qdNZcx10brk2x/13Xb918vYjtdK9RZe+q5OGuP+P0N/dfdZ/uvZq1ZGd11dnOqVxZN1LXQLdBL6lrrujSEbTkvYyp1ZH3km0uQIFy5DIDXQFn0xKdAqB7ynlrdIzvBQLXCkQAfeI71Y7YLE2R5KpiOF8KQFdZKKWuCe2dHCH86nP85j/+Rwz/w1/h3b/4hTjcgvQEnWIf7fVNJJ9sYfSTTaDdxv7+AZ49eYpHj57g9v0Wrhyo/obrt9B77/u4+of/A8r/5X+Ed31b1gja65JNmPkFRi1Nkcp6m7oaepB6aMUKlI3GAdpxKIy9iDymjMv7k/Y+jnGAwWiAX4x+jTuHX+PJs6f48s5X2D84QDJKEIxCrPZXcXXzKj66+hHeufUObl2+hZv9m+I47Id9rAR9kSEd2gq2JF5TopSsbdbWZVZjJnaitfcQ5ck+kjgWJ6RkPOoyEOJ01ueeCQuLmQcLfOA1bIhhck7R9W3P5ezBsItSAei0WczY49jjrEAuQMtkoDJvJgNd6ZYKEKBqGABdwQ3GSlET1VyJ6CbF1pUoKQsC6Pv7+xKgtL29rYKZNIBu78E2gC61lqXu6ulzlL3vGTu17P6q5KBYRMwaNudGu08b3LfXujsGe48Wu0EA3QuFspjXSLJEry8FoLO9AdAphzTsIWHt1wZAN+Jvfn8LEpCAD03bTjBPAhA1rTvPQ/wx2ckmw9lePy+zHk/fbg7PV+VJ1KPKFEAvSpNZy1rK0yxbw6BBK2ToqKNOC91+T9VD57ktzwRALw4PXksAXXGsqFeVzas65xibbLMLqMA9VTZGbJkw3qwoAF2Adp5zFcAu1zI1wq3MbT2KSQnxSb1vAxrb9b+JSCkSFIT5U5TpMZLRAI9/9Rd48OU/4eDwADfeeQtvvf0W1i/fwKi9JYFdaRkhCy6pwKq8hJ9kMqaOV6DLcLs8x3EWIw08rK2tYX9vH8+fPcPz588Rsu46g8TGYwS+jxvXb+DWrVsCGsr9W4EZKopA6ZLmjFJ7GVLhsnKfhd1zufk714t5TrFZf8x7e5/gcYYnPbPmuN64T5rsYO6RhiaffVY989aaCDnLTFbj5EBohb2pebPqzUwo3PUezvmnfM2+zn2qJ2URVjEINkDmmjIZIYiPBfgPkwFW8hPJ8g/yEYrhAQZ7e7h75w52d5/Lnn/r+z/FpdsfoH3pEobBJoqghzKIcOitIfcjOc/2kwPrnPEtGMHX/JJGx8x55szZxPNwdHSE4XCI1dVVCYpoAHRn9/GAJFBBM+3URz9VZdySTg9Juyvv49YYSaBKva3EfYRZKPtO2iNDXY6j4wJ/8VchfvnrR0jGT/Ev//gKPnrvKi5vriGSsm4lsH+I5Is7+Ot/9++we+dLrFzdxu//yZ9g5cMPUfQVxf4waCNmkDXtRTnkU5PY44IBvhJV5CPI+hKQLLsDA8+aGgiv+Spuht9I4LshgQZA/27M86u6ywZAf1WSfA37ed0BdIp8FiBtHriNE9V2QNrTZQCMyQO6Q6nmTq0Lihunq/tw4DoJ+Hc+1FY5HOyx2uOYlc3tAiaz7s84Luy+F3X02k5lFyg1srE/NzRr7jVd+Ro5mHG4TuGqsdpjtp3MNlA1T2b2fFbNmTzL19Dt2327elAHlpkxGz20ATP3OzZ4Zo9hXt/modO9H3t+qkD2RcyWoVQz9+7K172fiavECgiwx+HKdpEx2H0usn54DeM8qtLzKgBimfVjdLyqnzNzqgH00WgszsH+2hr6BNA7nQk9ozgNNYCeZSnGo6E4sPLxWEBzoSolfTvB8iyDVxBAZ7KwuNSmADp8BUCScnICoPsovWiS7bIohbvIjaCqU7velaetV67tWsR2ztJZI99lbZDrVHTt/bK209ZxeyxVTmK373nyq+u7ytban9n7jrlmFfA2WS8Cnp8F0AUw1wC6FzIDXYHpAi77gaLYpuZJVpMKyKCu6hLW4uulA8bX2btsOAHNrfc+a5qaidC1YAtmOuUEhVUwjgHQpda6gA8FvMMDhJ/9Cn/953+Ow3//n/HxX32KflfVvIzGTxH6IR6/F+HRu6r2dQIPwyTH3t4IP9pbwc2BYnl4hFX0rr+D9//5f4/sf/1j+LdvIeitAJ2NCYA+nFC4e5J1JhlmuY92QjkUCMe+/AiATsZvxfqN59FjPBrcx/379/Hv7/8l/uaLv8ODBw9Ersye439RrChBwyLEBjZw68Yt/ODdH+BnH/0M7733HrZWLiFMVdZz6PkItBOd4DmJYmUekYkDWmS1/xDl8T7S0UhshclCn9SS1ICDsYMGkLd1yAbQ7c8Z0CB16SvAkZe1nR4DLbQeEjBnNj3PRUlOOza9rrAP+L6ADOqlgyxI5cvMRAPfTFgV5MShSmbQRloBg0btDIBO6lCTgW4ctwTk7L3NAOhcZ1KXnQEguiN773fX5KLnKtsmqRIc04A0u39jy1wAve78Y9tTvicIExFAtzLQVYDKaQC9s74t+0wa9ZE2APoyx5Km7TlIgOvK1DwnKMYX9ZagmJ2paJ6pZM/Sa97sjW4wr7GNLp347OEX8AMDXOrsZbGLPqoAdNowAn5cS7TaKW1bksCPAnR7XfRX+sJCRNYgAuj5wf7rB6DTJoL70vRl2z33vcliFgutqdgn+5QE7pEFh6Vk9Amh4J5N9hvdv850l12A5wyrFIxr72w7aQPHkzFlATwd7NDPdlCM9rC/9xyf/u2fYXfnLtrdDn7yu59gbX0NZdTDINzAcBwjKUIU0fYpAJ02teeX6OSJ7MFZJ4LX60jQ14P79/Fk54l8fvt7b6PX7cr7pztPRDcuX76Mq1evSiCI2kMYGMZAATugQH2mdrYUnq6Bzn9XnQ/NbJi/mfunvku5HA2qm+cX83cG6YaadYVtmBnMTG4DoG9sbAi4yTnj341vY6Fl/yoAdNoCjl2z8tAG9FdXEXbXMPDXcXB4hGRwhHY+kvlp52N0k0N1lipjBNkQGI3w8P49PHzwQGje3/rBJ7jx0Q+x9dZbOPJY434N7d4KDoN1xLmHMh1jLT9uAPSFJrm6kVmb9lnFtslcBwxmpK6tr6+Ljgk1f/OaSKDJQG+UoZFAI4FGAucvgQZAP38Zv0lXaAD0N2k2l7yXiwSgyyOi5bCdPoCbqHRFKWoDNOorZ528dQCG3d4Vlf0wav+tDnwzbWygZhHAwwWLDHhSl+XrPhCba7jjZb8sMaserK3sNU0Rp6U0cUILUGuoUvWXjK9CMckZul1NKWdnBxjH9KQ3TT1nKOcsAdp9TnwgZs6cdmbeJjfhAHeiH9a1RQYTCjydDWlRsPI+xKlmxmlf18p6F4FZfYs4HAWZkM7Z90gEUxVg1RdXvyf0eKJwek5ch4e+t1M6o+kNzdXtfmw9nOU4WUTH7TU0a/0otdBZH5Vr82w2Xh3QOWtN1a09d43aa81dF2as9vqws8TnryNSCdMKqTk0GY2KoNaiptbIoAISp1mPJkOG9S0n60d4iIE0B47HdDoFaHXa6K+sot3tIiQFtKie7ktUqcTg5Bgnx8cqm5SZth7EKdTSNYAlA52OJMk4B3Jmt5h6iX4oDgjWr/bCtqJ7FBJCDXpKRqK2BlkiNRWzNIOXJfCY1R4QuCMAqrOJfealKB2oCkyxba07P1XzWqfHdaCTrX+8vj2/VbbQ9GMCUWwdnmU73cAVW1+q1oj5TGX5aupRiyJbidhQcFoGRWdVizy1kTH6wt9+0ZIf2RcUcajOTcrVnLCrgo5UvicMySh/KqwvbAb8Hmua554CoPljskxLL0PhK4ryEG34pQIM/UDV7qTzisnVuaSNe+iEObw8lXICrWGs+qaDm2BGnpEXGuiRypwIehdeuSFZ4yOvwKGfie3lfz5/PB9d+IjyEvF4jLAVwAuBIi/gxzk81pqUWs10JgcowwBxlzTTHvxnO+j8f/8Bv/x//xzD//xf8d6nX6MfRhh1IuyudcQJfe/qZdzZvoRup4Otx3voPHyGg4MjvL33FFvJCYJOgL9veYgvX8I7P/7vsP2//R/ovv8xgtUV5GttqWEq86UzvZUdUDLmPmlo6LnO+CnvZ+THiL2Ebm/8Yvfv8Pd3/gZ/9/d/jwfJPewc7eDk5Aid1RBpViCmEYhIQ+vDKwN4SYRu1MKNtev48eWf4KeffILff/un+Lh3W+QcxSFapIonCMM67GWOIAiRRMxGIZyeo39wgIgsFcMhTo4OhLVCsuTbzLinI540swzYU+NnjdPJGpX9jgkjnFN1rioYwKPxCwIUQiWvs+AIwrJNUJqMdcon0YwGJfyAY1Q2wwDBMsGs6i61zgPkpDlmoAXPJ9rWcRjCnsGyFVkqYLqsRWlD2vFA9FKtXaXRYnOsJWXvk8LKwYAlA6Dz/ggMEKQgzXOa4umzZzg6PhK7d+3qVclGE0COoDJlZCj0ZQ2qa3FMmdjaaS6d2afVHqEsLdVnenaYAu72eCf7mkVtm3kdpN6a/hNXrAq09EuGgyjw0JfQEPW5J0EUZv+lw1mXVyiZeaTqymcZGU3IDJFjPcrgJ7FiOPECBGGAPIgQl4GAOtHmVfSv3kSv2xMAPfF1aRHrjBWlQxQJ94sYUaapbb0AKdqTjEl3z27+3UjASMCAdgY4dc+hZk81ZwqTfW5KVLAfA8RyvZpnpjq2CXMWdvtdfkZYLkfvBcJZPjkdyNlKXqrmhQ76mj6rcrVmhr6clNCtFtqdjgRP+jz/lQXy0UBYRAiyF2ki4HvA+ty8qs4O5L/lfmVxm4cKZQPUfarTxvS3nBQQBR2GIU3PmPpRhWcPdXTheUHbOO4HmuFDBa+pgG8C/XI2Yaa03it4ndGY9kQxgtBOc3/iOZXvhXJdU2+LveL7kMC13lMkYPR01vmphy6Vuj+Rp9hfBiIQBE4zoVxHztrl6nwelAyY0gT7ntrncpYHMawALEUTqL2oUwwQZSNy/iNsFXj+5CE++8U/4sm9z7G20hV69fVNgnlt+GFbgom4R+Xcw/yeOgdxbgqVFS+gN9lhMjIVFAhCT/YT2tXByYn8bnfasr/IXpgrRqmOZj0xZ0ht2PXeJjuuKmWiBRN12+CP/eJ9qnU0pca3/22exxSri9IPpS/cc9UPGWDUWssUi01eIEliKZPD77dbbWxsrEsAALPnqaetMERg5k/6VUENZa7WiYQD6KBgNTwTADjduNVzj/YdGEYjKUHD5yJNFW9R3HMOFCmWJ+uHgXVBu43EA05OBsgGY7QHhTp3cv3oe0yDBHmQSszj6PAZ9nYe4Ou7X6OdBbh+4y388A/+AGnnEuBHcnY42rqKMc+gaYZupssQTU7TSn728+HUGlQn29qZ9ubbpo83PTnXBdAnARvanklWM8+vJyeiV2Ru4HnM9avZz5JTna9mvljevl/sbzQA+sWen2Z0jQQaCbwZEmgA9DdjHr+pu2gA9G9K0hfwOhcJQFd5jlOa4CmgchZAd4Ea20EiDyZO5pENprzKabDBcPuaLnBkAzAuUCQP4JajwTxgVD1AmGu4D9D8t6IA1TXi6GjSUeumrbquglzkvXYUT0Glaa+2k13aGuDEkes8B9jpa0/nt2oOqu7N1Qfz4GRnclfKwqrRZrJS7Lmy56DuuovoiYAuGgBV/NnKcTN9oJ7S45rrGNlPPBkWSE1HjKHdNbNl686kX2se7DlYZMx2H7aOVcnEnV93Pm3Zmff2A3KdbM16NPPprpe6+3DXhH0v9ndMfwbwtfuvupY4xEqCPDqdVNxjxtOknKdiV3ROqqy3KTyqasTqGo6ktzaAqII+gSQvcDBI0WHWxMqK/Eh2Y6BhF2dtHh8e4uToSOwYQfOQwFUQCMWiOCAl21c5nuiuIqij3bviBJIM9DACQuVs+//Ze7Meya4ra2zdMaYcK7PGrIlVRRZniqJEzVOr1eqvpe7vgxuf/WDALw3DL/azDfjZgAED/gEN2IAfDBi20UZb3XJLLTXVpESJak7iWByqyJqnnDPGOxpr73MiTkZFZmWSLLGKjCATGRV5495z9pn32mtthWFNjkkBBk3dcnXY0mnm5YnmVRfnrX6DTjePjkfrgB3u30NpMqyzbnj+ddvm47S9C6BvNwd81HnZ9g2XUe/2+eF1R+ZuAyxK/+g7Jx2g0qk8nc8WrBQHdT94gm2k3wmKOsJCGbeB8L7V8UipPMr28xq/IHCZ63zDjmAA9Nw4Hgmgp14k/ZDfzgiuy7UZ8qAr94vKKsKyagD0KqK4Lsy+TlQgMbnMa2ihTNrotduYWFlFQRZWp4N0ZRElnf1BiXTKB8IAYXUPqhP3S2BIpx5hseEjDmKRjqasHxm2016EWuGh1+mA+JwfGnCzTTl2E9CVUB4wQB76aE/GAmyHl8+j9tP/C2/98pfovfwHPHjxGiqeh7XpKVw9fgSHH3oIy0cfxPV996E6OYn5V99F5dW3sXTpEuZvvoXp3g1ENR/PTZZYma3jwKlHcPK//B8x9dCTCGYmkE0x+EDnasYEyItjwcilMkhBc7QDXT9D4ueI/RjrXgtr2bo4yH/9wa/w27d/g1deeQW9ShPdsoMsTzE5F2NiahKVxgSSuMTK+hpWV9bRaWt9pzGFE8FxPPbYY/h3D38P31/4mrDTKl3+VIFaTaRLS+ZVjSJ0Kz66YYEUKaZXmqg02yi6XbTWV0S1guoVUSUUoEP6R655gSUzuBNcZoHoIvRRmNyyDMTJDPjACa4PoBcWsDb3UUgZXtkzAHqBMEwNeD5gUsNjrl8NBsmLEFmhADUhJ409MykBxImfo5d0pfwS1GFYigQaKhULlt3qih5eK8RXL7LwBDMU8OH9aDu+yKy7cu0amq2mPOPwwUPCFhTgxwDoBBAYjWhBb8rp85UGPlIGi9guYsEgMZYBhphXVzuQft/g/gpvD70sDsZ7exPo+fMmBQKBIQOai0xmR+cArwffM3meOUebuD8GKXD94hPzgjbneKdtOZY8xOwr3hq8bkdBjpDXAN3Cx3paYnV1FdV9C5g5ekpYYFk00QfQbSVY9ihtoUi6yAVAbwozr/QCJGhI0M74NbbAdhZw92OjlFKGz0ZknVvQXeYNAWo1QNDd19s9xah1+xNpEZmztsr7bAF0PklHuAQzmvcZ5z4TVFRwTjPlr9RriCsVCXQq8gSddlsCoNJu18zX3PvpfMk9H+dvUYLi3GQDm2TdH9Swv3QJEK6gfoBKn21t96WS/tsJ3uu/NwFVtCOv4bpDUCsjOMqUGQQmJR+51jnjmk2xXu5NBTg3PwzgNGfaTfs0B+3vnyvNntJljQvDPE0YBSTP4UosADbLk6mMd5GnCPJUg8XLHGHRG6T2MGtYVvrgj4DW3AtzP8KUINkiKum6BAJ2ywwXP/wAb7z0ksi4H1lYwEMPPSggrdQ1CDWEkfdgOTyVL865R/F0TZETggSLcY1NEHq52IKAPyXbJRVTpgGFBM1dmWoBnN1gbtOLnDTh/Qb2a1X4olo1OGO6vo9hH4RltrvXDDPH7Xktywt0kwzXr19Ht9MREF3W7VRZ67xu4eABTE1MSJ1CquoYWX0N1TT7BbPHkHbpB93znKKBmxqwcWtgtkLSuh/gWWpzGJp+ld2hvy+oViQQJQh9JEUXbaZCaGWobPim7zFYQlNAdMIESYUBiIGsW+2Va3jvvffQPn8Vs/VJPP61r6F28DjCakPG6vq+A+iwvZMc1TyWAMl+8J7W1DkfDtLHjAyS62s+2Wa0V+n3Pg8Auja7CdI0QRuyJzVzCecY7qEp5U4AnYpAdm9ofQRWBW/YBzA8dj6R+f4uu8kYQL/LGmRcnLEFxhb4TFpSEKOFAAAgAElEQVRgDKB/Jpv1jlVqDKDfMdPe/Te+mwB0l4EuR5T+IdEcMWx4uTHrVhvnUWDZndpkjwL0hkHDUQCo2zNGXT8KqHEPIfb77r0NN0sOngR1+kDspsP2QDq1T541B0IneZx+MghVV0CQThOH7d2nPgwK07+lOo5dHla/0foR530buCCcY5hBZLqhV5gj7KZ7O88whba16d/JZfbbeo0Ci/tfGHJmbDeKCe4I8URpH30AXWtu2QPKILDWsPXa5CAxf9wMoCuTz3V+DPcb2yc+7kxziwNn2K6bxuPgacNgtHvoHS6b/dtw391NHXZSTtcWu7leQYftAXSFoo2zyDaxAOZ0/OiTOU4MlKJpFgtln270CgHOJyYn5bf0SzoyTS5gYXAIaF0IeN7a2JAxzDTLBNB5Pd118nwHQOezspDgv2Fz3AZAl45qHJNkMpdZqgB6RiatAlcC2pa5YZLqU0e126i2G9VfP6m2H3YWDj/fnTeHy7HTeXl4/RjlrHT72CZZbDMHbGUr6zyUoBuThlP6jDjZtNcERa0PoHtlNgDQybCS3NHMj00GumboNqnJ9X6ehqEJ9OsTVKP0OkFRbT8C6GWQKCMXVURlTacpv4IgqopDkiBvQslw5thO11B0m+htbGD66nV0r1zF2uXL2Lh4HjkZc0GJ1oQHLwxQn1nAnvuelpzS5YF5rB6aRS2oixw8HfCdbgczYYxJsrmYTzrMhe3NWkcdB0BPKwq4E0CfIIDuIfzwLGr/x/+K137za2RvvYOnri1JHZrze7D6yEPY9/TTiJ76FvDgk/AaDXi/+j06//wcrr7yCmau/AGTzauIQuD5OR83p6qYPXoSp//r/xkzj38Z0dwU0poysSVXtGkQcZeXmt+PzyKIzvftMkHPz1CP6ljzmrjauob3L7yPZ888g1fPviQS7nmjhyxI4fklZuZqePSxR3DqwdNYL1O88tprOHPmXWw0mRvQQ7VXwZ7VCRw9ehR/9cSf4T99/MeYnZ1FPWug0qspA52gCQH9MESHLPqgQIYMUyvriNsdlMwj31wXAD1JE6rua7nJXM/puFdGo2fygvO5mv5Bmf60MV8pQRMBHxSk6bPQc7MOSYCHrme+T1BHAQxKsnseAV/DGOzPkaEBcXk7Shbr/Kr8vQGALsBIkqDbbSPNFIgXxY04RhxH8lvX8R0A6GYMinqHBClpPnSC6fxNR+21G9fR7qjU65FDCwKgCzhk0wo4ADrnYNWwIYDuCYi+aY0xQU0SCmVy19vZUl3lOq5vBdAtyqWza4Y6ev7cAECHsit9dBBAg158P4Hv0eZsPwIN2kZ5wdQFmjs+o3oFwY2A+aHrCIMIUdlDrXMNXso28iTPK8HJ5XYPNza6AqBPLdyHAw88gn37DyCvTCLxGHxFRYZBUKYF0LM0QZxtKKjohUhQHwPom3rF+B+jLDAMoti11YLpAtgRHDUgC5mJEvxiQGeb89zd0w8zGu+I5Q3LefS9RwDoBBENsJxz3hF1sAIZ78MggChCXKuhWmPgWgSUmaiyMLAsIRBIVnfJsBhVEeETbIC5qKGIcpgJYjJROn3wVGTQDb28BLKubjRkXyNBYgpg5ma+krIZ5RD5HtMEmT1sRlWQJEHOG5iAJptznvWoxsy/y2AtptTwZa4VuXEDrA5gXmO5IeC3NDmt2eb6ozm7hRHd7VCeRuYyKuvYnOAWcuT8FxLGlnU7h592zLzIanJeJGOcIXBquZwpKUJdRxrda4iTNdkH37h6Cec//ADnzp7FRK2KwwuHcPz4cVl3NDha91O0maQGMQA6Ha2bAHTzHK9IJNiR6wltxz5MYFD2U3Esaw1VcgQQ3Bz/MOhemyTPBx/3yhI9u7Y6imC6pirLX9Yec17gs6wcNtcx2dubdY6/+3td6QOQc8obb7whedv5GKaV6bQ7uHnjBq5cuYIvfuEJsU+PygOZ7j9FJYYqQbImOQHjzqmBZ5ys4BqmaaqkH24Kxu/LIej+1caqmH2rnG0kaMTTuUBUHCoIKxXJu9xNmxIYV7ZzVJrsiwzyGADo3ShBL8pkPzARpMjbKzh79iwWz5xF2Ell73Xgya+IAksRx1if2YM2x2uSoVHWwNRDdt+iUkSaKEZfAwDdtsPwPLF5HIwBdBsIbQNy7DhhSh2R5m80ZKzIvtsEZLDd7TlS9nOOGuUdmfPvopuOAfS7qDHGRRlbYGyBz6wFxgD6Z7Zp70jFxgD6HTHrvXHTuwlA9yyocwt4Z5z/LuNzhHmHwbw/RgtsBdDZsmwFntu/bwKZh9idNvLW1mP4O6Pvrc4cK7cqx7tN0tsDAN3Kw/WBc0V2XWL0JhOqQqGlLdziGtFrLRjuvLc32WQrRwbdPfhbcFlLYgDpUcwtt49Yp4zz2aio7k2AvCmUdTbIYcy65x32+u36kMjfDmhgA7DbtIHFHV0AXc/cBnC3dTMyfe6h0OZE3ar9R5Vtp2NgOIBgq3puFXiy3XO2uvcnAaLerj3c/q5dcPv4/s31o0vE5l4bzUC3vPN+OegLorNR2OvmsC+sRw02oSo1ZRHJmknKQMBz/tQaDXMLjjcjbUgpz1zB7HarKaxfMjEIoFv5TsMF/3gAuvQ9w6g3ALrkCyZTlXnVBUDP5BqVUtan7s6Wm23/SbT9dv3Ktvvt+uvt5uXhPrNdufvj0gTHyL23AND7z1VSmBF7HrDA+sA6pdWLCEFJ8JvX0XVtWFiUXzfy4qWf9+nu9C33y9JPQSAQp5lEyYrScWAd8XQuw6czuSJSzkkcIa9EiKIYgU8pTsqkJojWmiguXUXy3nuov/UBepeuoHXlKrILV5B1uxL8wedXq5Pw5vahc/wY5g4eRHzyGLJH7oN/6DC82WnklRCddgtFvQJUawjLAKmXIfMIUAP1lHnBCdoC1SQUhyWBh04lFmA7vHwRtX/4O7zxi39G9ofX8eT1ZZGSXmvUsHT4IA6dOIH0299F7xvfxJ59+xD+/m00/+W3+PA3z+PA5bcx27mJoOrh/ck61isxwgMLaPx3/xNmv/g0JvfMIK2oU1fsYyS4BUAvrOyoSbFQKoBOFjoB9EV/Ge8tncOLL72I5889i3evnRFn+Xq4ijTsISpD7O3O4sSh+7DvyEEs+S2cv3we1xZvIKkqww/tDMFSjuPHj+GHj30P/+HRH+L44ePY6+/FRDYJIv9lSl195okleE6gm573ErXuMoK0LSyx9saGsBgpBWzE6A0jnLcIxXlsgQ3Nea8sTjLsCFKwIYQpaXLLenkLKFTyu0gLcZjTcelzUhNApkDoMy2FAdAF5DWIgIDwNkcwFQhoP2WjyxgTQKqU5/P+Ns9xs7WBlMxDsE9VxZmqOTHVebobAJ1zAetMhz3nNwk0yjIBNG4uL8kz6aQ9sG+/StPSFkY2tmC7ZMrA42fMR89X7pfI2EHMBkVj54b2Qs6/3fzyUm934RB0Rj/g55TXDw2zlE/IbaoQCYzRb1JinwFaAp1RVaK/H6OcsOYGFqlewdco30wmaIC47GCydwE+AXQC7VmJ1ZUVXF3dwKWVJjaaG9h78lEcf+IrOHT8OMrKLDK/Im2YM4WHpyEEISXcU0q4J8LkUwCdOhlWQn4nK/T4ms+rBSz71QKmLpBi10iCKVay3eZapiIHx6plnktgmAHa+2vfnQRUjELQre02AAx1LOs4JZuX/yToQ3UWmXsYJJTrPESgOa7WRK2FdfPIQs8ypL2egOisf5nlCDiHGTlqAuqizLEJmDQBRWYq0WAm2ZSaojAiKtCNhsHt7NFDToIikW4CdbnbENBZAxY8AqwG6KT0ehAxoIllNcCrALKcF1Q6XIOrzXP4Ts6zRtZb9raag9vaSMExA5xzbSk0cEKCtghKMhCsLGQvXXoK0st+zIQjC4DuF0Y+nWu1CeYy6wuf7Uq4F5zHBFT1UO9eQdxbFgn3N1/7Ay5euCgs8cNHDuPggQOYm9+LuFIFc9lLehFaXRjoHnLDNBdNAhOwqKuZOXsz6NHTQFQytQkKMr8zX1zPyLDlesO/W5b3LaeULQD01AS56XpqliFX8cw9A1uGr8ioq7KZBdCFxW3BdNOe3APQeXzj5g2cP38eN2/cxJ49ezSVVF5gYWEBszPTqFUqpp00ZYvdV2r3Mko1boVkOeI6oW0v/dMC7abPuFC0XG2D9IyylpWY53mIcvIMPGGwJ/sl96DN7oYEhJWdHNW2phIIfO4ZAmm/XpAgiVIZS3WmMEqaWF5exvK7H6B57YaMt9Nf/Rb2Hj+JYGoKrZlZJOx3ORBmNd1L6wqs3XdT4MNmAP32c/vnF0CXbZPxc7EfWAY67c+xwuBG9k3u+ayMu503bBAlv8/rh5UUbm/3e/eKMYB+77bduORjC4wtcO9YYAyg3zttdTeUdAyg3w2t8CmV4W4C0GGiSsUNsckZorJe6irYLJHtXjsMRtvNuutg+WOYeSvQZZg96coNuvJ1bnmHQavt7q2ODAdNGTpg68FlAKBb1oeUy3hV7OHG2tX+Hhxw9d0ooMot63C5R13vfjaKJT7cVqMAPDc4wA0w2AREmwjmUW0/HJQgR+TdAujDN7YYwpAzQ2zZpylvUl7sg5NuHS2APlyvfpuMkNO+Hchpi+oeYkfZwO0Hw8Dl5rGpd3Svd82xXXl2CuJv1Q+G+5T7b/t+Ux8futGt19NJpgDPZom+gYS7OlAGgIkALAZAtxKTAnCYn5T5npNUciB7cU3A83qjIY5TdYIpgM775Aa0JJOCTtScuTAlD6YLoBs33cdhoAubw0TwOwC6TzlMUxaRrjYOTXh0Ohrn4JCTenNwjtplVH+6ZYhs4fTbzfzcB6WHmDjD86w7n47qI+71bvlHlWXkvOeoSwzLbrr90K5hhZEXFda5dXgLI93kmC4CBIVhTYG5rlXiMwtyAdClrxBAV5+uWSs1KMenp0W7L4I+aO4hNAw05q8Oc5W0pjOZEv9k83SrIdJYZVhjPi/toc28necuY+ONM7jy0suYee0sypvLKNY2MLnWRig5tQG/20O1MoHW1AQ+mGtgdu9ehKeOonjiNPY99BCiE0dR7p0V53mrFqJXixEhQurlyIw8fYM5QYXqVaKehJJnO/c8dKJY7BJevYzaz3+KN//p/0P20iv4wpUbwqxerkS4PjeDQ4cOIfnB99H9wfdx8MgRRM+/gfWf/wbv//a3OHT1Pcx3lxFWPVysN9Ct1xEfOYbsv/0fMPWFpzA9O4M01kAoCaERW+lcHRgHsbvvaCNBz8tQiSq47i3izPV38eyzz+KF88/jg+Wz4txb9hfh1UrM1KZxtLWAvfW9qE7XccNfw5WbV3FzbQndWqb50NMS/mqCmZkZfOvUV/BXj/4Ajz/0OA5XFzCdzygYklWAPBIaImFq5uImgS3OV+ClTQFeNpZXxQGZJgki5qIVAETE0qWNA8rqxiqnTvCc+WCFoS2ggva3kuAq2eZFAS8nQ4+S3wWKpJC8sxmBnV4GMgeLgkABGdG0F3UOKD1MFpwYz7CH2NdUhhgEz72KPp/AiJEkFoWOXk8AjPWN1b5zlCwkYesJuG0DeG7PQHdzltO+EshECVqTz5fM8+XVFQF0yAScm90jDtthBrpnJGwJNFgAPWOfFSDArN8j4gg37Ws2ac9sWhn1Dg6AHhYpqrkyzdn3czPnZl6ATMAAjvtQ8pfLNQLg2IBJhdX4bNrWRC/000vERQsz3Q8A5lru9NBu93Dz5k1cWVnHtabmXl546Cmc+tK3sHDiBMrqLJiTna/M5xhUAD1IO30APcxakuqD/auQVWr7YLXdzO3jaz+bFrB7RwVPTRCfWffsZ5wLLIhOwNz9sfs5Kykt/d3swXa69/1olt0iYFj2+rf2ewLoli1LRrcwvg2Azn2isNDjiki4EwiMqlVNx8P83r2esGn5m2dikUcn4MkgTX7XpL9gPVR1yJzJHFSPQWe6l+H3Ytm2in0ZFGkl040hxG4GKGdZubAIOMV85VaGnQomRqbdzsC8n7DNzcvub+S3AOEagGl/c11k29o2tN+zCgLD/SEsKZLOp3Ft5jsTSN+fM0tNNSTFJxvdpllS1Q95NvV7DHuYEusEvFnfenoNfvM6OktLeOWll7C8tCRrwIlTpzA3N49arY6woqlTCN7y+bcC6CyXTdahJwZdF3KjDuJJOzKgjgofwnxvNFRdplZTdaCM1xpQ2e2YWwDokg6AQVQjJNxl/bZpRMzZ02XquioPdsy4kvwBgyejqpT58uXLuHDhApaWlmSNmp+bwxNPPCHANT9g3yTr3I5Z9lvb1sOjQctUwje5cYZ9O25Ahcafcu+gNuF+lEF9Wa557xmwwf1AjXu4iu5lkixBs7Muyjter0S1o2kEfD+EzzYvCnSDHpIwkTaIiw7CoivjsXn+MhY/vIBLly7hxBNfxqGT92Pq4EG0ZvcgZ8oX5rjvA+iDYJVhAL2/kO9ocvl8A+gyb3EecwB0zuecGwii8z3bj+NE9jlGnYiBRnrWLmV9sFL+OzL5PX7RGEC/xxtwXPyxBcYWuCcsMAbQ74lmumsKOQbQ75qm+OMX5G4D0PXQv1ney54VNcf35jx07rX2uy6Y91FBut22hOu82cnh1j3M9g+hDtA7bAPXSbH1e7KlBgD6KHBLAXT1QEj+MskPOsjd3c95qtRsQyi3rAITxOAAt8Ng1VZ2GNhzNMPdBdDtgXtALB+UwwXNhuvn2oz56/Rawz7bJkrf9hvrgBgFkm3VHySHsfNHKYP5t2Vj2E/kc+vgkPd6ofsdVxbfdY4N93O3D1gn4ihge6tyu2PE7YuuDdxr7H1G9Ut73d041oaddduPzWEA3TIN3fyXAwBdmETiBAglJSUP+ikZNhxXNrdbVqLLPJ4FUJmckah6Okw1H68JBhI2qYc8o4OxI4wVAc+Nc1j538p0Zw50m+rC5kAXdtNuJNyFFWSYI6RY5Kk4Lbw8lVySCnClAwCd4IjJ7z7cD922t7Z1A4N2O4/e7vrdzLO7a/vhoK3blcT5u8tG2UKSsz9vCafc5Ec3ALrMASJrqQ7YoCSAro4i5Z9r4FPmFyh8BQwKNr5gg5znrLw2meYDdgwBdHGUUiLdOHfJ7PZzslXpFA7hhRWRku1VAqSRBoNUyhx5p41VOpV/8zKu/u5FvPbSS9j/3iVErS5iz8dCpYGZySlUggjp8obMZctegbfLHuqNOorDB9B95BSefPJJTDz1OHD6JII4xlolQCumnLhkT4YEEwBoFBZAB2ppIAx0sm57AdmvPoLrV1F75ud462c/Q/rCv+Hxcxfle0vVEJf3TOLwkaPIfvh9pD/8U+w/ehTRs6+i+bPn8N7LL+PApXexp7mIKCrxYb2OcnYP5h9+FO3/5r9H/eHH0ZiaBNOu088usrnCjlYwPTDjxEIUbJ+Ol6LrpQI+38AS3r5yBr/45S/x+4vP48L6eWnDFX8Rjbkajh84hsfwKKaDKaR+jqveMs5fvoBLNy5hMV9BbaKBahAjbisL+8kDj+CvHvsBvv6Vr+N44zhm81nNF5pV4ZXM4Qp0mJ6bbRqzXddR9DbQazaxfP0mWs2myONPVDWfPYFzguUifcw84tWqYSgqG09AEvYDKxBMHVcLoBfrAqALsGMA9DRJkXd6yIQlmqAs2qJUQdAgCCw4InRqIy3uocit9LoC6DIuHQCd8yYdp2Tpra6tSA50OvaZi5u5MOv1ulkn7aK5BZhlhqQw68y6L+i+YZ5zPBEQIQN9ZW1VgCTaaGZqCtVKdVMOdA0g0JzLroQ7ZfOZe153R4M1/NbZwgBYhpV3a4kHss92vxAVCSq55jonMJ71We+RpGPgdbkf9QH0jE1lGX+yhFB6mS2paUZkPib4QwnsdB3TrXPI1paxvtbE4loTN27exGKrh7VcgYpjj30Fp778bew/egyoziIVAL1E5lVEQlkB9K4B0HsIs7YwLTlS6HQYA+i7WDM+p5fa/YIF8OxegeuR7J8MyMrf/Izj3zIPLXjCzy2AbkEYYXpvEdj7SZh6wPfdfDcNmBtAhvYd0ynwTwxismmeRGmjH5RIYR+mWIgERK9NTCrbm2M2Y5oJKhB1kCdJH0APJcWQhN31zxFS537MnAOmW0Y6g6f8inxFJOQNa99eKQCqqJMwfUWAsFZFWK/1K9nfbzmoqARPmfv0/y5HSAWt7Y+oDPDfuaadkRQdvZ6cOy3z1LapnR8HLGlf9EpMZhGRYpf7CzhvgGJZQzSYidN83MfyNWe84bH3gW3C8TpPAfXyJrLlC7hx5h28/fYZ6XcHDx3C8RMn0ZC28OFHmjqFLHSRkIdloNsz9iCDtZvNWtKZmFRIDGjjfp4AOvso+zNZ3QTraReupzaP+KaetQWATvC8MPtEsZkNHrV93wXWzbqn9tGzvgTtmraSMWgCIyQ4IqIkek3aaWV5BRcvXcRrf/iDlPm+48fx8MOPYHrPrASzdZtNVGJdk7gPSLpUJUllDGsDWTEmkw5G1GZsDd2AASvdboFzXVRpT4LlAqBz3FCdIU1lvHA/wB+mPmD7dJMONjrrmmM+BWo9zXPPcxlPTBKgF/TQI4DOOqcb4Fpbq9eQXV/CzQ8v4MyZM5heOIaDx0/i6P33o713L3JusEofXk61MIeBbqqxOVBg+z3J0KwxGF+fsxzotuLWZ2HPaFaFiH2PARzsm3Nzc7L/YrvycwLoVrFoDKCzfwdIqnUkFVVP6sVdJEFX5smJXgNhRr9EibTOgNsc6xsFnvltiNffvIKkewN//eN9OH1yP/bOTumZhxPDyhqS98/hd3/7t1g6dxYT++fx9N/8DSYeeABFY0Ke0w4q6AVKNAjLtqSrEBUTKpdJegMfQdaQM4UqTzBV1SexCo/vMbbA2AJjC9xZC4wB9Dtr38/a3ccA+metRXdRn3sZQLeHdxc45PtRoM5uwMVdmE8udUEdPdOOZmnbQ4McaI0cnS2vdSC5YOgwALSTe1tH+GjwXCOo7cHbyrr17WWk8wb1d4FroU/3Qb9bwVUD1ojDmm1g5J93aMytgHFrXxe4GwZsB6CollevVcYa/51lA6k5C6r3pQ53WL6tLmN0vHAk+gcEU4a+lKGarQ+qm4vd88QmAN150ODew/niBheNAsJ3UqWPAqAPj7PhNhu+507K8VGuuXMgKvuMZaCrE0xekofWOkhUOlk+NmNfDvUGQKeDUth6BBw8H0leyOGfrPSp2XllG5EJGvqaY5j3siBPmojMtcg9FjkiMkh5SDVAvTiLHQBdDrz8n+wmOtZ2mgP9MwagDwe8uED+qL4y6np3Ldl1n/yEAXTCUVQCkPEkLDPtg5Q0J6gsZbUymOwgRlmEvy37lO4+CbYgqGYYWvxeVoZICrqmya72EfsxKhMNpFGBNFRWSKXTQ7G4hI0LF+D9nz9H66U3sHTzJmrMSZqlKKIQ/rH92HfsCKYnppEstbB4cxHp1WuYOn9JIP+N6UmsHDqEBx9/HLXvfRPeN74MzM1htVFB03i6KbHJgC8R92Z+b2Hac3hpgngOjYgMILpilhcRv/J7vPPrX6P3/O9x8oU/iGP0ZiPAlcMzeOzpp1H++bfR/OaXUJ+YQOP9K8heewfnX3sN07/+NWrvv48sS/BOrY768eN49JvfQ+c//leIjp5CVIuR1HP6fTTYwLD1CeKHquAujCiLVHTQQ9dPZRzf9FbwxpW38I8//Uc89+G/4mLzvOTm7DY2sPfYHJ448QT+48x/hhNTJ+A3QnxYXsbvX/k9fvfaC3j1xqsIKxHiMICfJcLAeWTvA/izh7+D733ju7h/+n7MFXtkXIfZBMKiJpNBkqjfnP5dL9pAt7uK9ZVlLF64gvZGU+y2b2oOM9MzYgvmUPfCEGUcIyWDjH3JCwWMlRQRrKeZ6vwU8IlJ8AF+E/A1ZzZyD2VOKfcMaSdBr9NFr9tGntBxzVzdGeKwp2w6CezIBUBXNrvezmMYh6eS4py42NfoIJeUFQS1V1awtr4qeXBpWzKQKHdLkNtKxe5Ewt0C6LyvjhNlPPEnSVMBNG4uLYpTnkDG3rl5YQRKvvVIJX5lzrf9wAi46nhMUZS0iXn1wSub6ZxVU9b/4Br9m8n6btYON2+yXkmWeC1fUaajFyETxr6HzK8KiM0Xf1sJYf5bWX85gryLQCSNPdT8RN4L3EPJdQZINVeRXz2D1cWbWF7bwOJGW2yehjV4k3MCkhx55GksPPo0GnNzyEXCva7S015Vg23YE7IERZqIhHuQdQyAzr8oM3b8GltgOwvYcWjzaPOMYxmGlnXugisMOOS1dm85iq3sMhGH1/ZPqjUkpYLNce3kPBY2uIOd2TGg5dA5TlO26Ivy6CruroozHN9hFKMxMSsBZppKo0TSbksKn25bA2pEBUNUOBj8lgn4KkcMEzQjz5GMLXpvEZ8xYCkLILLoTuCzDWBgICfTe/C3qKGYc6ncREBXzWc+OOAou1zuTWZvqy0BW3rvgRKV/tuA6UbhzF5DAJb5twXUNXOz/ZsGPmsu9aDIdD8jdjP10YKp/aSqA9a52Uar3U3g0uZJaTBHV9Mr2Lj4Nt55/nmsrrUwMTWNEydPYWrvQYRxVZ4nyhsSisT5eKCw0U+b4fYD095S1n6CHggYSGUVrjlc0zjPcl3jOmPTFEQh18Wh2XMrAF3a1tTf7dxWoc8B0HXRNXnJpV2JbWuQA0FpsSTPFEbKneeWtATWVtdw5epVrKwsiypOj6l6ihxTU9M4/eBp7Nu/X1UKJM98jpJ7goQAuuavt4HB7liVgIs0M31Whd5VqUbHRz/s3KoF0LbS5ynBroFvBMv7OeTrdQn4YHqsTreFjdaaPDvIPVSz0ARoqNoA65z5CbKAEv8egqyNqMxkn1aurGLlylV8cO4DdOFj38EFPPzEEygO7JP9dka1pnCvpCkZ9DY1/NbrXX8WuO30o/30s/1y52TXZ8BauwpxVjoZJK4AACAASURBVKqd+xL2HfY9nq35fZtuxwbc8N92DvtsW8+sGx6QBDqHV1IfjXQMoH8e2n1cx7EFxhb441pgDKD/ce19rz9tDKDf6y34Mcp/twHoo0BxK01p4V8XiLaHwFEg9rDDYPiaj2G2TV8dPhTo4X7riORhIJLX2sOmWx/3Ovd+W9/bHMccR8aostjvu/aw8nmj7t2/TuQ6B8EBow5Gri3sPbez804ArlFtbJ+9VXld2/Fg5vYZ928ftw9YPr9bj+F+5jrYNHupOYAbR4iUZ0RBrLWH+8vwpVsBhtvVzY6Nre7tjp1h29n2sPe317r9alS7Dtf7o9p+1Hgb7ufDNhnVT24dUwQbBwC6dc7dCqBryfusGQKbBsyQ/MECt6tzKDPOH8ojzszv09yS4iS0fcDgLXSa9npoNTdE8pE5zyuRsqrouhH+i5GYtgx0AUxNOXYHoLsS7pkw0CWnHHNIGmn3YQl3m7tweOy449D2k+3afrjv7LYP9BlLWwQpufdzmfDbzRdb9cvhPrPl+mGcu1I30ymGrxVHngXEbyPhTlaVVyqzyoiD6HuytvsAuuPUFuUSnS2YM9RCdQqga18TpijlLssQnUJltCMB0CNUJyaQRjnSIFMAfb2N3qXLuPbmm8j/t58gf/1dATVjsr0IQkY+No7swczCQQHQy2aG69euI7pyHQ9fWRRJzeVKBdfm5nD0xAlUf/Ad+H/6HdSOHcP6TAOtCplLqpZi7RSSS2uc5ZrlFfCKErVM2cT+xhqic2dw+YUX0PvX32Dfz56Ta5anY1w/OY+Hv/Y19L73NFaePC1Ot7mrqwjPXcald95B7ac/Q/jGm8JkOb9nHpOPPYZHfvgj9L7z18CeA/AiD9mUDjJloKtDl3njKXevg90B0D3Ngc6xfB2LeO3Sm/jJT36C5y78K650L4mTvFVfxcTeGk4fPI3/fOq/wNMnvoL5w3txrryIXzz7SzzzwjN4ZfEVBJTNZyxN2pFyP7z3fnz3/q/he9/4Hh6YIYA+J/0mTAig10k5R94zADox1WgDrc4ylhcXsfjhJXSaLYR+iIU9BzC7Zw61qSmgEovDm4EPKZlvZCKSN+JRBQNSx8jI/UcZc37qpFIGTSDoGUCZjkwC6QXyHkH0LpJuG0lnRZznRU5JVyPhLuCtzWfbxzjAZBQCohsGnTizAzrBUwEZCKBvbKwJ/EC2ER2oBNCFrWdy0e8EQJc+X5IZl/ZBIQsakOnO3KdXr19HL+nJc44cWlBlEMopx7FhyA8C34S11t9TMT+7AdBlu6X9Q+Fj21cGALoSVC2ArixGnSJudZ1HRRP1fMmM9ViAa9qITPDMV1ZoitjkG9enKmpVIC67CD1lbFbRQpklSJMu0tYyep02uquL6F46g/XVFWx0e2hn7BIBqrP70dh/RECdPaeewPSJRxHGMbJ4Blkwoc8UAF3ZhgTQqY5CAD3MuipVLFdln3kgYLdr1fj6Wy1g94qyDzJrIoFzK9vOcSppRBjMEse6XzLXSbDICCWpO3Wuc0uvua8thXYQUCnxjyMAdHeesoC5ruE69FkPq0TjBxGqtWlRgiHDloA1medJu4NOqyXAILFGgokacEC5bI3ssvsx/mZ6F1WrsexrfY4P/Z6db4X9zeBM89sCqMN2JNOcIDkDeTexyZ12ICgqcu0jzrvD+2vZv1pJeAeod8++bp18A6DL+dhpjOE0ZYNzx6AhbPiS2mdzP+T10cq7WHz3Jbz861+j2pjBwUOHceLkSaA6JalN2N7dgjbifj3Q4InhG5mdvu4PBn0iY9odYw+uNwTRCQqyP5M5TWUVtmUfQOczhu4t3WSEC4GBuPwZ9dpqj+vu2cWWpr3c/br0K3joZSWuXbsmjHmOSa4LDHggy5yBvadPn8ahhQWEIqdtVjOC8TaowhRM+qBRlZC+k2XIE1Vu2TyuVFVATChBHvpXCU72tb8wmIHnKtaDewHakGs1g9SUsdxGq70ue+Cw9FHNdY9h6y1jzU/lh68w70LC07jWt9rorKzgxrVr+ODSVVQbE3josccweeoEgloVBVMN+XMSQKb+p9u93HV9s1riqG9+3gF0t41s3+RY4V5dFJQY2OPsF+04sRLwt2uNz8rfxxLun5WWHNdjbIGxBe5mC4wB9Lu5de6+so0B9LuvTf5oJbqbAHTPiYrebIBBxLUrpbed42TUgf5OOVqGAb3bPds6hGwdXbCSn7kH3t3c2wT6G/k0lVDVaHDHmu5B3TJWh3/3C2YPs8bl6xk6nvn7KGeW/epwQMDIw6NTllvBzME3rA22Aua2Arr6oNWQ021UP9iuLtsNRnGOOUC4vVaeYeXarWSekdIb1cauj6dflk3Mj1uVDm5xuozKpbdF4Xda34Fzavs4+e3AxtuNh096sttp3cRRs2lwEKpT0FpdJVsx0AdX9Pu7vDFQAuWnxelTGLaIh7haxfTcPnUGW+aKce6ROUSGRrfTRrvZlDzGzHnpAuia4ZYuI5tpUZ12HxVAF1qogJQpysxKuCcCwIqjk2CpVZEQ9o3NQbx1a43qK9u1/fA8uJN+4M6Ho+5tx5b7eyvHonvN8LN3cu/+NUYJwHYbO1JGzjMWizVcMYNb9pk42osGALq0tqJwImXOHw23GaSoEBaQ9AXDOhVGj4LpCqBzjtJcoWkRopNVEEUhVOAyQGVyAkmcGQDdR2VlDevvncM7v30e8f/+M0TvnBeJVw+U1vaR12JcPzCBeGoC9biOOI2EgV5fXMJTqxsi5bkYhbg8MYm9e/ci+v53EP3Fn2Lu4UfQmZtBp16R5wozzow/iqsS5FfGq4KMZADXMgVDvV4H4fJVLL7yMnrPPIepv/uZjK9WPUTz4DQWHnsM3cdOY+3EgthnfqWN6vVlLF68iORff4ny7PsIwwBL99+Pya9+Baf+/MdITn8TeW0KOaUHpz2UBkCPyX6XseEhyoz8uAXQS6Ab5EiCXBy8V4sb+MOlN/DTn/4Uv7n0HK72LgvouxreRFnNsK+2H/9J7T/ih0/9EA994WF8WF7CP/7zT/GL53+BMxvvIK7FCMkuaW+IY/ixgw/i2ye/im9/9ds4NX0SewRALwRAD/IaiHnnBuAWFcVgA+3OigDoKxeuiOxvHEZYmDuAyT1zqExOApVI2IR56COpxGK3tPSRUqOAYELhI84ZzABEKRCZoIFCAPRE+qbOi2YWSinpniAjgN5ekbQTadKBX7YMqEtgl0ztgt3O8Lf5mwA6wYIBAEDnqM1/Tqd9q7UhdhVp9RmT8sKUeTDrbu/GVqEcZS1ZeWLWk07ZVrstub8vX72Kbq8r0u3Hjx3D1OSkAuiUCaXz3QRwaKCHJ8Ec2lfJaieIbuZ7Gew68pQ8J3oJ/bXA5WVb+WB7vb2HrQ3lMCvFqk4jXoyC+eIlH3pF2ehiXeaEVSBP0m0IyxWogAx0VXGIklV0W+tobqyhuXxVfrdWV9C9eQVJ0hU2pV9rSD+dOXgUswsnMDU9hcrh04j2n6BkD9JoGlk4MZKBvglAN88fA+g7Wb3G19g1VwBfI8XO8c8fm6+ZY59AGX/cXOfWehYItv+2wMt26/nHtbyIhRsA3Yx2nQEcAH0zGDaA2zgPCiBoWOIyvi0bnWdej/LZE5J3O6pW4BNE5xxNu7TaSJKegJGSnoHpgkQGXgPs3Jeme1EwW4F0PZrEIQMRIoRRiCjSoASu5wjsXtdsMQxD3QLiBDxlrDMve5rpb5PrWuYflsekuBiUwwDW/aBgN1hUU0zovmhwnrDnXznbW0UviWejEs+AOW9tSABdj1wmeMmwv+08qnfXNCwaPGjOTmwHUV8qUXz4b7j21gt46aWXcOT4/Th630lJA9MpI8237gVo5WTCh2CAwyB4wrYe236Q2knUPsxepvA1xYpIh5u+TaCXgC37NvOgc02x9gyMWtqmxtyCgS7guQXQrY2tKUWQyp73HSR6YCo9kpoACyuzbk3J1SMpIAB60ktk/Sbre35uj8ilX7l8GfN79wqozlzoEZVzqCZApriV5ReVBOOvMUx3OQcRQO+p1LNtbxvUJjL/BRnmCu7r5m8g886xx3uyD9u5QaTdKd9O+3Y7SJK2mI972koeaZCyGXP8nOB54Rm5/7yDqKSCUIyY/ZkBDutrePHV19FNEhy97wSOffEJUWJBXEe3nEVZUimpvxU3TXXrmdhqH+gFuie/9TX4zOzkP+70dM993/V5ueckvmfACccNX3ZPxvZ2A6gsM32rc9o9Z5DbFHgMoH/WWnRcn7EFxha4Gy0wBtDvxla5e8s0BtDv3ra54yW7mwB0fyiKfbA5NgcVI8cp50F7SNvyO7ea7k4B6O6TbgcY2Wv7ToPbgLsuyHS7e1tHkt7bPSg7DgvHhnpwVcBMaRFaOoXWjDy0vNWjo7IiLZg+4vDo1GUrtojbdq7dXLb6KMB8lI23A8K3AlGH7+22g4BQhiWx04EnturLxqtN5OhuJf0cNQBxAoh87eYgCQW5BqkH7LP78okjCuMGWbg2/ah9fDsAfKvxdjuQ0e3rw1W4U+Ucfs7t6rX5erbbgGXU7+sGnNRrB3rdOsQMo0PkLpXZkxZAmuXI8kwYLIyir9braMzMqPOoMCC4lVUsCyS9Lroi2dlCQnaf7yM2eT3purGjLTCguel2tkS7k3BnHWywkgHQRRIvVwBdWEJ0AZZ01FJKkUzVzQ5P127bteVO5qydjjXbD13ny6h+NSrQ5nblGO6rt+vbm8D/HQDo/fsZyUqZIihfah6s4Ro6t5aS15OMTk/yoZNBpoxo5gY3edLl/dAczHv6RkKTbDQ6DGVaZ+50w2hnXrxEwQmyVWU5mJhAu5agGyUIEKB+YxHLr7+BF3/+czz0T69iz7nryIocy0ULU3tmUD98AOdPzKMTeghTD9NJHTev3UB49SJOX/tAAPtmEGMxaqBGqc3vfgfxj/4C+770JZT79qGYaAgDC11NjyevQD3GtMBGJUfuMQAAaKQqpV14OQo/xbkP3kX7N7/H3v/7n7G0uAj/xgrmbjQRVCJUKtOoRlMC2Ma0HZlP3RbOdM5hI+7i4IEDWPvBNzH1na/jvqe/jnTiBMqghjIskNSYZkHHZYUecI6zwkeUhTqXM9LBRDtkEcCPCfhcKa7jzetn8Oyzz+K5i7/C+eYHoCTrcnAdPXQwiUl8t/p9/OW3/gpf/sbTWPSW8JN/+gf84rlf4MPmeczOzaIWxUjWlGn4xJFH8edf+FN85cmv4OjkUUyXM6ookFThZxWS45giV9pVpoeiiV5nA831DXSuLyLvJSLJu3d2DyLmcq1XgUgbOg09dCoEzQukdJYL0FuikofC2qLTOU60TfnK4i6KkPK8DGZQuX3K7iqqSjn3BGlnTR3YvSbS7rJIuqKgmkVH5w4BQkwKEplbNS2F62gmS48MdGW9dQTcIchAgJdBBXEcOYFOA2Bqy3mDYLcB5yhNzPtx/HGOI4C+uLSEGzdviCws739o/wFloMfxgPFkJNz5DFFA6AdbcUzpWLIhKxoUJYv6INDFqCjINf19lQ2DshoR2o5WcYF9PPUT3YMwj6SRjA4KgD/8VkiZWtq4pOR7FyHnCmHcb8CjNEHahbdxBRsri1hduom1pctobqxjIwHWg3nE1RoaUzOYnt+LPbOzmN63gIm9CyrhPH8E3uwh6g4jCaeQCoBeCpBvJdz9rNtnoEcpRW8VwJc569Yt4W6m9vG1nwML2P01wUPLwJUUN2bvTaDEgibcN/EalYXWl/2+ZSW6YBzfu6ozn6Q5FUAfAM79IDk+0wbKOsGNVhHG7hPsEaug+owJnpOyC6BImeoqKtUaKjX9kTQOOUHHLjpMtZCmyiaXRNKqe6V1V8CcPyodbqchm1LLR41gZ6QAemBSVGzSvDJsYTLOCZwm3a6kt8gNu1z3g/oNe3+m4SB4nueJSrpv2hCaM5A9F8kBSb9MUNZMnv32VNsY0NUBzCsh1xxKcLOOnPPk6YOzv1H+4DpDWfVSJNcVhKeajeyfPHKIbbBoImsTz5pLL/8C18+8hOvXruG+hx7DgaPHMT03j3YaovRDwI/QkjVRWeipBE/wjgPQnHtl5v+VNaLMEbCMLFMYIjO5mwkE2j5MAN32bdZLgOXc6IwN4axikhHYK9nabGc12SBNma4O5syvb+yAMfYehBe4wQcKuZtzjKgssI+XEsS7vrGBdquN2dkZyUfN9fjajevodDuYnNTUCgxKZJCafS/S/EZhS3qMbFcZgAb4TANj+ix9DyrLzh8GZvC8pIC9zAXmnCx+BO4agkBsV63WpS/znrRtt8vgvZ4GnXrcXTAoVMdpf4zKJpfgPX+45+yI2hbbo+pzbc1R9Hp46cV/w7VrV1Gt1fDk17+K2aNH4E/No1fugQa/mZz3JuLACWXun9CMd8SMhsG5rd8e5i6bh8vnb+Ec9n9Zf4YNqCSIzh8GTHCPxv2gG2TFtpMAjDzfRDj5JOf8u+leYwD9bmqNcVnGFhhb4LNqgTGA/llt2TtTrzGAfmfsek/c9W4C0PvQlXOINqdAPTSbg7YLHg5vxEcBpx8VrNttA44CdmxZR5XZsrTdw4N9b+vh/h4FBrr359/pmLr1OyanrNjQhOTTB+6wCZQVZpwYDjO3XydJZJpuPpQOGWj4ufbfrv1HvbcgpBx6HTb3VrbYdPi8RVZPI//Vl6COJTeXvHt/t+/Y97sF0A29QQ/sbtmHcg6yTHSaMG/bcJ+wkfJu/5Fy04EkDrNBXWzdR/Urtww76bvDoP3w2HH7rK3bTsebe/2wlL9bdlu3nZR32A5b9SvXDjaQY7tr+9cLI9ayIx32wBYAOr9Hh5aMOeZzDgJhSSRFiV6SihOSjiU6ZGqNBioTE4M+Kc4lBerKIkO71RIGetrryDWUcGcOdL5c1jmdtX3HkDEanTa7kXAXuMeiOrnmtB0G0Ol4JKtGAXRlnw63/ajx6rajO67dz93xODyn7aQfDM+N280bo8psr9+qH273nVEOenHwitrHZgl3d/7qByoJyG0CZoykqzzPusXlvQHQGXBTkqutEp8BQXOCuyJDGQhDWjuIOlJLocMNAPTcSxUAQ46MzFnOI0R+05oC2zauqtFAu9ZDNzYA+rUbuP7yK3ju7/8eT/3L2zhwcUWYRoteG5PMe/7EI1j/ykNIG1V4PaC6Alx97XXkb76Kw2dfE2C3FVSwGEzo3Pvtb6P6V3+JQ1/7Gsq9+5DX6+JkDXsBglx0QPsAOt2l69UcmV8iKEo0SPhlGgRkaPkdNDtNeO9dwMy/vITlN9+E//aHmH3nqjh8a0UdE96EKCfQYcr+SyDy8lwbvYUa5k+cQPKXf4L4qccxefg+dMsDCOIK/EqBbtRDQQC9JICuwWQepc03AehqexdAv+kv4+zqh3jx5RfxT2f+EW9cfU0cf9meLqqzMRamFvDj+X+Pr5z+Co6fPI5O2MOLb76I377+O7xy/lW0u21k3QRoJ+Ik/PLJL+KHT3wfTz70JBYaC5jCtLZxL4aXEQRhPlgFbDk9lOkG8rQjbMVytYkyy1Wamyy3KsFz0uqFBo409NGq+gJiZPCRGkCI4HmtiKUPRQn6AHpRTVGEKsXuZQS+lW0mewUB0VMUApx30e1soNO8jpz50IsEXtY28sEEMVSK1SOAXpp5xAGWbZ5YAujMU0+2G21BKXwGeqjD3GIsuwXQdV4W1n2aotPtihTt2saGAOt8xmSjIUx0PofBBzpQSkm8y64p67aUdzA25RLrULeFsyCQMBhZz34IlmGv6R5r4GS30u4m3YdXqLIBn1fyx4z1gsC57mmiLEVY6B6vWvaESScKFN1F9Npr6GysobdyHs3VJWysryJpLyNLe0j8OjpTJzE9O4e5/Qcwf3AB1akpxFNziBoz8OiInjkITO0Hul30BEBvyDNzpjUxOdCHAXTh5Y0B9J0sW+NrnMBRK9luwXPuk2T8MeCF8uJDakpb7RPcvcDwdz5JgyuArvOQDHf725HuVkayjm6VWLdnj8GXcgYlGvDbsmyLwkcvYd1jme9qExPwZB7SvWGn2ZQ81NxnSgobs6oPzgtmRmHecMMul4AYzrlkB0cq4W7/LaxusrD7ACbzU2uggjDNU1UkEllyz1fwncGhBvTlcwd7G1Uq0ilzM+I7as/tnjnsfdz9oN2vsyx9AF3Kq/bcdN4VFr8C0TLfBhXDYDYAOvdP1Oww6XAYYFTmPbnm/HN/j5Wzr8v+/Mj9D2PP/gOI6w20ixjwY3hBhGYeaUgEJdy5BzaqYmTG80XQXAKYhgD03ADoto+LLTl3046mn7tB06OA8q0A9JyqUI79R/X54TExaoy4bWP9EIXno/BDaXtNp7IhgWVciwlkErTspT3kJs2TnpXN2m6Y51oe7k18GcdhrONZ/jPKNjaApP9cE8jPXOeaskgDJQimy9kKpfRrYZ9XarL/4OeU+pa9VpogCmzgryQsuHWcegw70HYIikQAdL4qItJeCjz+3jtv48KF82i2mnjyq09j39GjiGf2ohcvoPR5lRn5NmDOBLjpjkSfqYF05vGDWOuBmtkAhnemp88ngO6mErDzk03pw/08+6ANpGTwhpV2Zx9jX7B7Onf++CTn/LvpXmMA/W5qjXFZxhYYW+CzaoExgP5Zbdk7U68xgH5n7HpP3PVeBdBd47rA47DR3YPiThtkO0fA8D3ca7f63iigxj08yJnLOplHsJG3A4zsd+XwRjas5Pu2ceWDwyjpjmILy4AUAD3Xw7DcRPN2WuVxdRaTXWukSxnRX/LQqU6M4efa548qq3uta7/hQ7z92zBwu9P6u2VwvzN8wBoGg93v7dYJJyzxvj309Cz/NN5zF4yj0yR0ZBOlzU17u44lSx4IInX+u3Wx74f7y0779qi228q+W9lieLxZR5jbfsPjc7txudvx5tpgVH9y60hH3O3K1++fOwDQBep0/B3CCKGTx0g90kHWywr0kkQA9KhSQaMxgfrEBIKqRs3TSyRMTmpLcsymiTiryD7Ps0QlNm3fMAC6Qi1kJo4A0JmamM5Nm4rBJ9BG5mUEhMwVqDl6yXSUNt0RgK7ywLcD0K3ttnJ4D/eV4bE9Krhiq758u7ll1L23mztGzcuj5hB3/hrpsHQTlTvdY9T8JvNFMADQbR5U9iubN5PMf5VcJ3CnADr7XFBSAlsd2WSjewaMFADdqBl4Pvs7nax01Cuzj+wtQqYETos8RJFVRBFBiMnsVRMNdKo9JGFCiBTVK9dw/cWX8Ku/+zs89at3sHBlHUEcYjlO0ThxDFNf+gLSP/syokMHEPlV4FoX7//Lr9B9/lkceePfEMdAy49xvWxof/vOt1H9y7/EYQLo+/YjrdWlieM8QlSYsLmQhiPbFQqgU466LDGRKIkpQYb1siP9urraRO3Nc1h77TWUr7+L6K3zwkaP2gGqSYw066EMKN/toRpPoPlADXhgL2aZ4/RbXwWOHwcqEyh7swrYVAt0okQCEMjqjw3blwB6mBL0JZjKQaRO0pw50yM6eHOsRU1c7lzH2++9jf/31f8Hv333eVy9egWVIyH237cXp4+dxr+/7z/gvrn7xBnthT4urV7GmxfexHOv/Bpnz57F+uIqanmEhYUFfOvRb+AHj/0JTh05hX2VfZgAAwI8FCxHHiqAboItRMk17aCkM7goELQ6qixBsIR55sNAipxTctwDekGJtUhVZxgKRxY6X7UyRqOkdHmASuZLDnSZMyvaV4U5mIogLoR5aJnW3DvQoZ70RIK+tX5V8m7naRdImyq7SlBeCmolFwyjkM56A37QMUoGOoHtLE9RqcQKbBtZdQXUBrOCpCQY8eqvC5IWXNlJdLwz+IN/o9wrn7XRbIqiAp2wU5NTooZA4Fwc/na95ZjOdQwKiG5Z5GYs2b2UTW3hwvoEIlRA2ORGN7TNPrzGOb+vHsHAFx2IeUCVAKOCY0BzljvOc8QGtAjTHvwsofwB4pLvuyh6XSTr19BcW8LqyhKaq1fQbm8IMy8MMpXandiL/MATmJvfj7l9+zF74AC8Wh1lXEPhV+ClKdCYAybmwVRKid9ASnUGzh8CoKtyQJB1lIGe9BAzB7roRFOcQYM0xq/PnwXs3tWu5e4aadd/+xn/zXFJ4NwycznubM5zGyxjwTULpg+vy6NAQXed/qRb4eMC6HYvkGMAoHMK4Od5wVzOBLw193u9XkNYrcKncoZXImm10eu0Zf6SehsWu9ZX7yEgpUi0696PQUgSfCsTp2GsE6BksI0wfXNhmGcmfQ8ltuVMKuodquAh87cfyL34W+5kwM5+eirNl9GXXle79yOH+mcjfir7Fp/zvmXOm/2Hkw+dz5V9SlEgkmdy3WDwtjK1bX3Vnh5yJq0QyXofRaD7a5mnOCcVCp7HBkBH0UPea6G1sY6zz/4E3WvncPjwYew/dgqNmVmZ43p+XZjs8EO0CpVzJ4CeSQ50PddtAtDNvYWBbgDaLFAGugRsUc0jUVURGwwmYKE99xle+y3no60Y6NyTOwD68N7UjhP7e9O50glgGT4DyzmJaV68EBvNDSwtLaHb6eDwkcOoVmtSPOZBb0w0pJ8xOEBVFsxLjjIWGjcAehj0lQ8iP0RUmgAU1p1nH/tVo77GluurtRScJzTojb1XApElyK0iz6FNCbIKgJ4liNlMYldVS9BlyZyVZA3neUYVAoIyg19m4iupgEEQWo/lm9dw4cMPcOHiBZx+8AEs3Hcfpg8dQ69xDCWDZ3ifgAo+RpTI+FQkeMMlH5iqudsUnr769XXOcPLZCBLAJz1/3W33s+uCu2ZYEJ2fsV2Xl5dlPuQ+kOl8tK2pNOAJsM737IfsG+5Z626r6ydRnswrwSMAX5XUQz3RoKi01kBaZUCyj17UQS/oyjUTvQZCqo1ReanOtFg51jcKPPPbEK+/eQVJ9wb++sf7cPrkfuydnUIkqh0l04saswAAIABJREFUsLKG5P1z+N3f/i2Wzp3FxP55PP03f4OJBx5A0ZiQdaYdVNCT/FEA0w5x3hNfIVNhsdNTPSlryFmVM7PIjI33hp9ENxjfY2yBsQXusAXGAPodNvBn7PZjAP0z1qC7qc7dBKBzA9cP3u1Hs7ue08Fhw2WWDgMnbv2Hwbmd2Mbem9eOYi/be4wCEvuHpCEmtZ6TBjLdo8q11SFgK8DQBWf7jqq+UptBR/SE1s83q64UPexKxLdhTorbwR7kzAFRNsWGxU0HRiDSpUPOEgPaSRktgDeCjXA7uyuIv/Nd9o4PTHKSHtx3q/4g99vhtbYtjWVvW257kGZfiqNowPwv1THAQwlfcpg0wLvklTMAOv+2FRA5DALaa93fLqDsMmi3AiSH+7D77FHPc8s3bN9R0eFuvx0u53b3H7bDcB9w62nbyB3Lw/W6pU8KqDGQcO/nr3MY6C6ALikQbL8PY8mXSCCzl2ZI0kwcQJX6BCYoRdyoCwpDuUIBuwRANwz0JBFnAaU6QWCnXhOQyj5fGegKoCv4LZZQhpIdz74eluVPtwHQtY9tzoHuMtDFIetRMlPlFJlZUANsbmUZ3c6mt5vnRs3jw+3q9tNhJ70797vzcn88OfOue9/hvjJct23niaGOoxmT9SXvRCF/IK1q/2YZYAMAvURmUgC48zLvRxaNjFU/VCcu2zYgKKosWU8cGMpGYz+T+YKsH0LlmeYu9Qi0GfCPDl6WqVcCdHnElRiVopTMyuHUFNK4h9TviKRo9eI1LL70Mn7/k3/AF371DvZeWAKJ4qt7QlT2TCE+dgiLP/gC9nz5i9iz/zBwo4MX/vmX6Dz7Kzz10osCoK/lPi72lEkc/smfoPKjH+HAF76A8tBhZBNTUm5Kh4cE0KWLEfglRu1hrZIg9XL4RYmpFJLOIA8CtMgEI4ibdFBZu4lVOnmvXkPv3Ie4dv0akssryK9toN1uwZuooD47jbn5ebS+sA/hgwdw4OAhlFNH4MfTqJQR9nUqiAsy1wr0RMKdzlXKv5sAtLyE36MnPlfUOtd2KCohikqAPCvQjLpYzldx5eYV/MMrP8G/vvorvPHGG4gXPBy+fwGPPPwwvvzYl7Bvei+qQQ0VVLGWreH81fN4+fmX8fprr2P92jr2+/vxwAMP4IdP/xn+/Mk/E9UKgue1si6ARmYU5APfQxYUEmBAG0alcRizv3VaKMkA90qQfE7gOPVzbPhNubaFFNewIeBJL8/QJZhSFmh4FUyHddTDOiYRgZm3CfQE5QxCNBB5IdKMAIj2MTZVSTlWgrycwshY7DbRa95Au9VEr72OoruiqSuCEBUC2JIHNZcfcbyTLegFoHy7BdAZRJSmPVSqFUxPT0uuVd5Dx6rhfwnwMAjic8e8C6D3PfEEbQJlURKgX15ZEan4xtSk9M16rY5qHA9Yr4Mbat5zExzD9wIeMVCJjnqONbIyKTUrwUsK/LAMZksl5eZ7CT3wFSiXvxPcz0xgoqDzOtaLKERWUcdkkHYRkt2fZmjkXUyVqe4HmOu10wR6XaC7gby9ju7GBlZWb2J9bVVkd5tJR9z1URyjMTuN6ZkZ1Jjb/NSfojY5LYEDlVpVADYCUAymkJWlMgGvOiUBDL0yQloSLOCeXFUHuPZEaQtF0hXWX5x1xEXK+idW3eiWRXX8wWfdAhxbBDMIanFucVnkVhGLY4FgCMf7+vp6nxGt0s/6YwGU4XV82H7bnel2fC7YZaPsFkC3Mta6DzCMZQLFoSqASRBTrjL2RUEZ7GmJfeIwiqIQ9UZDgi9L5ipPU5GqbrabAhjZXOgS8BNR9Yg/akMGDIk0SR88ZEVzkYOXNur1BsELVoHM5NuWfZ8fIDR7PYWo9VzGM4zd5QyAQdXNUWDZNaj7j83n902X9s+qm0i7fXUknZX0XMaUQuIf4NzfTzLmiyqAliJAGsSyF6JyU61SkXUlzDtoeInM1yh7aK7cwLk33sCV13+HOGvh8ccfx9T+w4iqdRRZgbw6g8KLkJUeWnmIiAo1YYRONggU4Kyp+6q8z24nIGs/T2W/ouc67usJ9PJFEJAguuxZnb202nno7LtFDnS7T9Rm2fl5eSsfgjvW2MeTHLI+rq8zmC3Dgf370WDwbxhIv2H52f84jj0GtnFdM+nK+ukE7P5J1gZt5CiI0YgaOsbJVrc5083ap5tnBaL1fMg9tK6RrLMEc/B85TlqMp2OlIMBzJqlRn0e3MepTW1/YeAxAzKNUkJOAL2Q9bQa8ZiTSl/xkxauXPwQb73+OqZCD6eeeALHnnwaSeWw9C/KyscMOiMoySDpVM/vBNUZwMyXbBeMUV1/FvvsYPwMBQDuoh13OW3dtZdvd75iO3IdscEntDH3gqKQYRQWGYzK/shruK7sZizctUbZpmAE0BMqZPm+AOjVrgZh541J5PUJed8OWkiCrlzTIICeBmMA/V5s7HGZxxYYW+BTs8AYQP/UTH9PPngMoN+TzfbJFPpuBdA3106PHq481m5A7t1aaifgvAvqDB9Oh8GZjwLib1VmC8KLPRyp+20BdMG2jfPWAcV52OsfUsW5a57qfE6GuoKEDoA+BOgOA7H897AzbLs2GAaHb9deH+ewtBtgzNp4uDzu812GzMhyDzFSaRfLiiYkSWejBZltEILk7mMuOflR9tyoMrhgsy2Te+2ofmm/s5s+2e9bI4JCbLmGQXHxhzjs+uHyD/ddd8xsBYoO97Ph77hluV0fGt1WuwTQbXAJbxbGKiNJtiyZPZTcJeukTvb5pIDiZBULA0gcgirhXmYZsm5X8/92NacsAQ4haFjHax9Ad/MiDgB0uooKXw/LHw9AT8UpKGOXbJoRAPpHsus2X3IZ6NsFT7j9Zfg6dzxuNy/bPrnVeN7NmHDvYdy88pEE4A+lIBEQyowFceTS6WjWs6wPupHpqXf1KN8MBf2CSOVERTmEv00KCEqXZrmCccI+MyxdyecoLDM6d3OVd+c980z6Wq8s0fb0ejJbo6JERAC9kiDzu1L2+NJ1rL7yB7z2s5/h0V++hZlz19HNerhaz+A3qoiOHsDaj57GoW99HfuOngRudvHCP/8CrWeewRdf+DcBbzcQ4HJC9QUF0OMf/Qj7nnwS/sEFZBOTAgxWigiRyHo7ALoHrFUTJIT2igKTKVN4+yCra11yk/qIigQTyYY40LKNJvKlJXRaLRTLXRSriUjQerUIwURVgOjW0SryfVVU61W0gz3I/CriPMDhVg3VIkAeFOjWu+J4DU3+dAFOswJBTxmTFkCXdmMe8UoozvpOnKLpt7HaWcUz7/4LfvPGr/GHP/wBq+EigkkPc3v24MD8flQYYEOw26PoK1M2tLF0cRGrK6sCkp+ePY0HH3wQ33zkG3j6+Jel7fl5tajKNEAJR0rMsx+lARn6XJcLhLmPgO3JubmnATjshHGFqReAVtrGxY1LWF5ZxsXla3h7+YJIY663W2hnieSXPDA1h0MzezG/Zx5HpvfiwPQeyXcae3MIMYGQALoonhJg8RDZfPAlQHwHBGII2mZraG+so9tcRdZaUkl4Kg0YNqCA51YRJKwKgE5AiE5QggwE0MkmswA6AQcF0M242ASk62ejxrvN12sd6iJjHIZYWV0VQINz7dTMDCYmJxRMjmLJ56s1NC/J+27Vd0oF0+nMp9PSOP113TaqBIY1KdeYQDw+XwB2CU40IU9GPlmXdBPkaO6X+h46RhI3zhWg5viup235EXZlcxVlcxW9dhvZxjJ6GyvotJrYaK5qPli2RRSi1qhjkkEI+/ehNjeHYO4Ysv1PI6o2lBUYKxuQiQ5SM/GUcQNedVIc0iliJJKzXnRPLMTeB9AZoGMBdAYGpKJstHNA55NeR8b3uzssMLxOi+S4DRpxmOf83K5bLng+ai3/OPv9T8oquwXQXba0hGPZPOUm8EnmLZPKxROFh0lRBNP13JN5OSJYyXFKwI5pGHpdA6DrfCY2pDx7QFBSlWns+VDyp0uO7Rxp1hWlMSvZLoFAjjKTMMNFXYRpNpw0NEPzoQugD07kd1B5wgQfKetbFZE0MEDBSLLOM64wnJO9AFlQkbWaAXcMiiIoGhddNPxEFXqSDazeuIw3Xn0VrYtnMB2VeOSRR1CbYyqXGgru2yszKPyIS78A6CEB9CBEVzFzPQc7AHpk5eEdAD3hGc/k8OZ6I0B+GPYBdHedkb3hLgB0scAdmmalj5e+kW9fl2Dfffv2STCHBdAZXMV+QuCaCglGbk0hc9PHNWu5GEsZqHZPm2ufZVtIAJrZt9rfure1ed11bZXzgRhI11IG8dFnIUGAJhhE9nsMTDZaCwUhdxNsIZC8SPkPQqN99h9ztoolGjCTPUgVKZZvXMW7Z86gWF/BfadO4sTjTyHf9yhyX/tZWFFVFu69k0xzszOQIDf7AAXQtYE2g+bsrdYsekX/VD9eNzdN03YOsyoD/DcBdNcvV6lU+kFbt/XBfFKLwKd4Hwugy7ktIYBu1Eu2ANDJQA/GAPqn2GLjR48tMLbAvWiBMYB+L7bap1fmMYD+6dn+U3/yvQqgu6CrC7iNAhJ3a+RRgKEciMxBZ5TT1v59GNwZBgp5ncsC3m3ZBmewwYFVjqqGuWwdGy7kquC5kXg3Ed2a4tNKtAuPYMCmNWC7dQZrfSk7TfksjQ7XA7P9bd8PPpfcaOZQebs6CoNAgMXbXal/12b4aF6EAUjm0B+2jOYf1HFQMiPRbp5P9od1om9ZqiEQ3TLNJbeqOL5MDmNz9Oa/6bDQvmTrbA7l5oOtlBGGQXNbbtcJuVuHpAssjrrPMLDttuLw9e693DHsjh93rNm+PTzm3HE2zKp3g2tGgfFb9jLxTLk50M2Vpv/rvwaNmbMLCfOBuQMJYGvkfJIrGBoEIaqNCdTqDWH8gnn4HIcZAbA8SdBrtUTCOE9TAahqdJyKcqV67Sip22fDO4WXz8xYoAPnXgTQ3bnWDYgYnuf6c5wzVoev364fDvepnc0021/V79tm7pVnmGlluJ/3+yHHb2CCmagCYh2PxjHK64JShdsFPIwr8JgDmk5iSnKTvWOYQqmRYqWkJplj7AohHYOmv5BhTuceX35WCIDeQYkNSefpIeqliKmSMDmJMkxQ+MpYD68uYuONt3H2mWdw5J9eRu29i2j3OrhWSxFPNVC7bwHtH38V+7/5VcwdPQGsZ3j1uV+j+4tn8MjPnkUlKrDmBbhcVjEzPYPw+99D/Bd/gT2PPYbiwAEk9bqA3xVEUk/pxn6hIgce0IwSJGUGL8slBzoZcUyR0KHUNAF0L0cdPR2NWYqy1xFJa68L+FQwFIazkR/3fbSnSvRq2jDrXh2JR+a7j32dKiolZc4LJDEZVZQc9wX0JWMaaQ6vZ1gvGceh8G0BjuVKJA69pFIgicjm7uHVa6/glXOvCAP93Oo7WGzeQC/pgZrwzENPxy9DU3wC3qWPqKOypIf3HMGXDn8ZDz/8MB49/ChOTJ3QAIcyRpTHYh/mhLcAeuInSLxUQJGgiBF4DMLygKynQS9egTzqoZu0cWP9Bt668ibOXziPc1cv4L2l81haXsIG2Yx5Kukl5iensXdqD+bn5nBq4RjuP3wfjh09hv3RcUz586gIs08l19nHYlEN0PdMsc52Qs6+00avuYHexjKS9Zvi4GRABwM5ZDxQEp1ANO0bxCKLSyc4fwgyEESnhHu1WhEAnz9WnlPqZ+dfm0N4KJDPjlYBg2wOZSMXyzWC7HMCGmTATs/OCoBOoCoWZpt1eg8eQwDdjmmRt5R84ARHdL3mM5TnpoEsloGnX1IwywLzdg/FOd96zvtrmIAKHpgfuVek8r24TBExZ29RIO42EXTW0Wl3kK8tIVtfEYd/e20F3daGpAvpccxTir5SQTS1B1OzezA7N4fp/QcRz86inNyPTuMk/JDBAgTddA7iGpYakZ4yqgGVBuIoFmZnStjBBHtpTYEobaLsM9CpZcG1zkfKMToGAj6JZeWeuof0IaZKYN/jOiVSz2RVK3DG8ctrrJy1DfiyAbaD4C+TYsqpvYJgt37+aRhIAXTCcPqy+zGu95LGwHxmd488z3A4KGBolSe4N9RUKhxMIrkeUmqd82tNgsokuBYl6gzsESn3igbPSfqVVHKUy9xD0FwCbwZy2LKXynmd5jEnAMo5uJsyEMciwLb8erYQyWsDoMscaAJ8+vNev74DxM/OBTqR3TkAvWREm5l3gpIJR1TljGx0vpgqI6NeDJU+vABpWNO+6HmohIHMkZWyh4mAa1OJcv0Gli6dw6uvvgK/s469U3Xc/8D9iKfnRdGHMvZZNImCQW5FiXZOWXxVlkrMtK157i0DnRLxAza6BJ2y//sBGG9mc4lzfSPgRxCQwUn9M4Cj+HbLaXYLBrooTn20o+9thw2VjihEv7q6IucR9pm5uTkJ/mWABiXcLduX+zcJBjXCbQNFLD7GBPL2w0TZL4Ei0cQmHA8yri0L3QDpApBzHytBZFTzMlFnBnTnWkoGugRPmHknz7g/S1H0ElV2KZm4KDX+EE1cJQB66SGSnAlUNFL4mu0ThoT7c6RJggk/RXttGRc//BBr58/i4Pw8jj34OKKHvwWujaImwxw68nyy9bUODOpk/9PPHQDdUS7TBFrmxXR4A02d2yrY3bbhPmMX2L2YpEhaW5N2pSIRX27glbQ3g1t3qcZwL5prDKDfi602LvPYAmML3GsWGAPo91qLfbrlHQPon679P9WnjwH025vfBQGHQRoXBLROIRfQs2CeRP2bvHJWsvv2Tx59xSgAvw+cyvlVHToWkBY5tD6ArsA5X3Se8r06wVSOWthTigoaqbkBkOuH6hTaDgTdKrhgu7paJ9xu7LFbEFjtYe2yGanfykk3DPDa8rnXCwAuUtz611GOEPu5ONQZrc5Dn5s32am4PSAKcECvQ0mbm7YwOQSHgzRG2c0FF+17t912c+i8kwC6a9NR74fbwAVc7Xhz68e/27HG97tRQlA8uu/mcMxq+cKbLS1Hd8oah6Gw+Mg6T5JUJHGZf7xSqaLSaAggFIZ0/5HvNwiKyJIECWUIm02VRCT7NwzE2cZSlIZVIWBeP7pk4LB0QVneWdQkWKaPLOH+x2egD/fd4bl2uz673bxs+/dWfd+dD9wy7HRe2XSdZarKTTfPAe51fG8ZRCL53OfnmInDAHMETmMCo+xXMdnXOqu0q8y/HSAOYlCrQDlZJVJx6JLtG6Bu8s6RvV03qefIfI4oP04AOcxxvZLK96rtBI1erizxIpXckMJYX1xD571zWH7hBeDvfoHsrbPoJj105yPMLezH3EOn0PvhU6g+8SiqhxaEnf3Bm28i//mzOPW//D3Q6+EmPHwYVyWvd+UHf4Lwz3+AiZMn0Z6bQasWi/MyCjRPq0iREww2bKGMGc/pFCVLPWW8AXOxxqh6DXFYlkGJItIJV3K7M8c3GUYFleDNDEwt0lRBnCT0kNPZC6BDsILOWdqLTH+RUy3g5wxeoSw3gVEumLlIk9MxK4BQxhyBasOgWoNfqeg8E/soY733leQKzi+dl7zmr33wMs6cfQsXr1/EcuMm0iARZYE4jwW0qKCCmXwa++b34cGFh/DtU9/FQw89hMPTRzGRTWmuV4LUJnUmZdtzg990/TZ6UFah508DXiw2pOOYrxwZVnATl5Yv4Z1LZ/D793+Hcx+cxY2V60gCzclalhlKpmmgw7+XIE9ScY6fOHYfHn7wITz66KP4+sQ38UD1NKYqUyiYKdRkfoiKCJ5IxwM1AuiSnpbgQQd5q4l0YwXp2jWd07IEYaHAQkDGulkhuwjRLTwpC394LX+yPJH5z+ZAt3slBqrZMVsaQH6r9VkC0wgMcV02sq787uLSkgDoBAf2zM9janpKGOhWsrg/D9g0KmYsiyKM+SNzxLL/6PzCadk0kBPkZEQmlA1a0JnP3MIMbJHk8iYYkWvTAByUvUHRRZw19do8gZf3BNQpmmvorS4Jc761uoJOc0NstdbuoZsWIjFcTu1HY2YeM3N7Udl/ClNz+zA5O4dwZh8qtQa8uIENf1LAbmHlmZQOOg+ZXO8M1omrsp4RRMoNgBVQlcQAhLEB0MlAj7JWH0BPKKU8BtDdpeRz8Z5jUIEozb/NMcd/u8CGzXnOABmOZ445vtzz0lbrvhso+mkalJAXWc76sil1NGDOd44Tdv9f2DmPAWx9AL1AWhBA1y8QQGe+co8KHwlVPhTw5r6AUtlM+1Nr1ESSXYA6AyAbyrIpisiFyQ/XS8pZc71SAD0XED1hII4EQGtQs7Vp/5w6tGcZAH2bZdvds40CgGZffIcAXWanloBW7otL7nh0H8ycuwKiwkfiaYBBTtn1qCF15vwW+6XMkVWvi8mgJ/ZJrr2Pm2dfF4WYyZl5HDh4GEePHkVYn5B9vKzzQU1S5hBA73A7JCpgoey1LFqsOlNse3W12vdSPq6nHpCYPM6cs9mmNo8zxwjLKKG6Rh1os/x9v4ttcRIhgL7DSPPdDhg/QOlHss4woI37G4L+VIThWiV7NhMko7moR2G/o89KskwWt6awk2AAq85kGOYKruvNNQAllHaw6c7smVvAdAZPEERv9TSgsUzR8ntiYwaS/P/svWmPZGd6JXbuHlvuS22s4lbcl252s9WtXtlq9YxmRj2SRsDIgg3YwHz0fLVh+CcY/mTYHmD8wTBgSYA89kDStPZ1Wt1q9UKyimySxaXIWlh7VmZGxnL3a5zned+Mm1GRVZlFVrOqGEEEKhh54y7v/j7nOefYfhgWLviWfsekHiah0pu+wUwWTQKarfooh1tYv3wZV376I3QCH6uPPIGFr/8G/NaMMt8l2YyAubEPEEKCi8qsCQisc3SwbcJ2DZri2HbDFdoIQDdZo/utq/v4+Hp8hes19kvZo5g5xiZl2SKoq5jdr8UyBdDv15qdPte0BKYlcDeVwBRAv5tq4+6/lymAfvfX0R27w3sdQK8DhXeqkMZBmElAbB3UHAf0bKDX/u6jAOg3A89l0ybxnREjXAFF9eVUxtHIo5OfuSGUY+pBIJeefBoQC3yCf/RzI13BeKDXwGi93OjH20D+PpgjuwXCb1afewW66ue4EwB6fbO3W1yj/r1NFmCgqzABMw10GXayAdlZ5hpwVwB9PNi4G+gvbWBMOn28PdaP2Uuf2Q1AH//tONhpr7PbNeptpX6MAA8Tkh3G29Z4Gdh2ZJNW7jyArgwE1hUZKpRuJ9uEAEsYMQDaRqPVFq89KjeUZNFIAFPDKvFgIOD5UNgepUhPRoGvLA+CLqZNEFARUEUK1Egi1uuYAUQGeO8TAH23uh+v71uNy/Xg+3jb/Khj1iQAnee0fX1SAouMlQTNraS1YaBrwNAVSUzeszCP0YDDQF/koRSj6Qq9oETiMxDuYkjpZTkbQ4Fk5dD/3OGv5CpeWaGdKkvWJfsm06DeVlDhWoNBvxKNOEU7LQSw9IoUXpnBZeLOeg/FuQtI33wTxe9+F/2XX8c6PTEPNrB8/GGsfPYZlC89B/foIbizc7waNq5fR/W9H2Ppf/ldVOvruFZWOD87j0c+8xk0f+XbcL75dfgLC9icaWHQDBEIw0gBTs4eQWUAdJGUTpDlqQACYcrwpALoTXdWJTy9EpmnLCMC6IVhowclRF5cypMdMlemT0rPcrL0PQ+JSwDdU6la4g5kEVUlAidTD3kB0LXvlWmGIo41sF5QxlsDtj4tFqKGMp4iB2XI0nexUW5gPV3HRn8D7105hXfPvi1e5+/Eb2EjXkcap/BSD+1WGyuzKzi+8CiOPXAMjx44jqfnnsXCzALmvHm0irb2dT6LBdD9CqUB0IdOH3E1FADdd+cF3CZjn0x6lucwG+Cdzbdw4q1XceLUq3j9wxPoUlo9HyALlA0XRgRvVDEjGcZIhyrfP9eZxdLCojDPfuPR38RXH/wajhw6gsDhPakcs18E1JOXMHGLALrcK+eqAcrhAEV/E3n3sgbhkyG8QlnVFkDnOVKXPtvuNoDOMhZJfkqX07u73Za3BXk8kwChY7xhtI+tPbbnNblTR9mvxrKGdbVm5NvJTFxaXRFWE9U+thc/tTlHgDFZT2kfYt/iM4hUsKOsWgXPrcw7ZWGVMSviBwYcL3IG9kcsRQVOOJ9boVdiO5pc6RUxokKTqdLBFjL6mw+HyLrriNevCXM+Hw5EdUHGl6Ap3r2NZgvByjHMLB/E3NIK3KWH4Ldn4TdaqIKO2D4UXoS+Py+jBdu7JOdZEExIdC5N04Egkn5CAJ2BBL6mAPpeVknTY1gCdp1qgXWbIGMBdfZJy2K169r6vD6+v7lXAfQdY0MNJKwEGNQ9E+1blEXJRBsmZCmSzXmRAHqj2UDYpAe3mSsN0kplIo4pMm7IPiJTb2AjAS/rxZofFxOq5Lx1ZQ7TXOW4GutcxjpjZ1FPBqx7oMs4excD6DqfM5k1RcNNMePF4iO/+cHruHDqFbz11lt44MFHcfTYw1hZXYUbKbuYc1DhNgRA5744Ngxjel8Lf9gw9PcCoMd5LpYkZNDyRTsSzjeSbCtKUyaRQQfhG183ZaDfIQCd/uKur3ZSSSJzDFVgglAVWqzShEz3QgbYjTytCVn1F9dtXMNpPELbvbyNIp5ORkYFhtdiAqNNMhA/eWNZYNjqLEefaipMLuF/zDUvmaKcI/aYgMkkHiaUpCrrTyWjTO9bfNaZaMjv2z7cQJMDmskGnGyAeKuL8//wfbhpgoWjj+DIt39LVF34O3qfy7N5PkpjGUDQnOWmVcnWMQXQP+psaNsP+5DYBbiuJKFw7uBnS0axbfGjXu9u//0UQL/ba2h6f9MSmJbA/VACUwD9fqjFn98zTAH0n19Z33VXupcBdFuYtwOm3qoi6uecBLbIZskEKSYFecZBoPo5bkfCffwedgWD9cZMgNcEZzVGYjasaufKL5hlLzEbAg6G5SCSin4APwhlsxJfEjZ2AAAgAElEQVQaRhIlP+HkyjoY27/vBKdMRr6RJb9VOdu/W9G3vR2v8rG385p0/za4NH4+w1ff+bxy4dr1zf/Lt7vENeqyzhJAIGBuAl8aYMxEHo9ydFKWEpgg8MWs9RGAPsq8HzHSx+95UiLHdhnXPLtt8PJ2yvDj/s14/92tbQtAaZIJ6vdws752s0SDG55jBwO9XpmTK5bwHPsNgztJUSHJMgk8VX4osu2dzgzCZkNkCQn6lFUqgTN53qpCf2sLg15PJNwFOPU9NOhPS0lhCa4WEhQSKXcC6nLDo/YhASwDQtIT+14F0CeNtZMA7/G63++4fKvj99VWTKKKBqBHY64NOtf7Yb2dScCQyRQMHhoGuoAOlGSVRCUPgYibR9S/pQG4eHOTQRW7GTKCpC6ZV0AuCpcM17G9qNQ/GdgC4gnLOVRPSX5XMABaIvWAYcMRGdkwLxDlFXxRxUhQVZm0ZZ/M4evryM6fh/NHf4P1H5/A2bNngHyIhYOrWD7+CJpPPYSq3ZLAYVEa1uH7Z4C//FsUm5voRhHWHjiCZ7/8FXR+6RvAi5+X51mPfAyjEK0gQkH2kOGxNSq6mRpWeZboeJjlIkkrbHE3QMsA6JVboXBV6lYY6CADnTKdZDgbRhNzvXJVexDAU3zf1Uu9JIvdIYhLyU/1t27xt5LcwjFG2UtUiMjjgZEkZnKEkbsNm/DChlRrGRF4pGM9kxqGSJxUAP5r/Uu4vHYRF69dxHuD99BNuiK/6xW0aGhiobOAY/NHsLK8ggMzB3EoOAyfaRNVE1HZ1DbFAD6zLVjPzKcinsnAPgZIK2VZ+UEH7PtxkSL1K+ROifX4Ov7h3A/xw5/+ECffPIFzm6fh+JT9ZduLsbKygoWFWbRbkQC0G5ub4g8+HKqvaRBGAuD85kO/jm8/9i089fTTmAuX4bmhPLNfhiLJyjGsJQkHBGUp494H0kRYXOXWZbWlGA7gZmLYKPVDlQCCS6nfFCl9jpcMXtt3UWbq/95syj3o2FBJv9Bly5hUuulcO/quSWSxADq9gFlWBNAJQnPOXTlwQBnojYbOuzZBycoxjwHobBsCIojvrivHK5Bv/FYr4aFp+Tglu6iUS1WmkgQn0sPbajL8WyH9le2MbZ1tA2kfftxFr9/HQOaGrsgQx5TbHwyQEtRwKZUdSvm0Fsk6X0Kr1UGwdBSthWW0ZudRdg4AQUNYcYXTkDUe7ztx+dkoLhgZYmH6uVTGcWXeqigpzQC1S0a5JiB48mw1CfcsRk4536yvz+xwPFKbienr01cColhg+pidozkvEihkEg37Nl9M3Bn3Ox+fJzUxxax07iIJdxmOLTC2DcEZlZBalW/3ALPGk3IRmXPDpjW+0Rw3EsMWp9CQ7zZl7mXish/6CMJQ2Ol+QI9lq/+g5SKAOedH7iNknlQA3WRDb1tHiIWWS6Z2YTYnum+5Yb0lvue6A5MEnwn9eDKAbtajd6jJFwiE6ctrh9VQ90KcpytVWuHf6gz01G/LmtmtKK2uKgiRG6PjDIB4iKunfoILb72Mc+fO4cGnPo/DDz+O2dk5YfhzHcAxmOMexzM2wZRjpS6yt0HR+qNKwpSdf8RX29SPA8RZKkA0AUCOp0xIIxjNz5x/uObanrPGFADsMn+SFpasl+4QA53qJGzjBP3FfsXz0DHMXxYDEzysoIvuxWxbqpWDma9H/cCqGCiTXGIT/E9iD5w7VY7d7stt3gfnbLmGMNBV1t2eiRYkvDfGKISV7AWIvEjWiblbIAloIcE1NtcVCqa7SQkv4d67FIstiX1wvdzx4ZhEwmhwDWGZAGmKCz/4HpKNdTSWD+LoP/kv0Fw5KEovaVZo//ACkXUXpQd2Mi+UNYGsAox1nSSqmfahJWuyIeV7u5uzPvJ3qBPdo6e1cwDXh7IGimOsrq5KTGqccT6+V7xHH/mmtz0F0O/HWp0+07QEpiVwt5XAFEC/22rk7r6fKYB+d9fPHb27exVAHy+U3RbRtwuu29/tBrrUrz8K7o58yXcLAt3u/YwzMyR0MW4abjb0Ngg1As25WRwx0MW7mVJzlG0na4+BGmGlRfo5ZKArkM9eEBmvM/7oRr+7m25ePi0B1VsRAursfq04DcDnuQRTuEmkjK78a4JhAo44uTApbFDSAuiTEjZsuxoH0MeDZba+PiqAPl7vN2vXtzp2P32tft+SjGCAj3rgdTfw8pYD6Q0A+s0rlr53DO6wPpKiRGxYlE7YQqvdkYCZFxL4YUCOYEuy7VVNhivBHALo2XAogaAmgSMDYKjsryZUVGW+LRUsd2QDV1ahmHKCFbPy7z0J9/3UPR+dfaBe1xPHQRvUrKlgTALkbXuo94nbGp8nSLhPaoNy3wY0l+ChkozV18+n32agah9VCI/engQNRWab4CTfBCKpU+4rUmwsIsU8nAH0jKw0DTi6QQQ0ZyXUL36NpSMSsQwFNwLD9CGwbmSa+2WCBJncS9sr4GZD9LtdtH76Bq68fBI/e/kVBD/+GZppgZlmGweCWVRZgSzJwZgjg5pJmONaqy/1kxxcQfaZp/HiV7+K2c9/HnjkUWWBeQ5itnU/ROo4YEoWw45zVY7QBBy9YYoiSZHmlONkwNhB4PjoOG3tPwyqSz8QnXMi5fqZWromwUD0zo1sPYbUVJUIMEDA2/yp206RuvQRdzCfROJLLuVNf3EBNil33pMxeUcbES92Zer6UROu9f6lhLpLi/RI7BqSLMZW0sM6tkD1dypRBL6qaxC09woCrQ5CN0LLbQsIH1QNBGXDeIa7cCuOLwDVgxk455yel5m8Ofa5oY+8KhDnKbaiEj0Mca57Ad9986/ww5f/Ee+cfguDag2tuRk0CPQnPTz88MM4cnAVS7MdCfCfu3wJZy9dVOYZ7y8KBbz+5ehL+Naxr+JLX/oSDs8/jEbYEqUDqiOwOXIMazJ9g8kfBImzHhz+IekD/SvokTE96MGJh9LVfHrAM3BdFEijNlIv2gbQLSOtKCkHrTYWfPMl7OwaA13WIbU+rk1BASo5nsodRSnrF/FKLQupQ5Fv7/flfKsHCaDPIQpD5KnxbK6tp5SBroATA+YWQBcw2gTfOS4THGd9arKb8VtlPzIyrYHLPsfFF+UOCPwY5nqZoEopnZ8gGfa0HLa6KNbXxAt+axCjN1R5+wQuMtpyECyYW0JrYQVz8/OYPfQIOksHETVbcNqr8BtteOxXXlvZ41RrYCIO/y2ZtKdWBw4BfgL4RiqXAJ2wzl2y6pRtWPrhNqtOJN+3AfQ+SgOgWwl3np/pLxMMbG455U4PuPdLQPqZAdDtOEnQyq5tBajyfbRare1EGNtnd1ur3X2gyC5rQVkz3pg4Qnlpmd/LUpnm7ENUpRDLEt2Lcc0owHfloBW2RLVIxj36nvM4AQ2NPLth7LLc4ngoyTTC6ifz3ChYMUGJYxbHQQK0OldyjlWtmvprfL9gwdrxtdX2byaAvCZV+o71+wyhJL5x0ouqAejQrXLuqZS4JgWphDuT5BK3LeVKxQyC7PwcOX00yw2g18Ol176PK2+/Iuvu1c98EwsPPS3zHMdky+i37bK+rtSy0rfUnUmk0Oe/EeYuOR8nMdbX12UsZ/9g0hoVVXiuOoBeT7jcUUG7MNCZfHmnAPScKlpFJeXDpw3DQPusXW+ZBDaWgsy3RpVFXb/tHDHqDaPtvyrfJZSuv0EdbSRhbvuFlr1udGQuMmoHqtSmZvTsS0w24bwVBRFmw1lZ9xZBhaRpGfCq+iXJAHEFd6hS7YO0EusTUX1ru6gCZaO3BlfRdnJQ1X3th3+PzQsXkEcdHPzWv8L80YfQaLeRZZaBHgB+S5Mr2QZ8romYKiMLelOVIwCd9kgj5QJrvsRH8aeJZ2NToB2DLMuc4Pna2prYQRFAFwWHsX3gbe3b7qGpdwqg30OVNb3VaQlMS+CeLYEpgH7PVt0ncuNTAP0TKfa746L3MoDORXMdWJ5Uore7sB4Hdm4G0NvArQX0xoMQNrg7CSzaaysYgeIjdsYNv7VyfIbFIYBaTcJdWY8MyWjAh57NDAYwiNDsdBA1m4jI+vICzfyWza5hzMqude8A+q6BmAkPLE80ngxwi4K5nXq119lxPfHA3cnKsJee1LbqgSfZ4t8KPB87RkpeGJDKQpZgP9noaSZZ1sy2thnXgVMg9DRYYduQlcicFHi07dD+rR4MGn+mOuCw1zZYP+5WoPh+jt1rX9OiU+nDel8bz0ivl9G+/NFuA0AneMD7H+YFUuP96Tc6aHVmRHKOzM+KEn/0K3YovUsspZT6Fnm6wUC8lhlka/g+ImGra5hOQBd+qgHoFjSVMjMAunhAVt59AaDfLHBu22x9bLnV8buNufXfCaBpon23M66Q4rkNsNb0Ker9cHv8FtDcHE9M11o20A81VElKtwrglAzQMbjGoDHB8QzIBuKNrGCxDSuaoZPjtR8AkUo2C9vHU3Ztzji7S69V+olTcN3YABCyJWhcAf0yRlypNHTHyxGQwZWm8N54H8NT7+H6qbdR/f0r6F24hHhrgCYxUbLDKxchNPCfNSusd4bCFGk9/QSqL34Os08+Cf+hh4DlFXmGrcBHwmd1PGTC6FUAfbbMBEDnmOgbAD3OMwwMgB66wQ4AXVhAUmd8FuMtLeC39aSmzDhp2yUQeywAHZIanrD6ia1vtZXR71UO5rJQpO4JiJYlWdEMvPLfvsrjWmYyA+AZ505XnrnRpsoE2YMe4jxGXilzy/cV3M/LQkDtzClQODnySqVRA8dDm/VMAX5HVQfiLBYAveXSb7NU8Lyi/6dgoBI4F8ykSlHSw5z3FNB/k9+V2HAzXO5fw1uX38YfvPbneP3tn+HitQ+RBT1lNboVgjyW+24GHmjdzmBkP0vRSzV5S/zijZXAF7Nn8dIDX8a3v/1tPHLoKXSaswryo0GLeLnHqGTyBO0DCjjplq4s8iEwuIb+xgaK3hYcyrizTPisiiqh74Tol44AxxY8508JPhBAV/WbkeSrtb0wcg9SleMgkO1vVHehLyp/TyZblqs8PFn2ZMTyOALonZkZGXc5FktZ1gF0c68WKPDM+EDwXNZNkqxIIFrHDp/9yqGvOcsigyOe8BXcfIiqoAVAgSqlmkGKLKVkfg/xoC/voQHQs60uqo3rysanogiM7ysZ5p05mU/ay4fQWj6A9twcvM4K/Nac2AkgWlQWHBzEVVNZcQSf3IYAC6I4lCdSbrxn11UJd/Gf9QxQIeoMCqCTjV56BMUl/WsKoN/OIulT8pv6WpIgklgQpKmMJyq1PPJHr8+v9TXsbvPu3QOk7w9AH/UYAr0EEBWw4zhtz8T5WqyyyKD1mwhopUKJYiYLyd6WChUKAFpfeY6VGZVRcmVhe0zeMe3MrwhqGkWxGqxfGrWW3fYz6o2uY8D9AqAHXBNQ9aDaQhhfQbyxgYsnvof1M2/I/Df/1JfROnTcJHToeF5vaze2x70D6EVVIEliSUhjX7AAuk0IY99g4pZck/P8JLW2TwBAT7IC/TgV5Zgg8NFiPIBtkso8pn2IpzjbHPdhewLQtbXnVFAS3/Sde1nGF2zilQXQWS5U7dK/6QqPCafqa66sdZm6TOKXx3TTMhAFhypykXY00ZZJd46rdRukLoKU+7ASwwwYpqyjBLGfCWud389nG5jxKzQ9F/GJl3HxvXexlhTofPGf4shjT2JxZUXW0rr+pjpUW8Y5Jnk4QVMTLeVvqpYzirSwn04B9L1Oh7YvcszjGo71dPXqVUlCsQx0C6DLOtmquu31AvfgcVMA/R6stOktT0tgWgL3XAlMAfR7rso+0RueAuifaPF/she/VwF0uxHbDVj+SIBIXZ53EtN7DHDdZj4Z2bH6ZrweJLLA3+0EherPOSnIIc+rlHMFFy1wLj5jKr8m3zNX3KaGU9bWDwyAPiMAOkEc3QCa5ARFm7WR6tc3vkTFeGeAaX/POPJs32tvuC2gS9hf9grbYSzdjE9iyxtZQ/0FjzfMTf2B/m4/ALoN0m9L0tl9tnruZiklL4fo93sS6PfKBD5GQYd68GE8+GiDmOPPMR6wtE9fB/f2WubbJbdLskO9z40DlOPXmNQ/dw3eTQBL7LHiaVcHPqxUpvnXem/u6Rn3AKDXq5tSfSLZx+AQ2UTsaPRzbs2i3emg1W6phKZRf/DcTAJBlIpMh0OVN01SuKWCPSFBJjIcydQg+GL6Gtnrtg/uYJ/YyKmwNCijem8z0HcbM8bbyqRAcL1d76mu9zCu3+w8O9pcrVFomHU0SNp7326nApqbMzNg7apXM9nJDJ5rYIgey55IuqPI4aQxMBgAa9dQbmwg6/fhbG2JPzeDTI1OB35nBs7cHLB6AGi1ADKrGi2xiiDTu9doInSF147QKBuIc7f4OQP9KkNsgs6um8FxC8Ho/SuXUV29gvTyFUT/+Dquv/cBrn94Cd4lXj8hhg7XJ1u4AWepheHRDo4eO4aZp54APvscnMVlVDPzqBotkTgtjZ8oGcLw6B2pwdFmlsInOkyW8jBDSWuLIkc3qlAxUOp4aDgMkiqzznMpNc1EAXZaJhkAFNPMqNghPuq+JJWQ6R3mPnxeiMC1px7VpVMiDoegPyyTAFpVB27pqXR7QdnhDFnO51NGvbzNHDcc5BgOtc92ZhbQnplD1Iy2QQ4e5vlM9NGKTjM6cxYiO5+zbDX3BT4LmIVPGXTfEzlQwtOU8+X1vNKHD3o+KjDC/IKiqGSuILgiU76XC/Oej7fpJzi7dh6vfvAa/sNrf4p3z57G+tYayib9zUvMt5p4/OCqzPeERt0sxWa3iyvdTVztbSFhAlfooWgo2/nJjSP48sHP4Vd/9Vfx2LHnMNueB+HhBtqoSmU1B0WlvvH0sE97Oi3mMdC7iu7aGrKtTSDuIwwos+ojJDurArqlh25ONqV6r4/m4FLUGFi2BB5kzbLtt8qTa3LR+JhQn88InnNM5u9zst2zVK7DZxU/Tc/F6oEDaLXb2t8kKq6vkSSvAftNf94OiUsQn8kLrDYF0Lmuo1IMAXTxYy1jOGRAck4frCNPYhR5hmLYRRIPJGkqGWwiHg7U4zzV9lYmJVyqOTCBIWrBbc4IA9CfW0ZA1vncHMKlgwjmlhG1WkjdJgqfoFsEP6BHvXqzF8U2100TZMxLQD3JO+EnnVMkZ8Qw0QmY883n4Xn5WRMF1AqBZePlA5RZItLRfj4QuWSVODaSGHsdfKfH3VclYPsjQSQmgPJfvmg1wL7MfmbXYpP67qj/7yyW/e0j7mCR2qTGsUvUdgRmiabfmFFKbR8cqquTbV4g43qViWy0amk0RPUrDCL4TiAS0QKeU79EbJ4InqtUu/5/od7QHH84T3LtwEQfY6MhALrZi0kemQWFqZxt/zOWMzqfmTHP+KOPtkCTNnk3bv3qbOw7UfKZE4mSBtfCjXKcgV5t21JwYKICRuy21O6jovh7rrZI2Tq8rXPoXrmCCye/h/jyaWGyeo98EVh8UPbJItAuGzkOhibxSRLbeOWdiVWSNmWAXc7iam6hHGxbQkxuS5N42y6E7X95eXmbNcu+0YgiHavJjjZKATvK8CYAOhMw78RrmKTY3OrLvoRrhBkm1UeRqhqYRE9aB7BdSaKnmTBV3n9UAtutR3IIVbqA5ZzIPK6Jj/KPMLVHbc1uj8WWiKC0OdYC61wniuCY9EXJBtXkAy6oyTDn2jJyELcrBGSnB5rIyGMaRYAo17VuUrqIswpxnKDnxIiRyhpjsdhExy0Q8dTvv4MLb72F89c2kD3xBRx/7rN44NiDKGS9XIk9CoKW2K8RTPeitiYDGlsvrR/rtj4F0PfbXlnGFkBnfyEDnW2S7dH6oNu14RRA70hfGXh9pJ76xXeSNrzMk36XtWhjVaC7VeJv/sHHaz+7gDS+gt/81VU88egBrCzMIhDbowpY30T67mn88N//e6ydfg+dA8v4hX/zb9B5/HGU7Y70+wGVozxj5yTKIGrtWDJZhYNB5cLL2xxBVW/NyabiRPvtANPjpyUwLYFPpASmAPonUuz37EWnAPo9W3Uf/cbvdQCdJVAH0cbBtN0CM3stuXFQrx78uRWIb69tf/NRAPS6VPUkVq1lD5CidiOArhLuUlY1AD1qtNBoUjowQtRsSyC2Er3Y7QjQKAjD73xLed1r6d2tx40HICYHjOwm+ManqAFkuz3ipBgHN955aXyrdyYjyBlL3dQP6IE6GKCMu3DI5jOvejuqA+a2HRL02G4HBiC8WbByv0kI9ty7JXDYRJJ6kdhNbv27OvgvYQYDoEwCRsePtcfvBqKOs/A/bga6VKupfgbPiAMywEkPdPYtMooa7Tk02200WipBnBP0qkoEPoOo9EmPEfcH6pdOpqTjSFDAJ+hPhlGWSUDKqBYL4GFfuiHdTmnRAJ8E+nxJlJEjKfdL+wUykn0jg6x8SQ1KSaTKsJDLDBXBQl6zyFSKWNglZJrY5AQyoSc5Mn58/Xs/dT/eBupjfL29WGbrbkkk9X6130B9vV1ZJo6W7c5YgT3vCEA36KllUHuuAdBpnaGsc7JH6WstgaHeAOXGJrLr14F3PkB+5jwGV67A+/ASiuvKcFo4fBjR6iqcA6vAY4/AP7AKf3kJWF2QtjEIfFybbSF0fLQqBx0G4kVOU5nqbA4DF4gNM77nJcgobQ4P7XITXjlElWZYeu0DdD84h+tnP4T73hXEm1sYZvTe9hASlD2yAnzmERw8eBDNY8eQPfignKMkMF2p3GarcBFkFbI4gRe5QpIVie5hCpc+0GzEpAilGVLkWOuQSK5gNAFLYTJ7IUJfWd8umd7iW+6ghwp9A2IyrEPpa4J/s5UvUuN8zVDaWzoK2/cmijJFVfKcq0DuCWiR5FvKQC9iFBhoM2EQ2DD3tzZj9DY1UDU3s4yF+RXMLM7BITLC+HumfVJ9OwH0zXxKjLGpXxVIEftdBUS8ClWjREAXeJHD1sC9X0bwq0gTBuiHTuZ7Tnl9SX0wAH0PcHNl1DeGeP/yB/jxO6/g9177U7x/4Sx6g0247UKe56EDB/CdL30ZB+j/HTThxilOf3AaJ06/izfOnhHGXK/pI+80xRv8yKU2vrD6DH79138djz30PGZb8+REo4k5aTu0mPBzgsgct3L4eV+XDukA2LyMq5cvI15fA4Y9CXy2wkBsKvjqVgG6ubsNoLP+WJ8cZiwDfRxAH/XXEeBu+/aO/iv1WwmATvZ5TKZZrIAGPzNZZWV1FY1mU5VdpLoMFGYVaQga2L5sJPe14nIZJ3k98TU1Fiv03OXYKeNC1keZD8WbeLBxGemwjyxNUAzXMRz0BDjPB1viY0xGn1sxSQ7wvVmEwQE0CZrPLsKbX5FELGfxIJyFg+h0Oig7Syias9reCweZ4yMMQkRkjktCX4WgSOGKrHwJn9fIyYxz4UR8XvYDJm6YdSLZscZGQmTbCeb5PjIvEtl4fem6j+d3Cz5XIvcuALqABJLJMVHK+uObIaZnuptLwAIe1oaI98r+ZwF0/r+1wqiv0W72TDsTaz7hp5f+PrKO2Hk3Zm1UWxyqPoyOKbmRoRY5d4434t8cIGwqIBRwnVapLYmsrctcxquEqiCGaW7X0Zy32ecI7nIMCDhummRRn0tDGfoquFyYSkIlTcOpeKV3vL2PJLRRSzytl/Wkdfyk0hcxEbGKuNn+6fbrLUOE0lHf7GbZB1dGXJOGVHHhuMU53m2ohDt8xK5OrlRDCQ2AHsRX4Ky9i6sXLuDSa98DNi/g2WefxeCBX8Bg5gFpk3S08U0SAspY5jXOaaFWSG0zrHVK6yYpS/nMSZ2fWcb6fVWkyJJYmNysL67tFxcXt8ufwCD7BVVJ5PrGNmNHSd0MQOfEdAdevf4Qa+ubkgDDuWaeFic1AF3mhSSROmDf5r8ias973V732lZv/jW3ykTRiu3QJG6MdBhMm5fvNQlBkraElV/bc2y3Mf7dssBNu2PeZV/7Zh5U6LdUBYhJjGTS877bZQOtMhILhQwBstKTst/EEP1KfdIX8utolDHcPMPc9au48tabeP/sh7i49AieffEX8PiTT8l+iqo2bAOl35TfOV4IL+pIn1UAXduEibZom5wy0PfcYu1ajGXLuuO/VGtju2RC4cLCgsrvf1TlsD3f0Sd/4JSB/snXwfQOpiUwLYH7vwSmAPr9X8cf5xNOAfSPszTvsXPdzwA6q6LOTNpv1ewGFPI89axXu5i35x8HLevf7xeosb+1AMyke7LPKb7aEwH0kTppHUCfm19EZ3ZOmI6OH8qG1WZ7m32x+ooaypwEYe5QsGSfCu77vo36+XcmWUjpbTcN+3h1pnr9t/p3G2wfkfPH29ZkkkAt8MGP9KAXJiHBMgai1L+VTHSRce9eQzbYvKHZ1sFzK1cuvodkrE4ApOv9oN4f9gOg14GKOwGg7waI1wFRC+DXWeU362v1sthT398rA70GoBMcF+ljxm9cD0EQojEzj2aribChWdoCoAsjskSaJcI6HPb68jsGnhqeMi4px0k5f8oCkhFDb2GtuzrF2XKJ9ImUR0RViXsXQN9P3du2Nz6OjieXsGzGgyy2H9zQV02n38/YbMdjaZ+GoaOfd44J9n632XcEVemFasdVj0E+TXhwDYDOQCzbDP0zk7Pn0D39Ac6cPo3qjXeQn/1QvMkXugM0yH7hNYMAQauFcHEBeOJRHHnsMaw88Tjw/FNAp4M4irAZhciqAs0KWKxckYFlqNkx0u5DD0hV6RmbzgCJw5C0j07VRYgUblFh9hy9RAn+JcD1FOWACSA5SjKBmk1goQ3nyKywf/J2C/25OfKuUeWUpA/Fq7JZEUAvkccZ8zwYWZSgvj9IDIBeGgA9FwD92gz9mOnR7Ip/uEpzBvAd9SAntleJTzzQcyv0aXkBB0N4iC1oXoZo0IQcwEKSIRImFGniPcNeD4B8AUVKf9IYw3RdgIucPtXOUJOSmFwgCoSKa4AAACAASURBVCYVtjaG2FynHHeG2fYSlpcO4tDhQ5oAoXQ47bd2XonVxl7+l/ksTBrwc5TRUP25+Z+fCigOMpxE6gUCnlPSnQwq1wDz4mOfu+LXzgAxsEXEGoVTYrMT48y18/jpOyfwO6/+Md49/z62BpuI5lhuLo6trOKXnnsezz/9PI7MriBKgJPvncT3f/YqXn77lADoGwETLtQv/nh3BV85+jkB0I8/+Cw6rTkB0NvOIjwDbHji4ase4EFF5nWFcriF8tp5nD1zBt2rl5Fvbcj41o5CtALK1gNZcx6J39wG0IXFzT5Ar3jf32agsxwU9KmzzkefbV+ujwuWMcfzpGTExkMF0Le2JGmJ3y+vrohdjZQzy9da1tg1I4dzi5cZAF0CtrTioCQ711pMPiqUvVZlMco0lvNngw1k8ZawEJPuNaTxQPzHy6SLLBkK+OwVKQLxeg/QaaoKULu1gk77KIKZGbjzy8DcMjyqSXSWgM4iPCYEeE3Epa9st0YHTtjUBAviGJS3LQpEZU5ynrQiP4sFyJfkrkbbsP4UQBdPWQJpBkAHAfaoKfWQuOz1lnc/BdD3tH74lB7E9sL+RcDQSlazPdc9z+t7pN3WnePzrwVI9rNOvWNVsE8AnaoOzOMR9rjMHzp3+Uw0I2gehnB8zr+a5MVOyLGTYFEcD2T9T+UMSaTyfd2HmTWNMKbNg9Yl3D2qwRggk581D7pC7ihcuSMZtbaXm1TueynHuxVA91EidJSBHvQvobzyFs6fPYvLr38f/vAqXvjSlzA88AJ6jQM7AHTOkVVOAJ1y20DItdptAuh5msj6TWxOKBk/Py+f1ce7kL4h6kBpitCnvc5YEsInAKBv9fq4cm1d+vDs7CwWFxaU7StJGjo/MzHAqruIj8tEAN2i5qOddR1AF3U8s5bamSRj5hmxEhgrjzEAneewmkBkoIeFSuLHbobNIDZtXZWAeN8zTgszaEmCc+5EKKj44LroeakA6KyH9uASnOEm8uEAq0WK7jtv4/3TZ/CGu4AXfvErePb5z8ANmwKgF5WL0si2U4HJb8xI0rskqk0B9L0MH7seY8c6u6Zjv+F659KlS5LYcfjwYWmjNulyP/u2j3Rjn+CPpwD6J1j400tPS2BaAp+aEpgC6J+aqv5YHnQKoH8sxXhvnuRuAtAZtB3PZdeN5ejb8X3VXkp9N7BlnL20WyDBBnImSUVZZkA92LMbqHe7C/06YDkOIO0An7ipJLOQEpwlwbpcZFZFpI6MMZEec0UqkBnwM3PzaLU7BiCvybbXQFiy6IRYWdvA3lDmkwgI+0iS38eh5tL7/0VdYf6m/PMaQC4Xm4TsW7ZajdGxo84nZgMYT0MjYyfBLMMWEbCFGfoi06tgK4Msw611DLrrujE3Xl8+WXrCElbQPfRNkFtkg8kCMyzkOuZa87KXrH6D8u0MXuyUsR8P6OzG5K4fN5ENeIsOerMklUn9iMfXpUB3BAVr17qdvmbvRc7Jdm9bm0hhWhlMK1bISlOgk8EXskZdP5R+1ezMImxEUh8SZJQ6JSBeIRkOMOz3Efd76vfsOmh4CuAQhHKK3LCDibPqHVhiE+tO5COFcW4YMObeeG0N7FCWl0A+Gc0M0hLEJ9tIj5dTiiyvYXFSDnSbgU7monrKCdtqm4G+d5bRzcbaSUD5rcbmevuyY62t5kltr/5dHeS+2W/s3+r3Mn5dHQp2+mRKvzVMMJU5HkkD6LFGyrXOruEhBkAnE42McwbIGdhjQB30UKasdXcT/atXUf7oNfR/+jrOvv8+sksXkXc3RerbcwkC63y5mGWIeK0oRLy6gMMPHsHic08heembaDzwgLBXk+YBAWuFBO0yuF/IXCDjQVkh8SrkwuR2MXRTpA6lzR00BUgnWFgi3EzgUkGjdOCnLpy8gCP+BEBFFl3DhzOrLKOMPpIhwWCWA8eoABy7aFHglZV4VJcO/SPVA9RLh6jIbCWwP4zhUCrbqRBH5H1TlrUC4U7OXU4QwQ07Ms8xcSSnnCaJ674vbwa/B4WLFA4twtEkD74iqx9opzEa7HcE5d3YeMzSG3MB8ZBJCwP0hteRF0Ssc3iB+sKz91RQ5vHWxhY2rquf9kx7DgdWDuLYsWNoNloKdlA2m2w0CQQTqxTNeG0/fqEyh16BKkyMA7yWheH4SvCYx/pVAz7Uw9qhh3vqoEgLOBnnDkr3uiAKzrpMyxxXZtdxfuM8Xn3/JH7nxP+Ld86+i15vE41OJOPZYjCLJzvH8K2Xfgmfefg5rEZLOPH2CfzVq9/DD9/6KfqDPrqdHP0oRdrv48mNh/GVI1/Er/3ar+GpB59TBjq92zEjQLqMI2qGLpLlrjOQ/y9711FeeAdvvPEG1s69j+zaJQnEz4chZsx8RRZ1HrWkXalnfICIUuT0ao9CUcVxo4gG67L2SCn5SsUBSq4bFjtHMaqvS781yU/aHwnSK+jEekzioTCYrq9dE3UXzp0HVpcxOzsjTHsCJXZc1HFP5Sw5z9JztShylFkm42sQdxEO1xUYo7c6Pc2zVNiiaZogSfg5RpKl0k/jJBX5ZTsWsB7o1RpFLbTbbfE1n5mdQ7vVQjSzAm/2iDy306ANQ1vGBydsAUFDxgayLvPSUYnsIAJ9lOWZzRwj5UleKJPymKvB+jCy0ZokaVYIpc6jOi+opDTCCA7BPQIlLpl6OxmA/KVHSWk+W0oGOiF2q4Cyl5X49Jh7oQTsvCmKEDVfbLVS0HnOvtn3uP6RNRCTaQg80o7GvHebNyeVw25rtr0C6ByhS8vOlfHAJLrWwcja9+wrdg5XTWmzBt9xc8YbXOZAfT45r1lH87PsjcQ2y9j1kKEqx6iKjEs1oCBUVaAgVIsGd8RnF0n2hHNRIWMGxxGWpewpjcULy8ACsAJoGnUTkd01a/0RC3gEpOs6cQSg19csN2y2t9c4e2+lagtxZxjoZOWr3JKy/+3epjQxAdpQBCXnTdq3+Bg4qigi41+ZyTgWDM4j/fCneO/VV3H9yhVEzQY+8/nPI5l7EIk/K2OgyWmUdQiToqw6ExWhRlpPuhJXPrrx5jZrai0tbRO8PlVsqDgi/ticx4NAAHNdH+oakt+xvkXCfRIDfadA2XaF5MzPM8OyV9JmRP/HE/l+s19wVIZekicCqo8wSapE6mUqtSxJFabRqJa61GHcTbB5eUvO12630O7Y9QzV0k1bzlm+riaAJIBaBbC9aZxGpZwLo5JViW0NX7xLphfKGmj7X9t2bUJ6vS2N4j6j3cpI1UGfwzjgyGyv0uqZUyBxte/YpslxLEKA0IDmftiCH3Jd5SDzuKrTOd4dbqKIe0jpWx8PsX7+HC6eOY1L1y/guc+9gOOf/UUUS08hp+oY15N+S9YHAUq0uDpkMqkTAI4mTss6z5QzUzodqRcmqqqtA9dwfsHSvEP9Z+/d+K460hIBmERkk4e43jl37pzsr6lwJcx/0ya3x/CP+SluFUMYj0/c6viPcnvsr5kJ9USZi2ai/TFvdZA32/J56A9Ewp2vTtqBP5Vw/yhFPv3ttASmJfApLIEpgP4prPSP8MhTAP0jFN69/tO7CkCnB6oBJWy57gDQa1nzdXleG8yZtJAeB5xvBrhNAkjsopgLVBtQ4nXs9evA4nhwqd426uDRXgNCsgkbA2Prz2MBpR3fFYVsOhjsHaYM7qpHF7xQmVz0IW02RVKu2e4gCFXiWQt+vDVb+br6AZ/8Zu9OblT2uxmzYO541rQEv2obPNtmVDp5ZxDSlm69/fEYMte2NtZx7do1lJQzE6ZyAIcSrQ6E6dkIQwEhGIzxSDszFanhcwvwaWBHwXPr2Ud5buNJN6bUMAmY3A7ojd27DbDW26p9jt36mi2Lep8Y3euobCb1n7pdw8020ONluZdxmmoABaX2bujrZMlq4EtFC7U8RcTXAOilS+CnIaBIo90RQIixKRvkYaCTJR9Tiq6/hXTQk/Ek9ByElHAWMCqXwF+9LUlZiTKElguZEyoVSdlKBQXZSwmWE6gRr0yoJDyDXJ6wYjWcNpLsHDGYHAZqLYCepwIaWX9DYZPa8WePQdLxcp8kBzrJcmMvY+d+6962r0ntud4e7N8nHT/eN+tte7IUrXo8s72w7rX8KOsYmOArUDCoLolMvrDHxXqBYKhRHAiuX4Nz/gzW330X0Z/9I9wfnMT65csYlgPxmWPd9pcjJE2Pmt54aG0NUa+PYZ5h3aswt9RC46njWP/nv4blZ57B7NGngfnntKFwiCCKzjfbndh+lhJ4LD0F0gqvVM/uokDgKUCXEzxIFTwgG4kBSeHOiZKGiTkT1A81eMkgrQQJGfin1/l2MgiDq8oSz4oBQ7nwPR9uOUCeknk3gBP3VKaWct5VLp7TTpajTZkH10MVNVE156X8qqCN3J+Ta5LRnFLanQB6rkrqTZ8MYw208v/DfIjQqRD5AYKKUtQJkrREXMyhu5Wj2+1jq39dZeW9CmFox0j6zg7lOr3uOrrrawLKznVmcPDAATz00EOYbc2iETS0/7qhOmCK7zs/M7GAUAZZhaQHFoCXmEQdJhGQyT1Si+XvvDISx3ECp8gCVKmHimWQKiAvduIdJbcnRYYPZy/gfO88XvvwJH7n5O/gnTOn0N3YRINAdVUhHIRYvL4gjPJvvPASHl99Aj9752f405f/FP/5jf8srMf+0hCDmQGSXg9PX3sKXzvwNfFAf/7B5zEvHugumnJfRq5AjdmBKgFcsuELlJtXUJ57Ha++8gquvvsm0otnpI0veh7mzNopYx02VIY/8EOVISd4S1njRiSWAGWrKaoMle+jT/A88OGGIQqCyxwLCSQXCizRm911AiMDTylfXddQjpcBcbLrr166gK3uhjSGQysLWFlaxNzcLCKiAHwOSWCipD891JVpLiA511FpLGupZu8yZrrnJICbZDmGtBpIUwzIHDXWCDF8AZ9Z/zHrjxKvQQg0F8Qqp9WeRWN2FTOz85iZW0B7dlGsdJzOIuKZldFyrCYrf7P5a3wenTiXylxkmPvs9JL3wDWAsv0kOZRri1DHI45RBGv0xd/p0OFlBYo0E6AvyHJxKBbRBbbfT35puJdpfnrMLUpAEitEMUfHfrYvu/6rr43s97RG4IvHk3ku6wfDmK7Pqfxu0h7r46oQqnDklGLQJquJTATvmK9k8UJhZhugsb7fZGKO+V55taavWC9mgmwEV7Vzba8BBd81+zRur0Q5XRJWVKqdYxr7NteGBE0FZOTagHLuBNxEvSIBBhsCpvI7AXXNGrSexGB/oyosVh3i4yq9u+88fsHxRQHXzAll3cv198BrC9M3LGPMZ1dlpE0rH320dByrCqBIdT4ZfoD4g+/hzb/9W2w582gdOo6nn34aRTSD3Pj47ufJ63vP+r7brl95fbJlLXhu9ygcU0VhxSid1BXlJiXm73ZPqeuAb77C3EfIRRs/F1Sl0e9Lh4l5HI8rDBtDFF4uQHY/GIhSDVPqE8+IqDMp19X+WmwWSC9puYVRgCDU79UORDtQo2ogdNTmIxgGcHOuA6SXSb+SNEM/l3Vl4RRIfVk0IigqtIk8j79sdvANfxgB6NzP7Ehu2c5TtcfcSNefNCfaSxCE5Tgld23UHWSNyyQ5owqwubmJq1ev4vqH7yF/5y/xxFPH8cAL38TgoX+GvPJQ8O2p93Qj62N2uC7rtApNVI5aCbCszRAEuF3ATeT7bugjZXJSCbQTJndOJ8569VvrHtYB64r/z3HxwoULMu5Rwt2C7FKHpk/tpx/v5dhbxZnG4453dm5j4oXGCQigtzOdA9JGC2mk6+gkjAVA5zH0QPdzqtJNPdD3UtfTY6YlMC2BaQnI+klWnbp38NEDU8m5NyjQRqVpgEKu4LLEG2yhdeE0Xv8P/w/O/+gVFEMHL/7bf4vlb3wDa+0m/rv/4X/E//Y//c/Tgr2PS2AKoN/HlXurR7urAHRhs+2U59wBoMtq2WwSJfhnWJQG1OOf62BJfUFrAc3xrFFbPuPH1sttErhjN8AWQB9fTI/fB893M4Bmt3oaX8TXN+0SnDflIN+TgZrnsuHgVjURNkOqE4LrKygQhgLwLS8vI2QAm8xB+5oC6FISt5vgwDpgkJ0BFL4sC0dAJFNP3OhwM2jfAiAYEM22ke22lSXob3UFQCfji9VDT7dtAJ0ek4aNR6UBMlOsxPwIQLfg+Y0Aep1dUW+/9TKwAdQ669v+3f5mL31nvH3X2/F286sBBrv1nzqAOd7nJvXl/dSnBdBt0HIU8DUs8jEAvawcAdCFeeWH2wB62FCpQFHmtIFb8aUshH1OAD0b9m8JoNvnsQC6tK+KQURl5hRUlTCsF4fShJT/Z9uqYIJgEYJGZMB+3osJYNUZ6HcIQL9Z8sSkuh9vU/W6tP1iv3U/abyd1Lf3C6DX7/WG9iWAlAK2hpyjALofbH9HMJnBdQnehaEGg4RNrXNEuHYVw3fewk/+/M+x8NcvY+Wt89K3Y8QImgFWVlaAJ48AK4QjgeBHP0L14YcYDAe4XKXE65AfPYwL3/wlPPG5z+PwEy8Cx76iAJfQUg2Q7iqAzhsrKKUuBHhX/M/zSgP52wH8ku3XVTlxMrvp2VqR+WoAdLZzAuiBAugaQNWxlARsC0qUDhnYDImSMcVvyb4uUSVbyJI+kiSGl6q3srzLVBhdBO7msgoF2Y7wkEYzaM/OIphZRtlZlWsO3QixS3BXwXLCHQL6qU26vKKKXDVNgwnJXqsKxClw4aqHze4Q/UEPw5gsrAquSx9tZQ1VJaW6hzKO97c20O8a//m5ORw+eAgPP/ww5tpzaITKgqMndEH2MinSUVuS2DStgAFlMpNKVB5lKHl2jt1abgSmhd0tWRhMlqLXaAXEAcqEHu0FkJNlzwAaPT8Bkp4YJL/Uvobzgw9x4tIJ/N7rv4s3338T16+twacsPH1k4waWNpbwne98By997iU8degZvHfuPfzZK3+Gv3jlLyRAOZzvIV/MUQU+Xth4Hi8d/Bp+5Vd+Bc8efRYzjRlVJcgjeFQVMKCzSLmWMeB01Vu7twZcOoW33nwT10+fQnLhAxkjm2kqb5E5j5oowkjuS/3cNVjvNyIB0DluVe2WrFcQ+EjIyjb9JY+aykSXBCK1LaGkvOeGxvu0Dc/TpAHeI+dOJjusX7uCfq8r66TF2RbmZjpoNZvwqozeKQqa57EyzvMMZaagOe0OKO3P/tAZXsV8/6J8TosSaU4meo7ccbcTY4qwKV6prufDay8hbHYQNVuI5g6gQ8B8Zg5hexk+54moAcdvyfPkUQdpa2l7nTgekL3Z2rW+vhwfS+3vCuPhzLUBVST0/GxemtDDcp4C6OMrlU/f/9s9Decly3pmP7AgINe1kjQyUKlxti/+zVov1AGNSXu0WwETt1vi+wXQRxAdQUdVFtJ8sLp8kwKUzDvlfCB7Lkqz24RKJkVtJxmSsa+sfSvTzrW9F+pYYPeyHMPF9sey9vMUQUaVKfX1re9Vx9fY9m+TEhNvt9zu1t/tB0Cnr/XQVUBTGP15rAB6/zTi03+HN773PQyCJcwceQJPPvkk8rCDTDxk9veqt936+Fxf77JfcI7jdzbZwe7xdku03uuesw6gR4WPoNgdQGfqwbDRR+EVCqCHQ1lr0bLDAuji6U7fFL56QHlNJefDyIcfKEjnMi5j9q9hEcGvVN0lShvwC1X/+cQB9HpnrsVaJo01tl7kGYydApNbxAKP/bsoZL2wtraGq2ffxvrL/xFPHn8QR194CVuPfkcTIp0ApT9jAPQBZobXDcg/BdD316NuPNruuzm3cK6x8xABda61+B0tBmTlXCMkfNTrjv/+VvNUvc/aOMnHfQ/2fNxLTQH0O1W60/NOS2BaAtMS0BKYAujTlrCfEpgC6Psprfvs2LsJQBfZzInlaxgDJht9/JDxhSz/Ph58tL/Z7Vj7m93OPQ6y2MX1OEgzHuQcP47n3+tmuX5PkzbustmrAegS7DKBLgIyqcmmZuJ3Sc9Sgi2NpgAPi8vL4tdMedjt1xRAl6LYT/1Y2UphbhaF+N7RC5KfrQ8k/7Xn5OaQf2eQhQE0ewwzre0mzNYrylykvrmRT4ZD2dgLI6BMRcKRG0sC6Po7lTi0ALprAnlknW8/j7DPNXBuVPt2NPebPXe9/e2lje/W38bb8X77W/34vfb7vdYny1A45kbCXSWYFWRg0FQ+1xjolG9nIJVl6oUNSUhpNJrwCfZYBpa2KAHqqiTBcDBAPBigSIbKvvQcRDUGuksGuq0z6Y+UCHVBsJ73lxKYswwqImcm+55QpIDnBQNkykCnx2/YNG1PAsQ6XuyQcL8DAPrPo+7r/bQ+No8HPfbTpsfH+N3mBHvt+nCpMXRD8d5WVVUWqki5+urRSIl9BkOYYEFPY8o1U1lCGLVkbRcFwrffQvwPf48f/fF3sXLyDI5c6aPRbOJamSIJHAkeFYdXUc12BCxeevMdhNeuI88T9J2+ZMduLM7i5GeexjMvfh4Pfv4bCD73LwCqEYSUwFYKjxHBVCl0aqsTZRbgmf7fhgnHAKpJUCOwS/CN/++WCqAbLwEF4pwKuW9sWGxAk//KHGUS3qpUmb4smTJFlQ5R9HvI1i8j2dpEPByikWwBlFBnUhC9pcnUY9F6AVJKZFcOkqCNhcVFzKw+gOahR+G22xIUL9yGyMqzD0jiiTxWAUeSRyj1mQlPivfkJT0gTTDc2sK598+g3+uJJHdepOIZTqldL1R5Uyaf5GRXVxUGcYLeIBZgtTW7iOXVQzhy5AF05pbRaM4o01AS1vgIpfhwbrctyu6bhkP5eisKqzR+5ge68CnZzmZTOijzSgDgIi5QJKowQdlWqQPOAZQEDgOUoYON5hYuxZfx5pVT+IO3/hgnT72GCxc/REa/7cDH0YXD+MWHX8Rnn/ssnjj8BA61D+Nq7yp+fOYV/MNbP8KpU6dwPr2EDbcH+B6+7n0Bv/TgV/HNl17C0aXH0Yja8vxO2RDQlTcsEt6ce6oUQdWTcnaHXQTXzuH8+fPoXTiH/MpFARRcSnLGscidO+6QehwisV6mGSrDxhSJf0kwoZeoSf7iWGqZYhzvXA3gi/R/pYAVUwp8xzBfmwHKhq53GBQni5ztqt/viS85x8BGRMl4yir70tbYPnWgJ/tW37wn2h5w3mU96thCzrWVaHXEjkHA/zCCR+CB0raNDryoKe0gmlsWAJ1zQ9BeQtQimN6GG86p/Dr9UkX21UHhh8jC1vaazqoc1ee8SWyr3daYdVCHx7D98jtJgaksG1izaiyAThB9ykC/zzZ5t/k4bCt1pS0LBvJ7etBaoJDy1BYgFDUVqzZSszyxbfFmc+pt3ub2zwqHc6tJquZob5idnNasGQETviwD3a6zZF6uiXVLetX22svM6kzCos2S2XNx3afjhEplcwyg6hDHYwXNqToR6NwpbHFmU5LFXinL1Uq1ZzlQZGhWlCS+sQR2219+1LK6F36/HwA9d0LE3oyO+UWGIlXwLey+i+S9v8HrP/gBstYhzB17Co8//jgSv4XM7In3UxY3A9Vsu6ciA/sG24FNoq6zzz9KH8hE7UM3egTPfbHHAXwq0pjEzcJLUDIhzwDouZsLG1oBdCpUUepcEz9E4t/QpMsEKPqqJBGGPsKQbdqHR+EfmR4rhFmAgKA5gFbaUgCd66rSl/4ma0BKqPO8bonMo00P7w+IVGBwQiOfFPUZIeJKUq/ZK4yckkbnGm1+tQ2YpJZJ9cU1Nr/nnMf9twXRbV+lekQ2HEJY6GdO4fzf/F84fvQgjnz26+g/9Zuo/AiVGyIXAB1oFjFmkk1NFkUDRaXsdlnfmUdz3C041LxnnkLgi0UKh6pGNlIO2E87vJ+PtbE7W0e2XzHWwn7FuWd1dVWVsXJVjNvrHv9OlNuk2MjHfZ0pgP5xl+j0fNMSmJbAtARuLIEpgD5tFfspgSmAvp/Sus+OvZsAdON4tr35sUVtE/xV4fRG1rnurwzIPrZx2k8AYhL4Ug/81MFqe2/1v9e/mwQUCnBZY8vvpSmNJwLUNxfjn62HnmU0ZkUhgWvx7BLGmodGu4323LyAD8o+r21e7xEAfS/ldrvH3CxAMumclmnAQAk3c9x0r6+vyyaP33U6HczNzWlg3Wz4+HcC7QTQ6YFKQIzHWVlG287o+0fP7PXr1zHo9URijvdHxpwA6JSINEE6dYez7YvggoIJ2t6MbLvgYxoEdD0FYG73ZcH+UR/d6Q89DrJPus5437yd/rOXfr/3zbWEffQ2GLAxjGALoPPrOoCepLlIqEvAiSzDRlPrmf2q5l8uZVXkyOl9Hg9FUrhME6kfK+EulyxzuKV6u+0Yd8g0N/W2A0B3GaxWgI/JMgTXhA0lUv9kkYQIbPKGAdClzC1YxGv+nAD08frfLegwqV1JuU8YO29V95OYcPX2Wv8swNKY7Oz42FuvkzrhRVmck9o/gXGtHzdQC42CNgGE4cjYY5DdSN6KKFSpbNbwh99H8iffxat//dc4cPY6HuhXkgxx2XPRb4SIZmaQttqooobAeYffOYfmRhdgBDTooypSXGoG+LuHV/HM5z+HR77ybXS+9dtAqwU0A1QNVxSoCAoTRBeWuU/WeImKKgYV/Z5VxleASvMmy1faG5nnJnBrQXSWAYM89Olj0+fQYiw/4dJfUkBKZZQ74jNaAUkPWfc6hlevYnD+ffTJvB/00Y67QJYKC9hPYmHmJY6DzbCBvCxFHjv2mpifn8fi4YewdPx5zD7wAPyZZZF0h9iWeKj4XKxkA8ZrG2L/qgQczTeuYrh+HRuXz+PiOz9GOuzp2sPVBBQmwjDBgeXDc4nXOmHf0sMw1+AdQdH2wqoE9JoLBxF15kV2kp7wlJwlgBsgVUFv6zeqqU5G1n1nsFf8WMUnWwGXMk2F5cl5IIuVAS8aFIbdP9ucRdRooYh8bDWHWM82cWb9HP7qSfVZcAAAIABJREFUgx/g5ddfxbvvv4P13jVhdT/58HF852u/jAPLB7DUWETH6WCIId5dP4fXzp3CyZMn8c7aeVzLtsT+4V8c+Dq+ffyr+MKLX8Bc6xg8v4lcROgbJomnQihPRonXDO1yICOknwzQ2rwmsunZxjqqjXWkVGUZDgGuR+j7Wl6Cm19T2dThAEUcq692nKDKckkEdJJE1AdYhn6pyZVihVFokgbTOaJSx0qffqJix+0gbZdI2xqtF+C4Jo28bQNhwXkGvWtSzpPmClFdMAz5ODqAQfOYsuUpd84xliy2VhsBWebsz422Auh+gHB2QZIWPVohhDPw/EjtHNymGRs4N6uFQ0nZdM/dAVpaNnB9/Btnn+62ZqnPweKHS7YWAX+uDQxoQvl2YQ+ybTKZYAqg3+6S6L75nW03dcsUywrkd1Zlycq607ZGQGMj3W7n8Pqc+PMA0MU2xCLlddB8NwBdkod1PVxnnVf83gB2BOTrzzG+57J7T2HfRw2xxBLpe2vLwnMbiyXxvKbNjpFpt+OSUxZoOhzTdSwbKR+Nrl1fE+53j3KvNsz9AuhpoFYuZZ4KgC7r8o1TSE79JV770Y+AhQex+NCzohaTeE2kewTQd9un7LanuX79uiRJcx1g5cKtHcLN1sF7qSdC01xn8UUmuC8plOpFzrmRr8yLhXFeB9Bz5Oj5Q1UWYjIglX+onsAEkFKTqTgN5oWrShKBhyg0qhLUxDEJV40khE/Zdvqkp22EJRVygCCnpY+uBQjeS76IQwA9Uy9yHmPk5nc8p1qV3/Ays/34oRr9GfuBxIVusZWt9xlrncBT2QQH/st+x6QXvpmEOej3sXb2bbz7n/4djq7M4/DzX0P6ud9G5TfESiv123J/zTLBXN7bBtCzUhPs+NA2XuW5PThQAH3gB8i4N+f6JR951++l/j8Nx9j1mGWe27UP5xcmpzDGQhUu/l32FFMAfSrh/mnoGNNnnJbAtATueAlMAfQ7XsT31QWmAPp9VZ37e5i7CUC3XOjxAMF+AfRJ4PV+AD1bgiMAcsQ8qAeVxoEu+7s6CDTpXvYjv3crAP0GCXcy1BiMrSqkBEMysgmVgc5NPNnnBNA7s7PwyH6aAug7N+ljnvO36k0EylnfzGLnxo+bO0quEzyQzXWzKZ5dBMlZ7/w75eEIirBuCQLxzb9bXy+7YSTQmSZDdAm4d7sCypP1Qg4y8RXxRK/5TVrwhSDXzxNAt218Eih6M/B6LwD6eP8ZT0Cpg6i79fvbAdBtUEb7nwLnfNUB9EGcCjNWAmXtWYT0uqQUoHiWm5eVsc5SxN0uEgJFWSognzLQgdDoS4sHushaW+96vSYl2+WcBIMoHWgTImrA+pBWDZIYQa/gUAFAegYbiX9rYitldBcB6ON1s5+x804D6Ba8qo/r22O+NAat5VsB6ATHmFQhHqYE0dl36SFJcNYA6OIdmecyXgd/9RfI//A/4vWTJ3Hw/CYObKZS99nqCtwjh9A6ehQVx+6QYJwP/+/+Ec75D4F8CIRD8f+8EHn480OzeOKzn8FjX/unWPln/zXQbgPtCFWL2t/Gq5UAuu/BcenPXagPqwRZtR1aUEQARBOsFYyZjCMG/I0JrE09SS2AzrwBUzYEzz3KfEtjpmy6XBzYvIbelQu4dO4c1t87he6Vi2Jx0E5GAHqQJRIYjgHQ7ZTBTTKAYq8hbXzuwFEcfuYLePzZZ9E+cAxVax7gOCkAOln+9AsvlU2ckllOoKISgLZ37jTOnX4PZ987hbUzr6LME2E+E/hsNKne0ETQasl1KMOLSP3Nq6CFym9qgkFzHlFnUcb4aH4Vjc4CyMgEPa+Z4IISfqWO2JpUs82FvAFA325M7PFsM0yoSGJJtqISCUF08cfVEUHaxMGlg2i3Z5D7DtY7A8RuirV0Az+6dhL/+MqPceK1V/H+hXflGY6uHMSLjz2LpcUlzLZn0Q5akihxrnsFpy68jzfeeAOXh2tIImDh4EH89qP/HP/ksa/jyceehO8uC1OatZgi2gbQG8rnlzolHM9khyAdYqa/Lm3ZiYfw4iEqJjXQ6oJvlkN+EciuyDhYEVjnMbQp6Q2QGZWOpLspyitpnEiiD9tmSQl7/oZlX1YITbPiZ6/QMhk2UgwbmbRPK0FNqw3fJ6NOE8soY2tf9QCtbe+WbavS1IF4tHNsz1qHEbcfMklTqvARNJtwW22gQc/2EPApy84kKhdOsy2Mee0nDY30Vw5yYbGzk3gCqLN/lR7tE0Y+0fW1Zh1AHx8zbwWg67xVSYIOf+sRQDd9WdujAuiV700B9Fst+D4Ff7fty7L72BfYD5gsSgYgwUG+OKZw7SMsVSYr1RL/6kDz+HrmTgHA+wXQNbFUma3GEVrVWASQ0TUcbQ+4rrLAd70f1scIO0dw7aWJUkwyq2S849rMyrXXE2J07cDkoxINUYfYue4TMJjzpHmNJ/jd703xdgF0y0DneB1cewPJm3+GEz/5CYIDj2Pl0edx5MiRjxVAryc8sL6uXLkiezwmljAx2io02Pquryf32xf2AqDTB7msAeiZkyGtMmy5PaSFqgtlXONxLco5k0o3ohLENq+JMATQ+WYZNtwAoSRPOmikIYJcEwnvVQBdlqFMajEJoqM1rqvPa9bk7LMbH76Ht//gf8WB+TYOPPNlOL/43wiAnlUuBmjIOVpViiXEsq7IqwgWQBfw3ChiuE4PrmGg92m3ZRjoUa6WSNPXqASsLLv1PrdjIP9frHjW16VvsZ5s4tbe9/h7L+lJfXPSdSbFPfZ+lb0dOWWg762cpkdNS2BaAtMS+CglMAXQP0rpffp+OwXQP311vv3Edw2AzsCe7jC3720EzOlX4wz0OhA9CcSrb1jHgbebVbk9l2Xe2fNwYW+DmvZ8e5XUtOfYz33Y34wDg/Xg1A4AnWCfkSfj5pgAurAcGIPxNNjVmZsTAL3RaknQdgqg72wJ+w5o5MoYFpYi5X0HAwHJyULgZ9lgt1rCNOcxDD5yY84XN38WXBfQpfaSdoUSGQGUrS10NzZE/ltYjw6TJJSpIikQhrWi3xlJ2QkMdJUh16CdShRbZnrN83GXjrFb0P6jg9Y3SubfrC/bZ7W3+XH2+209aguKmotogHUEoKsHOdCPyShwNEjWmRWZXvpaj/oUI6Ja3hmDz+vXkZFZW+RwjL80qyCwAHpVGF/oUSBVgqgCmSk7qXQD4w4N5BUDXxpkpdoEWc1kjgZRQ+SDyTYUaVIj1WjjNBIyNuPsx81A3+9Uupd2VR87J4359XG+/nl8bJ7UVuvH2z48adzld3WAwJahBMlYvpS4tBLuVhGlZqNA+XEJWPJt+j4BdL/RkKQHsoGoIsD2Ef7Jd4H/7/dx5vWfYf5SFwtbqfxu+MzjcD/3PBY//yKwsgjMzGh//r//EzZfPonB1UtYHayDgeeroYvvr0R48jPP48GXfhmt3/gvhYFettuo+C9vQgC1Ep4w7uhjbeSqSypdFMqcJzAi4IgxT2egVZ6VoDvfHKVcVJSmJeAgbPWR1Trj/1RV8OQDPdOpE8p3gfT8aWycOY0Pz51F94NTGF6/Kv1krhiqEkNZIMwTkfROvAAX/aYkHVR+iH7lK1t/dhnLjzyLZ55/DosPHkeweFDrw6Ghuwcn9IVNJBLhGYFsArkp0s0NnH3zNbz52kmcPvUaqqtvwC0TYX77gSsKDmKB0DCBOrKIySxmH2vPw28tiCy611kUme6F+XmEi4cQzswjihoC8rPOOR6zjOQtoAxZM0zIYx6LCKBvK/8LgGKAcQa1syzGcNDDZreLYX8NSdxVAN2hzYP6yD+w9ADmZxfFO3zQcVD6LoZVhtPxZbz6+gn85MRP8NNTP0Z/MEAUujiw3BHgiwokZOKzjwyrCt0kxfXra8g9H835BRw+dgz/1aPfxDeOvYClAwdRYUbqnHUcO00UBIfZjlnnhv3WrnKROnezFM1YGVkuZfjJIue6xCQRiH+5s46y6ko7oNqAQ1CcDGky7YdDxIM+4s0NxIMe0pjM9aEkPRRZgjIZiKw624cv651S6tihHDzHQjLsRCrfQZppUgr96KNWSyw2WLeFUWYR5rfja+KRvMlE0zZP32L1fQ4RhAzW+kA0j7KxjIDAumWfU3UkDFGRESX9gRoBlP0nI5ZAuvYfx4lMP3JQVBzHjY6FASfYB0taHJjXxxUU1vGf9hFaJkyu8w37cpyBThB9KuG+31ns/jxewN0au49Jn/bNtSv3E1y31kHlekmMAwvjCW8fd6kJ+9X2ndrJiWFZiErxrO3/089kyxqrFUkk8RQ8Z//NhaXLOU/nPc6JTFBm0pkAtIaxqmOHVWgpJdmH6hl8J0lqxiDN9hGmuShBaP/n1cLtO791qex3j3LrM96dR+wPQKcHunpS0/qqzGKtnyuvYfj6n+DEyy+jdfQZrB7/LJaXl5FSwn2PHuh2vz1J0ai+n7dJFpcvX5Z9nlUXswB6fa8+PrbvdaxnC6dMurQj2peYvQibJr/nuiIm05wy6k6FfthDggRpmaJbdZEWqgDDuUDbtSzaNDnXBVJf95WB7yIwiTNNN0TkBpJ81slaaBacxxx04jbCIhDp9igLjaqJSaV05E5ReLlZ4FCyXIH3Ha+bbj1tPx0dNJmtToLAjcz03Vp1PUGoPteyDDj3iaR7EMhaq3fxfZz5o3+HpXaA1We/jPBb/y0QtJBWLrqlL3v5qIix4MQyjhRoioy7jjKj+w7Qg2cZ6N4IQA8ovT8F0Hc2CaM2Zm3x6gpBTOKy6n3cd7OP2b3Zxz2K1ROY6nu/Sde702PyFED/uGt3er5pCUxLYFoCN5bAFECftor9lMAUQN9Pad1nx941ALq4S+prfDE6iYE+aTN7s0XsrVg7kzaw9c2xXUzXAfQ6wD5+3/u5l5s1qXHGgr2OvZ86mG7QUdkgk81IAJ2bj4KSu34kQN/M/ALac3MCtDkEGerGe/eIhPud3qzs5/zjQUGWN5niVsqdGdM8H7OluTnnhluk9BsNyaKmvDsDkdyw1xlnykYvUaSJeGZvEJAX2feENsbCQJdAHIOcJqjn+yq3vJOBXvPflb6lagoE0Ami7PU1Kfi51zY+ftxuwaPdAM76PY73yUnjxfgz7TU4pdEkDcFKsg77jZHypKcyXwy0sj/xXodJKiAd1QNa7RmEUSSe5Bqg1cCs/KashEnZW7sqwA+vQ9aRMLto72sCYuINbZi/dnyTwFYp4vx6LwTQDRs9LVSWl+cnEETAL2o2Fcg3CR1poV7WVkxQAGgGKKwVxscs4T5e9pPaSL0+9tOubPKEHfPstXZrh5PayqTf2N+PM7wmAQCjeyeKbML1lMHcTvzSupfjtr3saQfgK6DGhAf6VwaBSLgT+JRAERVD8kwC7dF3/xDO7/8uLr5yArPXepiLS5Sug0vPP47yF1/EsW98A3jmCWB1CRVtBP7338eFv/0hNj74AE9euYyoKLHecPHqoovHn30Gh775TTj/+l/DmZlB2ZpF3qDUKUFuqlkoqMZ2R0BSmOEFGb7qY0k/SGXQ06uZYDQTNqiEoIAj2z83HHlBBjujumT46lxO70wF0Av4hF55fD4AMr4zbJ16DddPv42LFy8ivXgaRW9D2uWSk0HSRKoSEf3IXQdp2MSV1pIoKhSOh27uCJiT+000Vo/h+PHjWHnkccweeQh+qyWsXwKXcjP2uXgz2QDZ1gY2PjyPN179CX722kmce/dnmNk6JVLrvEV9ewh8so6bynRptODT25rsrJklRLPLyr6cW0Y0v4zFxUWES4cRzi7KOFCFLfhRS+bZknK+koRAwDw0Y7CDUgLXOkiI7L2q/Uv/jGOg1++iu7UmjJvh4ArSdEMl3D0C/YWM9Ufnj2J14YDM6TmTsHxfwOENJ8d7Zz/AyVMn8f2ffR8XLl1At38NqbMu40FaxEjKgT5nYwZ+NCNtcm7xCA4eehiPPPwI/tWh5/HC4oMIOh2kZSQAOse/odeWlsMXAfRMgvBAmzL+eQVkOcI8lmQDcQlhsJ5jEP9HErd8lGGM0osVfGNCkWFaOlmCIksFNM96m0hjla53ki35vkhjVMmWKLFQmt+tVJ2BoAnbrVwndYBU++AwjjGME+lXrZl5tGZm0WQCCdsyAS+PoDeTjeirzornGM7EEBeVp2w8Wt34gfZTz6Pqg35m++eziPUK/ZFNshRtPXKT2JQysk9FGElEoYKBJp7IJt3kMVkPWqdK4BaaeGDHuvExbHzsu9ncVh+/OPawh/L4KQN9r6ueT+dxtt1YSyGOFwQu+LZgBkEmCzSNK7VMKjXbjveztt5/6e+CxgmAfuNalwmldq4WVR+zxiNYIQknkuymCYq0cfBdJkS5um4L6BFtfM5lrc5hjuOcJmtlaSzJcAKqZkwssspCatFR379yxRhs2wXpWmIcsKnv++zf918+99Yv9gOgc8UwcNparlxDF6kmN1x8Ff1X/wgnTpzA/CMv4MDjL8h6nQB67hmp7VsUix1z6/t92w/sd7JO5547TYWBTpCPezvZG7Ra0mbq+7vd9jS3qiGmZzHpURvcSNEmc2mho21nEA6RuTRbKdENuhiWQyRFgq1yAynl7TlH2vm2cuEWmvyd+CUGka4rmLTom7becMhCVwWWhXwG7aopx8wOZxAVoWyWmkkET2xBjJWYfOK6lYmYXNJwzosmPN7uCPqox9rn3d5Z7TiPGBHVfNFvtd+z63yuCeovSU5k8oBJjGF9DS+fweU/+T8wFwJLz3wZM//yv4fb6CCpXGyVniTJe9kAs1B1oMptoXQ1GV52gubxIgLolUq4x16A3CQg0npm0th0q3Zwv//djn/1pBPrXc9+tra2JvEsrrvv1JzC89bBeztm2/Yl+/EJhJ87UTdTAP1OlOr0nNMSmJbAtAR2lsAUQJ+2iP2UwBRA309p3WfH3k0A+q080Fn0VmpvHEDfK5hnq+9WoB6PGwd36hvg8cW07GfH/Nd3ayq32uDVfzdJ8s9u6Pnvjr+b69NvVNiMhjEvjFkvlA393OIi2rNzI1ahkYOWa04B9H1vxliXIs1cY6LzO27OCXxQzp0gel0ujsA5AyuUbrfAOovfekpKkFv8e0vxASb4ur62ht7WloDzzYAsGAPSGcl+sgMCSjEbZh1ZZtufrbezAYVlc88g3kcA0PfT327W1+p9YS/9ZxKgcKshec/9zQDo0r9MCESBUEdAT74UHFEJwLSg/HUgddlsd+SzGj+bzsTfEU/KMiSDvjDQyZYkjuQTSyIAw3+F18nKuTmALtevsRuzohTgkpdrNltotdsCoHuRMiAk8G2CuOKNbiVCa+yIO81A3y+Afqt2VZfLrI+5k9rAfgD0SUERey/1v223pVqyBSt5dN8mYcWwy2z7EeFtHidxT1cUAiyAzmdSy41cWdV//Ieofu938M73fojVbooDTgAnauDl5SbS48fw4he/iOqlr6A6egRVnCL9P/8TLv7gp+idO4dnrq9JmHK94eHkgoOHn3gcB772NTi/9VvwGWxqzyMNOiZIqlxZaa3S9kygMk9Qst1kmSRi8f4IliBoqgoCxyqMAHS2yTwne5YYO4FIsqMAxk4ZpyV47jPoyz+kPSDeEj/sa2+ewNqZ98TuIuheRpDHCAMfq16JgOzoqkRYpMLWyxtt9BYOIytLxHmJzYx22gn6hYthMCN9cPnYowKizx85Ai80ctkMktrnItBBQPrDc3j3zTdw6rVXcOb90+heOYvl7D2EDmW/awl8FetSrU/cIIIbthTYbM7Bb///7L35j2RXdib2vT32yD2zslZWkcUm2d1kU2p1y2otHg0GwqAlWDMYQB7ot/kTLBs2YHj7JwwI/mEAY2SNBQvSDGxjMJ5Wo1tSd5NUN9ls7mRtWVVZuWfsEW81vnPvjXz1GLkVmeyqYiSZyKiIF2+5y7n3nO9835kVAN1uzCNozouSSGnxAkozCxIw9+tzqM/Oo05gmzZZSm0QaCEQzcDbpwF04rBy/TRDq5ViZ3cD2zt3ZR0ZDbcRx23pK8+LQKVw3tdKdQXnFs9jfnlZAPSYahe0TaUSevEA6/vr+NnNn+HGrRu4ffcj3Fp/R84RpkOMEhX0tdwygsqMBCOvXPsqnnvu63jh2Rfwq84iLqIq9z6IXAHQKUs/dB8G0EPmBCVARUQMKK2eoMTEB6pgGADdsN603UMpROYptjWPFzheswfZXxnr1od9gOz1aASMuvIa8QgIeyIVr+ylDoLzBpj0wQE3zARA5/m6na6smxwr9Zk5VJuzKJG1RAY27TV/U73zZMIFQRUNpmWUXtfrKdUE1MMQbNCAmREPkDlB1QNlhZRiiPqRtrEIurkCzguAbunUFbEbXC709ZMhrKQj8y3/m1+/jPSssXcnAdDVeqb1MWwFoFvTGujHbRu+tJ+btcxI6DJRiXtYjjWuAwQuDEOTe5u8L3bYeDzxHuwztfojAuhcf3VKIZ+dChZSH5r+lZ7TLOFQLet1U6s0MFlJpNrVZgtxGIG+VxSGiOJQJfmM0ykVaK634spOiGy20qEokfUu5YIO9hKy1uS+kPf3vpj2/Eyd8Zm/fDoA3UUP1bHfZCWhJDjg7j+g/Q9/hbfffhuLX/k1nHv+V2QMR34VCZOlTvBzEgBdlE+iSPwzqo/xrwHQ6ePJHk/3d/6SPHd+/hx3OycB0HseAfRIAPRdaxf9pI9RPEQnayNOI7kPGVv8JYCeqvVs5CToBarMhyrsoWIgQeYKA51zfi5poG5V5fXjBKDLTNNz9SRzwyQ8mHWW3zH+t0mSEQB98w72/tO/RgURZl/4Nhb+6H+CXWkgsVyEdqDs4qiDSqx8cwLolqdZ0ZKkqn78rAtXM9AHtouEyXoZ98ZTBvpxY96sR5xfJBawf+7fvy/7bO67vwgAPR/vO8pXPO5ZHvXzKYD+qC03/d60BaYtMG2Bk7fAFEA/eVtNjwSmAPqXeBQ8TgC61IzLZXQeOEJGPrmgOK4zQA/bQOc3uuzi4wC6ScdP+k4emDHfOcm5eexpN/tFpzsfZDEBlXHQRaSEU8mCF/Bcg2gE/Miyknrb8wsi485IjsjyPqEA+mnb8SynuJHuM463kR4jC52Z0nSy6fxJsMyyJLBiap8Li0WzhfPJECrAkYncdzQcYmdrCy3KuA/6qPgKLBcJSC0FLoxWMtANcKfrmirpWA22S5BQMx414SYfbCgGHor/PmqMHzbX8vMu3wePMjfz95MPNBb7dpKDe5L+J7gtTEaaoRyDmIxB1sUU5i0DrAn7JUVmO/CDEmr1Gnwtxa3a6KC9GZRhYGXQ6yLqqiC061AeUQdUtSC7fI8gEMEjkdplXypgRckBK0nRKCUDXgdZRUFCMaIEPGftPipLuJ7YAcqIjmIVMMsrlx6MAkht4Uwzn62Y9akTxa4UUDWTa8pPXqniJI2pjzkKQD9NfxaPPcm4Ko6R48AmMz/N4006fmzvCdZJ3VLNOFeNpNkkBYlYrVygSpBQRYB1tl0B0FkzWZICCEpnrEmZwvvef8DoL/8t3vrB32Jlo4PzkS2JEa9VMvQvLuLVV1+F/Ue/D/fF63DiFA/+9C9x5+//AdHafXxrbQfVOMV+4OLdeR9XvvI8Zn7nO2j9yz+U0h1OuY7YLotsO1neDpTsNSXWBUzn81A2u9MWu9Xeb8n9NWdmUJ1bEMl51haPhbVLwNFGbLnC1uP0cUGWno5lEiBkbWpLA+hMLOrvYdTdw6DTxv7dG+jubGA0GsIL9+EhFmnsukN4ni2VwssUqA23jDhYEEnuQZSgl9oCVLRGKXZGaow2l89j+cpzuHjtKqr1JlzPR8oEALaurj+/d/827t78BB+8+y42126h1+0IUDuTbMOzU2FeOcIeJosthUdWEhNdwBIzOmFN2PcKWE8IEgcBKpUygpl5BLWGApkW5rG4eh7zqxcRNq7ACshe92C7TELgHdnIYkfaR1kM2mkFqoyGITY2d7GxeQ/b2/eFzZYkrDs8lPHmeSn8QCU1zJbmsbK4iuWVc/AqDSU7TGNRLiF1LPSSAdZ769jc3sK9rTv4ZOdDSVho9/bRi3rS3s3aLBbmlrCyvILzi1ewMnceM/VZnE9KaCYM9GaIRwSLPKntnjAJICGzX/B0ZTJZY1ynN/I5HDeFRVDIYRkJxcykmGuiy4zwXYGdtYa9sk9kcQsULbbnQBEhgRWRYU51hBh20tcAOlUSRjphSQoISHt6YQw35HoL7O3tY29/H8PBADMLS5iZn0e13hAVEWGacywnKqFBEqWMDDNtryQ8qDlLlrgp1yD7VPVBzq4qxRFZf5khpddcKk7ozCVVY1bbcT6KOouS9hdJ5zSEk/QeYp8XAbSjbNokezo+XsiKmvnKa6YGsFMsRvmu58LyuY9ggJ/z2lhC7lvUnHaiBEkYIY4ieBHnqfogtljb/hQLw/TQx7YF8vs8wzznX+5VCVowAZTjhXta+hocL0ftI4tr9UkArkdqHNqMwwitev9i5pyZ10YlhgCFUohJJQFJbBD3YBosJ4Be8qnsQ9UKVSpJ9mbCMFfzIRaFDALnlMdW0tXcwwlQOZZs1yVfCmA52b7Tn4db4FEBdEmHSCOl6nXndey99n/hnXfewfmvfwfnX/im7Gc+LwBd/DQNjnMuMNmk3W4LGEs/j8kmknyYS5hQS52KBZwWQLcz2ly175RELZ2wO3RTRLZKyOgEfYycGGmWYD15gF7cE+n2gdWT9zhyPSZAagDdjVlWJsPQTdAtqZJkBkDnPPASBz7UujCPGTTsutiC5qCJIPZFwr0SlmGnFCPXa7eWlE9tzgP+g0lbqh0enqJqV3zUj/KA1GFa22v8Wr1NRSRNyM+HiPScHy9LxgboUkqcu0ZBhm3BZFH6Tfk+jbbvovc3/zvsQQfVZ1/F8h//L3Aac0i9EmK3hP5gADvuo5R0ZJ8WZQFSuyrtrIZdAAAgAElEQVSP4xBA11l1pbQLj+WLJFHhgIEuRfQe0bd6Wu2F8cPyc8SsISaBmkmlfM3kFClJdAb286hkpvHOSM/hcVLKGdwHrzUF0J/W0T59rmkLTFvgcWqBKYD+OPXG438vUwD98e+jM7vDxwlAF7qaBhnNAxuAQv4t3tNBlC6/wc0DNQeA4cO1hM0mfBL4ZpymfEPnAWrj9BaPy1/3sPPm78fcw0k79DQAuoBmSSLAggAatq3+nbA+rSOg7dziosi4j6Wmn0AA/TApvJO26XHHndah5f0Y+Tfj9DGYwkAKf+lYM6BijmM/MHOafxmUELa5Drjng5esUUvAIA5DbD14IEzEXq+LauAKU5O1GDlnCIIIEC+sdCNXqQJyDwHoAqbrQJ1EGhWgnx/bD8+7A+c+D+4X51r+++b58w5mUeLTPOsYjMwpNxQB1/yxeYd6EphffBYJMmmpwuP6XOYl50yiGY0ChJA1SiBFS1VLcJVS26q/WWs8KKuAsuOTbamuN+5LyhuHofR/v9tFNhzClbqCDnxXy/QKUK0CXwo8Z01fQfBVAJfgKiV/ORTIKI9TBZAxCMa6vL4vfU+AVdU9VzRWjjcp5aBZUCKjaJKIRPZftchZAOj5fp3U/kX1kLxdzvdTcZzkbedhQFL+O4ateVxw34wrYePqeZgfS8U1Qd0Hg20q2KjmmE5UkYCZbtxcPpipsSogoa3qDDN4x9rJMsYsVa+e9+z+3fcx+H/+Cr/40Y8w/8k6VlojVMoVvD3rYnB5BS++/DLsP/4DuF9/Hk6SYfPP/iPWfvRThB/dwjffXkNpMEK77OLmygwuff1rqP6j38T2H/1TpXbhlQGnIjWQPYZgU9aHTuCmsQDqXBfivV30trdEinT9/rrYmZVz57B0+TLKjSbsgMHDQI0120HkKHl6K7XgJgRTDpjU7CcC6I7FhIMMg842uvubwtLq7a5j1FOy5B4ZOjyObHcrVGkjVgbPiuU92y7BsmYQRZQfzzCEKoex2x3iXmuglDlmFrB48QquXr2KheUVAUrZtiyRQBvKuqS3P3oPNz76EDc+/hhRr4PAc8We1uKuJLV4tg1fJ6JxbgRMKhFQPYYdDpUdJxNa9/0wCRFlSvrTLpeEgc/jq/MzOHfpIlavPg/76u/Aqy8KoO+RxU42MkPUsStJOfyFZgQPhyO0Wm3cu3cP6w/WsLu3Idd07Fhk23lukqY9XwUPq14DSwsrWFk+h2ZjQQAeBtUJhJI5Htspeu4Aw8EQe/093O3fw9buFtr9FobRUIHw1SYWmnPCQJ8vzaPq1CQo3QhtlGkOKT888pW8uR8AqQNEUvAToAouo9eUbqfkgJHXYKycygF8TNvI/lsCzMpwJ/lcx9ZJADeMbcHr9YSjioHMJp6aIL3UWk/gJAPN5iNIPlBAhNyMsp2lKEQQKSBra3sHOzu7AmwsrJzD/NISGvWG2FEp0WE7iAUcV4NWarvr5EIy0A3gHcUqeYJJJuOSG/o+P2VfLAU4m3VxvBaman0wpRwEWs/ZG5cJJOlg4no8ab3Ln7+4ZzH2MQ+gEwyU69FGsSyIKBjxLGqdmQLoJ9klPP3HmH0M5wztqox7xxHFDe41uHblfaMieDFpLI7Z1gVW9efamgJYffqM+eRBlUCqJidl29Vc57zXku0sbyF7OJXk5pcC2WN5LOdgubBp31mugf8RPKe0/XAoChdMduVeTuaYlrKWdcEk1gjYonzcYrIe14A8G1buT4B4zVLX7WYApOI++XNtx8fkZI8CoEsyB/cOWsI9vvkT7PzkL/Dee+/h8qu/g0tf/bZSj/Iqp2agGz+NzWPkpGVvwBI8uswBJb05b9g/BNDpGxDI57/z3zFz7LQAupvF4Doh92ALlC6v+26M0Far6H6ph5ETIckSrIV30Y27wjwfWn1ZTB3LFla5AOjcs0Xq/gVALyvFIflMJ/QRQHdTtWedxxwaTl32DTODGZQSKv0A1VEFTqaS7fRqqiTcLSXhTgDdSQ8B0CdmvRxMZJlTsul+GEA3ioVMd+F2pJjAddi+38wrY9ckYZhJFdEBO98ktSe79xF+/88Q7m3Cu/gSzv3x/wx3bhEoVZGUakqhKR0Kw3zQ62EQOVLuhj9OasHRAHo57sLPlOLOyDDQjfbMNPHsIYtjbJspe2B8SKN6wn2/+eUXOc9MuZHP03SZ+5jkh+bts7HRhkDxed6DOdcUQD+LVp2ec9oC0xaYtsDDLTAF0Kcj4jQtMAXQT9NaT9mxjxWAPq4Td+BRKCdoHI18yEnKg3r5bimCbuazTwUVc1/id0wgyAAq+QAGDzUBDgMAmSCS+HY56b2j7uWw4w4bVqcB0HksgQIJ8rPVdN21YUggzRLAVgLIs3O64KpxQfXVP+XIFbPDJ3ipv4T58LgB6GZs8K9hHJN9TgYnAypG3p1BCgZXDHhO2WHFHFcgupEnM2NEGHopGV8hNtbXsatl3KtlT4AfgrFkwwUaRNXEN41AGEZLflwzYKhq1yqqjubjTAANi0FQ0+aTAG453QS5STMvTgKgHzd/zNwszrniXDN9YWyAqWF2kmHKthbpYPVAAg6q+rbOuO44k1FGcSJ9Wq7WUanVhJVFVEh4S6a2oM5EZ3CVSRT9Tgc25bmlvp6DwFP9IIFW/R0Bz1PWNFdsXn7K8UFGOTE2XnMQxgKgM8BbrlZRqVQlsC1yorq+ObtVVCgom8wgDYPEwnLWNd0eEwA9H0ScFBCeZMePG4d5cD4fsDT9f1hQzQQ482PZXL+4fvDfaUppcCXRamSZZYzqmoaSEyIAupZt1wAd+0HGFaUIGeylPLi8dyD7bL/+d4i/9x+w/uab8N58H5W1LZT9MrZeuAB89Tlc/PrXEf3T7yC5eh6IEvhv3MbGa29h/7Wf4Zn/7x+QtvfQrfnYvXYFK7/+bVT/8W9j8F/8IwnyW6xlWWqCnGpXWNaqPnSAlNW5Zdz3Nzewfe8u1tbWcOPjT2QOXHnmGVx54UXMLi4iqNUReyWxJUwGSIy8NfHTWDGpJWaq10QC6DYiGb/d/QfY314XcH6wv4GYcu6Cw/ZgU447y+BmQxHBpj0L3EzUNhynDGBG2jq1CNoHkpiysd/FnR3F/nFrTTSXVnH+/HlcvPIMVlbPqwC2baHf7Yjs4/tv/RQ3Pv4QGw/WUfddLMzNYa5RQyVqwXdsBK6LsraHZOWXhUnIRJMQGPZVHWCCs7qWaHfUR280kDYcpAn6lJWXeylj5fwqrlz/Kla/81+itnRJ1Cr8oApbSj04QOIgJTBLRQuRESdjek/u8+7du9jcuodWe0fWhXKJjHO1QNtOAtdTDPTArmKuOY/l5RWcW74oDHgmZchaxFriiDAoxfAs1o5P0dP/JTr07gkXTQE+/AlQgpu5GKZDzI0cVCmFTvuUMPGipAB0BsoZCya4zksxusfaFgyWO7aqT8EYMhUzrAyhRrUInqeOApRIxmI8WQh0NIVaEYVYPE0f7Z/ZnfCvK28qAN1OQmF+pinrufY0yEQ2upqP5ThCKVaJIRubW9je3pF1d+XCBSwur6DRbGIwjDFmh7uBKHmwBQyArmTcVWIIyxOMImXzfcdC2VfM9Lx9MHZJ7Rl5bgXmmzVdgRIquYLX4eNI4kTuxwXnoQqy59fDo8Cy/D2YfWv+++O9BNdn7wBAF8V7Aed4LQWgS9LFlIH+UJ98Gf/BscC5w/JDhnnO5BraG44ZAxASTGcSz6T9uFln82CVAY3PAuxQk+Z0ADoTjIWBbuuyJNxrM+GYYLbjiKIP1w838MVCpmH6EICeUFmo3xd7z/0W7ZrP5EgmxTGJZrxx4H5OJV2qjBU1782+n69Ho3DsAxjgyChbsQ0NOJNPXnjax+bpAHQPA1tJ7Jsa6OyH8JO/x9aP/k98+OGHuPqrv4tLX/u2ArtdAuinq4FugFa2u1EUM/0iAPRwqFjIuqxBvV4X30CY8LrMl6zf2jcwcyO/Zz2uTyXJSq9zrKN9HIB+a3BbAPQkI8A+kEXVtR2u8kotKQacUKlJEEDvVZQClSQt6nI2TmzDS5UvNG/Noek0ZN4/qQC6WSeNX27iOpzDBlSXsj3cr+ytI/7Bn6PzYA3Z0jWs/NH/gNLsAqxaA3FzQbrLQQgnpZJRiM4gQ3eoZv4UQD9uNE/+nH3APjIlRIwPz7nEOca4Ctci+tVci86dOyfHnsXPJPDc7Md4X/w165+J4ZzFfUwB9LNo1ek5py0wbYFpCzzcAlMAfToiTtMCUwD9NK31lB37OAHoBkjKN3EeQH+ISVAArIuBxPw5jgOtTbDH/J10/GHHHAb8mOtP+p5xEHjMUSBNHvAvDjsDJOY38LKhZ81XqdVMKVfFYDAMdDr0BNCbc/Mqci3BIw2oys186ioFebXTAejmHvNtQAeI/6YDZBxYBoX4w2CdAJPl8jgbXOrY5dgYeZDZ3C2vw++az3gNnt8EAo2DzOPzdcZNMMr0oQnw5e+3OCbMMTyXONg5xjFfM4BCiVwC6AxK8PtGZozf4ed5B5F9QiCdUn/5xAxhtBPkZi3GKMKD+/cFQGfAruQpGXAC6AR8JOAh/9asc+nIA+l2w2Q2kv0qiG+kwhUTuugo5p9bxpNObjFjdtLYzfdHPnt7ksk8ChQoHl8E84/7bv74PIBQnIu8zkNzjKgNQRJfAVyU1Jb+JkDoeio5ImKAlWQ9F+VaHeVKFX7AurmUAKVUsWKjsoWTOEGrvS99xnnJ6seuw/4iYKEYgKqnFMitxrkCasgkZd1cCbwllI1P5X2Cr5T+5pgKSmSdK0aYonUeMJ859gig8xnG40oU/ykTfwoGupZ/N2zJol0r2uqi7Sz2nWnz/Fg5zFYe1e/mM7aJGZtsExN8pj3gvfDZaUPydtIEW8x3+W/DIjpqec+PO0phcg7xPtjb4/lTZKDLCWlrRaxR/ifoLMFYDaBzPIh8tB6P9v27GH3wHj58/TXE3/tbuO9+KAkTS8+cx8z1a6g8/zzS568hm58VwN6+18bovY8x+PnbSF77GZJeF+HiLAa/8WtY/ta34H/7m9j79qsYhZHIkFc9B54w0BM4qQK2vSyBJyUMUnTu3cXmndu4dfMW7t5dk2dbXT2Pyy+8hKXz59GYX0RWqSnGbqYYNWJj+OxxphnjHItKujsj0BmN0Ot2sbV5Fw/W17C+vg4rGUHx7om7KtY5wQVhrNOeEYzwbHiei8DyUUtLoJSu1OHOHLGx+70BdgcRWu0W2sMIoeVhYX4eX3nxJVx77joWFxdFVWJ7awMfvP8B7nz8EXa3txDHEWZrZTQbddSqNfi61jntaYV1ooUJD9Sh5rPDWux91rkcwE5G8iusQ3CeqcB5q99Gp0cwv4t2vwvLtdFYWMXir/9LXHz+FQH2a40aHAIyjE4nTJjR5RUAdHZ3cO/OGtburMka0u30MRpEsB0bpaCCclCGHwTw3EDawfM9JH4Z5UYDc7OzWJ6bQa1WFdYkA+USoOcdeirJI7YtdMnGp2w/02kEkLbgpwkCXY7Ao2IAWfGUUrdY95xJISmcuATbIqudbaHY5xwuCcFxsWMpLDdCGIVAFkvig+17Iu2eshC4JBfZCmynHfMCZK4Hi23Adc6xhb2fUHZflDy4f1EVfXgJL6S8vgrqi7S7lJ4IkUWUc+e4jZAxqYWvXV4mxaA/wBZLn7TaYptXVlYwNzePcqWCMGSyBs2pSi5SdmlsidQLDSBILWSpV05U34PFe5cvqC8paffcCST7SZ1MVGH0acVmjS+i1haVXqO+q9TfP01HO2y9MzYnv38x9jVvO8drOdtZ2LG2qEUoW63k62X9mUq4H2X+n9jPDHhn1jmOBwMW8bWRwOV4MHWcxbZp5rkByicxz0/CiD5sf/15N6goVcgQ136KVlsys4z3ISovOrGNwDhnX8QSNjETXmgPHLGfLMnjBcGBPL1k12SiKKTYjyNhoJs9nMxFYZfT5+IaqBi8yoyobDo5Vo4ZV3UY3yuTeYp78KL/J3sNJkLmypx93m34OJ3vNAB6bPkYOnXVNlSLIVPbddH/8IfY+vt/K/uNS6/8Nlaef1X2O0mpgcx7OPljkt9g2sOA5zKGNGjG482cMPOGY4Of83j6dKb+udlr8juGyZ5PPJm0T57UF9yvuVzn6G8weZHJH9yzOSFGrlKK2C/30UUf/WEfm/Y2WmEbo2iIzI/g+S5cy4E1yhCNQkSDEEknRLvVRuRm8GerWFhYQFDyZT3i3PAzXxLwOEFqUR0NryHJ+LVeA+WsLHsRt8M9pSc+KX0dSZq2MriBhV6/B1b4mPVntD9DVbxYkkglqVcnm3G+8f5jUXLIhSMMA11A6fHSPNaS4F5Gyo18aunMETEmNKaoJskEVWs09whqbh6UaLDbGyi99pfYvXsDw+ZFzPzhf4vyzLwA6KOZJZmzvpug5Ku9Rxh7GEauJN2loxhZFMseuJz2hIHO42M7kCRQVRxGlXow63b+b9Ev/7LMexNjyTPQOZ6MkoNRVyOQznWKY5HgupSe0aA227G4XnEdMzGpk9i5fHvn91oSU4siuTbnu4kpMebE2BX/mrImRnmQ58orWJzk+vljnlYAfZKP/ziN85Pa5cfpnk87ts7y+JO0X3GeHXY/xXMViTln+RzTc59tCxj7mr/KL2tOTQH0s+3rp+3sUwD9aevRUzzPYwWgG4fmU/evHKE8gG6cz2LQoegEG4dkEqBXXJDHgUYJmB5IMU/aBJjF+7DFf9J3+J7ZwJvPiwtHHoAqBlCKi4tx5McsD12PT4DjNMVQ191mIDq1XHHo55eWpQ6o/LAG6BkC6CZwZwI/vC9hQeqgnQHQDSNF2H1JIk6ICTgY8Cvff6bN8pn8dGgMgJ4H040zZkBE49CY4EfeYTXty88M68O8Nv2VHxfFe+K5mRVNeWI6d/yhM0WAXFjKGkCnlLAB+Ew9dB5jHCwzRoTFwoBcHGP93j3s7VKKtg/fIYtAgTwV1t4WAByKkS5KtAwIqMQI9dyaYaZr3ss4nACgm/Y049S0hwka8d9Fpz5/bHHs5sd2cV5+UUFVM0+LdiL/bOP75pxPYukzgiphohJQQADd88VZppoD+bQco5VafSydLmChBtAJ/hHUiUYj7O3vSbCVyUElm4kPWhZeJ4Uo8Ek512YsimSz60mAia/DKNUB3kyB57w2Awa+ltFWHaOBIGUrWZOTADol3MfOv5ZkPAsA/VFt56R5Pcmpzs/TvD0xARP+zQPohiXHdjXMOWMvDYBuvmuYYEWHLD9Gi0sSgUlTcFUAdFPLkCByEYgTgJ3BQo2zcT6OAXRdwoGBccP46fUwerCOm2++ifg/fg/pGz8TgPZco4aZhTlYKysYzMwg9AOp+dwMXdgPthHduYPw9i14TKi5cgnJP/ltNF55BdlLL2Lrpa8gjBMBzWtWBNd24VOOWku4E0BnwJqgbufeGrbu3MHt27eFEc1nYw30xctXsbR6HrNLS7Cas7J2UFxzRGYtGUuE5hQermRrBVxlGYMBep0WNjY2sL5+Bxsb98VGurRjzgGr2rIViMCpQPCcALHvq1rjZcvFXOyhRAa042GYWgIyd4YjdKJU7nN9Zx/7/ZFIOl7/ygt49rnnsLy8jGg0xObGusi47m08kHnJmuVkntdrVZRKFTheDa7rI3AcVMjSchyZr01LzR8nHgG9fWG8eFkowVDFzuTUixWA3t1Fu9sSqfj1rXUJHCOoA8/9Hq5+9Zv4yleex/LKPIJKGbZLhJtgMxnorCU8xPqdO7j1yQ3cXbungnIxFUZ8ef7Ar6MUqHqqgVeF75fl/bBShlutynMsNALUaxUEpUDyNVQKAxCzjSVwa6PvKtBIGNA6CbGUxMK0lzWRAfqM9awt9D0XoU7K8mIfdqbqprqCQrEuOAEpzgMO/gSWM1DB7zRGYMeICTT0Q6CjGPp2CLixTXwbUSlAViqhTIUNAv5MWmLw3C8hZWIawbyUfwE7zeAPE2HOmbIlAsITrA/7CjQXAD0UUCtyLQzsVNZgjjP2B+f48tISZmdmBDAkEMYfBYzo2f1QDWUNehWC24kTIHFKusyGAsW04R7XX2bpAWMPjJytAs7zvzo7IAeuCevdPjmTKm9z82tvfh8ztv1qxVdzkzNVlwwwDHQ51xRAL5r5p+LfZv+mEi3VPiPPoM0nlDH5lL+SVEW7w4QdrZJU3MOZ/eAvK9BV7BwuN1TTkL2CFlFXe11VH1n21UzZMhLqHhUmCIZQMYKJho4kQ1LZR8A8shrFPlOZiPvwRIEmlGwfqnrGXCeY4CV7dzlWJfSp9U/dy0ENZ634pO/QaFKbWTkBAXwqxt+jPsSjAOjin7HMB5MDHQedd7+Pjb/7P2QdYA305ee+oRLLyg2krrLjeR/B3GvRnuZ9s7yyUR5AN2Ca9L9ti3oB1xqOQbPXVPsbpQQyyWYf11ZjAJ35HI4tayXP3XZHAqBzru6UOmglXUnm2wta6CY9hNy/BPQrVKKjPVTJMlF/hHBvIIpArMzSXJ4XRi/3EExs4zMFViDguCS3h1U0vSbm5+dR6dUQJCU4loPSMIBv+/JsmUlqtTN4JUd8VoQp6llZnltUXZCqfTnXeZYpY+Iyk95dR6s5WJIwp34OJNwJoI8T0jRmzr0MAcZPA+jHtebxnzvtTdR/9tfYvv0RutVzqP3Bf42KAOhN9GcW5QQlL0OtlMgeOLEqiNOSil8MIySjSNq5FHekBjqfnwA6kxOVUhMJD2ofUbSjk3zWx8XWHt9yj36EeUYZS3p+mniMWb+M2gPHJ/0+xrY4noxqB79XLJ3Az/Pz/bg7nNTWvA9RsBiNxBcwCTMmpiVxgUpFldTjflaXUuO5igqDZv087j74+ZMMoGeWGuOTnneSr/+4jPHivR3VT4/LPZ9kLH2Rx5y0DU2c9qTHy6pwivKMX+QzT691+hbIx4qP+/ZJ5tokX+W485rPpwD6SVtqehxbYAqgf4nHwZMKoOcdjklA3VHgx0k2rnlgxwyPScDipKFz3CZg0rmL5zHHTALqzbOPgXPNNJfNvWY9MyA0CENxGGKyjWwNoC8vY3ZeSY+pgO3ZMNCNo2JY2CaD/7CFzSREGEcjfxydFP6bDpEB2RmgMMAYv2syfk3fGqDe1M0yoBs/N+2Xv0axz/LybsIIltqtKliRB+PN+/w+n5VBezIjKd3OZ6YzRUCHjhWP4fs8hs4Xj+fndP74a2TjxuON4AQlvScA6MREeP6qZtozfuC6mnUugJ2pq27Ac1WrWfpcGskE8w3Irli0k8Zhca6ZNi725aSNzVFzIX/8cXPmUU30SeaaGRMEYuw0UY43+zNRdAfOndRxZeyxdi4ZsAyOlclcJetZmBSKfaQcAZaujzEaDNBu7wuQzVkmDHRKd0tSA0mUSrJdsQ8P2p8MJqnNSYBSM9AJJImTXi5LwEBk2x1Vo5dgPcs1CJNSs694fbJHQgJN0mEHNdCF9W7YUQLUqSAPZaol+EhQSYZIpkC2QuMf11ensZ3FY4sb6bwdz7+W+qS6fjjnpLERJgnEBC54PrYXf/JBzLzag3me4vg9ag0R1qyeSvm6q1JfWBNSxw0vkT1lZwW4ZHpLDkAX25Vjwtpk/+3voXXjJuwf/C1GP3kdd+7cATr7cJiMYdvYcjy0qUoQhni2NMfYKJLREA2kWDh3Do2vvgj87m8B165icOUKtq49I/1IcLRMyUnLgUeWVqpqk7tJBIcAehyhx3IR6/fwYP2BgAeKmmfDa8xJ8tXswiK8+UV4AWt+ewiZYEKWNuvGUqxdwElKrzNhxEWv28bWg/v4+OOP8eDBGlqtXZWgJDLtHOsWHJdJJGwXMs8V65xKEH7gwXM9lG0DoPuiBjFKbUlW6oxCdMIEOzs7WNvYxk6nLwlLFy5dwur581LXezToY2d7C7dv30I86CNwPczPzWKuWUelXILnB3Dcmsxj31YAujDQbaDOWvecC+EAaXdPWM0+IpRsJd1YqfA+WT8zRG/YQafXFvt+d30N+6199BMHd/znceH6y/ja176Ka89ekvsLAgKlkSQsDPpd7O9s4pNPPsHNG7ewtbklNqhSaqJWnpU1IvBq8FyybMjKryLwK7L+RdUK7EoFpZKPZsVBtRzI+46nbAzHWyhB6xSx7SAMymMYVwDVDAiSCATROSfclHKknwbQ3SSAnalUEUcAdGVPWONULRsMifdEmcPlCI962N3aQrS1h2yH5Uy68PoxqrECFjqujbhcwsq5c7AX5mFVK2K7RpSEFpDPhrKarNOawR2mcEVWVqj1qi57NALCobKhwj5XAPrQytDLYumH/b09lfTg+wpAbzbFboQ5hQqOO3kGYeTnrJ2l6W7STOr91PYR2yoJQRlftZ+Q+L3+qgDomtUm4Nn4lAeguVJbkJOotUNenQ5An7RW598r2mnpbwJ7UwD9UbcTT+z3DHM5D/7lWbWGQUtggj9ck/hrwHOjEpXfC34R+7fTNDitk2cpVSgyuscVEmQvpfZXrHuuxCIyhFJqQc09x/HERlC2nXs6AnlyHPdRBBrDSBi7CQFysksTJlirdcK0o5x5DIRxlTeAuWa6attykA6umadyBzkFodM89FN87GkA9AhKwl38PCYGatvdfvdv8OCHfyblCC68/JtY/cqvqnrXXhWxlnCf5LccF6TN71tlXGmJdu47OV74cxYAutRAl7IyGVgSxTDQW44C0DlPt4M29mOlhrPr7yNyItl+Ju4IccI9RwY/YTKag3SUYLTbx/r6fQHQZ88tYmF+AY7nSA11jvvADsBVnc9VHlXQ8Jqi8lPt12ENbFFzWfIW5BgpwSN+i1JoYhOL7QlTJHtDBSxyv+s64sNwTRpFkazHMue4B2BiIu2PTvZR6TBqfR4D6Ll66Cn9rbME0N/6d9i+9SE6lRVUf/9PUGnOw6o3MWguiv0InBiNIFEJN24dqV1Te3rozeMAACAASURBVKNRLAA6n8cb7cOOB2J3EgLotqcS3wVAN3uBT0/mSQDjUzzl1R5LSss8nFRuAHTjt0kyOxOZOG50sor4xDo5zMSE8uczgPpxc7u4hzJrnvQdEzRZ7kBfW1ThdCKmSVDjfp0+p4k9GYU0EysysbHTgEZPNIDOMX6wCZb2Ko7rw3zwx3WsnzbW9bg+x1neVz5+clis9STjIN/WxXY/LhZ1ls83Pffn1wJH9euksWPWiKKtNv8+DGc4yR1PAfSTtNL0GNMCUwD9SzwWnmQAfZKxpOGcBHwct9AetqkuGu9Ji/lpz32ccc9/ngeWxYfUARrzfn4hIdhB5qmAuQwkazm5JGPgyAXlwhdWVhSAriXcx4Cq7GqLE+EAZFWfnNxLzYNV5nno9OQz8g3ozWfgZ6ZtJZCvgUaeR4IiAjpaSsY6V4/eOCN0aowDYzJ/zfeMXCXPITWlc9n/pv1MgNF8xzg9Jjhi7i2fCGCube5HJL5zdfD4DCY72gQgeV4G9HmcaQ8eY9izBgCUhxRJ5fhIAL1CAF0z0KVunUhHsq0U09kw0FUfKNl+1ZUK6DXOzCRn7jAA0fRn3uk5agP0OG16j9yoUaqYNXYZhKW4nshxK6lEgjnCzCKW6Ado1BsIKlUJuoocu5afVi2aIhwN0e920e+2dVDJhsgjawY6244gNwMwBKkFGNJqATxDklDa0AD4SmbYJSOsRIk4JS/KvpRawHECxy0A6JqBHiYKINWUyAPZ+FMA6OOBcsg6+Vls56QNcNGZzp+f49kktJgsf8MIMO/nx3LelnCu004Ym2KY53lJzkm2eWKA1bGQafa00oQ1QBoBdCXVzFDu2Khaik1Bi8q6laIK4TqwPQVUuK4nrHS5d34/TDBqDTB49zVs/vwneO/995Hd+BjY2ZYAUzMqI0iYQJFh1GcQyYHfrMG+voxL15/F0ksvIn7lVbgzM0hrs+iWlyRXivWzbSeW4WAAdN68E0ew4xEyBqa2N9He3lIscbZ3RIZ1H/3MlqSR5vw86isX0ZiZRalWQ+ZX1SOLYHgozGMCkZ4uGbC7uYm7t27iww8+wP7WJpLBQNk7zgedTMDasQK+Uq7d82Wd8PhXJMtdBAySZRkC1ml2WM/bEdZ3P4rQi2NhUK3df4CtvZasc/MLC5idm0e1VsWg2xWG+ubGBiqeh7mZGayunsNMvarWA7KsA1/an8/r04ZSLYIJKwSeua6OBhh1OyoxysrguwRObNTqFZTLJYFBh9EI/UEfnW4H99bvSfu1+yN80nIws3Qezz17FS+9eBWr51iHuwbbjxH3ethZv4tPPnhbAPTN9Q2MBkMBzecaS5hvLmN2ZhaV8jxKfkPawnfr8F0C6D76Mw0kZZYusFH2yepSSQeur5IyCBil1B0gqMTXwrrThBCNMHlpBv4qRhSTaJRE7IBMbT0mqbqhWJ2auS4jm4oGlOHn+AkR9HfViN/fh/XhR7j50UdIbj9AcG9P1ALs3T6q/RS1eg27MzbilRqeffZZeM9ehbW6AjSaSM+vIqtUkFk2BlRt4FpGSCRxJeDPX5cqvWL3IqlFL+AFSxFITXTa1BKGoSN9vruzLX3GpIJzS4uYm2NblpGGLMKukjesTM0HPoc9loslnK3sr/nMrJum1vq4HWU5ZTBclWiQV1oJxiRICTw+DiKyJbVUg05n4DUSy0VsqWSfk/zkQZyjjh+v43oLMAXQT9K6T9cxJvnTJOSaZE1ZP5gYqH+5FtL2ShKOZqybfaRsSbX/8Tjt6UxPcQ/FxDAFoCspddnjirqL8h8EbNPPQLvOA5igReBcJNvJGKYyF1ezOBG2OcE9JoXFWj2La4Os0+N5ru5A7cOVDVC1zg+AMQUA5hno8oZ8b/zuhATWp2sUnu5pTgegu+ihqsYs1bgsJa/f+sV/wv0f/BvZH1z6xm/j4kvfkvE9tEsIhQV8eLwgvxc0iSecC0VmrDnO7ENNkjUBvby/a+aeYdGa+XSaVvGYhCtlAlIkNkS6nM/ZIQPdoYS7ja2ghb2ohXa3jT1/D4mfiOLNCH1EBNBToGyXJPkjGcYYbPckwYCKP0sry5LMzYWc0upcZz0yyzPFDC+HJTT9hjDQF7IlOKGDYX+IC9Vz6lw6QVE9G9W6RrLH8uHCGziyv+OsYHKvJDJkKUaSlBJLcrBXKklCsLT3OANGrakKQNclUfIAOtdOqd1wmpY82bFOZxP1t/8dtm5+iHZ5CfXv/leozCzArjUxaCxK8oCHEDWX8vgenPIc7GBGzWkm8cQkNaSwB3vIRl0Fvtq+7F+5o/IQqZ2Vnvun8cNP9gRP3lFmrhUV+dg25j2TNG3WLY5Z7pn5OdvYAO5mfvPf+Xl30lbJx4o4z0yCDGM4vLYhiJh4Fcc074NzPw/Y87smhmVY7OZZTnIvUwD9JK30+R5TjEPkzz4F0I9va7NX5JH5tfSw1/njDgPNH8d95/EtMT3iuBY4LYCeTwQ25z5sXB0WnzzsnqYA+nG9Nf083wJTAP1LPB6eVAC92GWHgS55UDbvLE/aDOUNbREknDRE8gHM485tnGUD0ObByeJ189fOA+gGsM3/zZ9HAsmarU0AfaAl0aWWqO0JsLC4cg6zi4tjpupZAui8N/MsdDbIzDZAMu/VsK6LgQQDaNFZoaNi6sjxfIbJbTKMDfBtGN28Hp8zz87nMUZy64ABrBjjxtEydcp5rAHaDNhm6rXzfZ47D3Kb9jdBFX7HAPZ8T4IHWsbPbBCF0RKp2sM8xrB9HgLPJSjP+sEFAL1PCXdVY5EBkDIDnaJBS3DWltcE5xxbMZ0NgK7GL8OCKsogQUCDpeec9+Jm47Ag/aTAU/5Y0y+mb48a46fd4JzWXOed4PxYKwYtbAJ6lC9W5S4Rk3FJoNtyqEAoADrBdL9cFVUBxVRiQoZ8Y3xb7LNBv4dep4Nw0JO2JqPCSVQ98rwjLfV1Nbuc/WYCvaxXTWlRAdwpoep7aiwRPCdjlmwHioOKtCiPI9CkYrQMEDMgJcCf1OM1KFCu7voJAXTpG4UGTay9OcnROa3tzPdn0Y7m7ZsBw02yTV56PZ8kY9rXnJfnMIkL+WQdw2I35SKOC7DknzWlTL8G0CXQZ4LjmoGuwuvjCSZzUspzMghDsE1L7pOJo1h+nvSp2B/GOGNKWDoY7dxA694HWL95E9l77yC6cxudVgszWym8biJ97Nbq8DkeV+aQvnwR89cuo3HlGSRXrsn4jK0yBtksXJfiCQngqeAyAXT+ypoUDYHRADFlCfd3MGjtC0BNzI+AboulKXqh1Kmu1Btonr+MpZVzmJlfgFtVAcMUMUIMVLCTAEYUCoi8sbaGe7duYW1tDVGnAydWcvs+bHgERAmQMzmEdb09yrSrwLMA6L6qJ0hQO0hD+Gwj1jpk21BOl0orSSLy8Hfu3cfW7r6sK83ZWdQbDTkP52Frf18A1dlaDcuLi7h44QLq1bLMTYIqWeAI4CwS5ZKEpHqPID/HFtUk+l3WN++J7RWg2vdRq1dRKpekDZmsMgxHcszW9qaUb2h1+vh4a4jM8bEwP4uXXriCa1efwcq5RVSqQHtnG7c//gBvvf63uHv3LrrtNpzMknVupraIheaK1CSdbayiUVuU4FzJayLwawL2dJt1cA9H1rPrRPA0e98tucL0oiR4Zpdk3JHzn/DfnNKUQtWmwWXZcKHZ04CQgaoYdIMgQEy2GBPy2KUEoFhvVNIFFNhcwgCg/H80QrW9jS5Z9zduYvjjN3Dz44/h3dvF3GZPQGx/b4hKV5XIuN+M0V30cOHCBdjPXkXp6hXMXbyI4OWvw1lYQOJ66FmuqGzYtoco41/Wb7Xh8TkIoCesL6rW8DCNEKaqHiXSGsKRjwcPHmDjwTq6nY5cc3VlCYsL86IA4KRKZlnKkieU0lcysUygEpxZmNrqPQHWx0aKtdOV/Ltkjej11ADoxQA41wK1D+L5VOaCWS8O4v3qvZjh9FMC6GaPVbS5ebspt6rZ51LfdcpAP+0W4ok+vjgW8muhYdOZ0kb8zADoZiybvyYgOmm/lg9e/bIaS1bcXKKamRvCBdf7F+6HEq0UZDtk2KtkLVESYjIV99LcQ5FJTJbhQCW6co8ltbWZyKgTC9RehWzJA6B8vPegKkZRu8coVCjjcbBfNK+mAPpDQ+dRAHTZE1pcm5Tdbf3ie1j/4b+R/cHFV34Ll776bVlbe/CpwzP25fJj24x344/xs3zidj4Z2rxvjuE6x+9xTBkWKs9nQDPleym/4lH8Hu76CaKLwhJBbr2IdL0QIyZHUp0o2BcAvdVtYZ8AusfyKkA/7QmrnPvKqluRc4y6QwHQ6duwXZaWlmQPJuWoMuXTUJqd6jMKQA/Q8Bui7DOXzMOLPMRhhHOlJamnPuj3UfZ95edTAj7uiW/iZS78obItnC0jll/R0tQE0aUEm56DJtHgYILo5LQxgK7AdLP6ck9yZgB6dxP1X/x7bN38AJ0SAfQ/QW1uEVa1iX5tXjGgkyGqTqiSMYMZIGiqRA6bILklefAYdZCNepKE08tsjOhgyv7pAEA3saGiLTVj85dlV7/o6xpwxBAsTLwrP3f4WsbvaCRKQ0bJj31g1jJzvFhbU7Yjp/R23HNNmp+Ggc54k5Fw53lMshnvmfPIAOh5HzQfo+R5vjQAek7Cne0xaa+Qb5tHsYvH9eWjfF6MxxVjHcX7fBz2QI/ynF/0d4rtdFS7HRaP/KLveXq9L7YFjhsjBhfJH3dU3PE0NmUKoH+xff2kX20KoD/pPfgZ7v9JBtDzxnMSkGM2zmaDm2+mScfn3ytuno5q4kkOT37jXNxE5x3zTzmLOQfb3H8eRDfA8KRgFrPFyZSQgHcco18A0Bk4fghAFwQ1l7b9OTLQ8/dHJ4dyu+vr6w/VXqSzbmpXGQY2HQsCEDyegDtBD0rhGWfq0qVLqvYrnflyWZwQqQHXbksWPZ2nK1eujN+nY85r8DwEKIzjwj5g0IBtxWtLQGBuTr7H91k3ldenk8R2M4z08+fPqxrZuWCXAfbyjpoJ3uX7mu8VgeVJwRTzXQITRQn3fr8nNdCNhLthoPParCesAFo67wZAzweJxmJ4iqluGLRHDG4zJz4FDGjAcNI8MoGA/PjNXyIfmM3P0c9gxg79atExm+T0jANmwghIRaKT8Q1hCQhLwpKAh5QFcH2UanWpCU1QmwFXko0sS0l68icJh+j1uuh02kijkWLQei7smMdouWDNVsyrApi6nQytDocjhFGMgECiZkeR4eC5voCiZMsKtMPAgKg0CG1d1WejxKhmthMclDGm0SL1/AeAkHWMhLscPy4SrJ7vOFt7GtvJ853UjvO8nHumjIPpN2MTzTw0AUvDFuDx/J4CZVUZCMNI4HsmYacIvB81HimdSQaQ1oMdH2pkruXeJHym0DgqQhgAPTLxdnaaq9Q2CKATEGXQLRqkSMIM5SrVJRh42wNaLVgfvY/+jU+wee8erJsdRNtdDMMIl194AfXV88DSDLLnF5EtzQKzc8DMApIkRZR4GCYzCkD3Ug2gpwpAh1JcsMI+0kFP2Npxew9xvyvsmng4EtnydqeDB/tdjJjUQQWGcxdx/uJlrKyeR2VuWc0DK0aEAVwyxKMQ/XZLZNsJnm/du4durwsvThBo1nnZ8RBoqeCyHyDwVR+VfMof+qLu4HtK8tNlieZ4JPXdCeIzkUVUThibzICNjQe4ffc+tnf30WjUhR1frbOuuYueXktarX3MN5pYWVrC+fOrqJR8SXwQQCUgPV+B5qp+LetEqySm0XCIfq+HbqeNfq8vdrNcClCuVFCtVuCXfEkaIIAeRqo2eqvdEiZ6q9vDja0BdltdAbmvXzuPF77yPK5cvoC5GQ8b6/fxwTs/x+t/9z1Zo9IolrrgvH7Vb2KmNi8A+tL8JSzOr2KWiQGVeQSlBuzAR69eQ8iSEwKPk9VFzNkR2+TQ5ngB4FZl/vOI0CR40GZpDIeyqAcAOsFkMtAtDD0PiVaCCcnc1DobFGsnIEWwuZSxBnkCZ9hHZWsdax99iI2fvYXO3/49Nje2UG+PcH7AZC0b5WGGcl+VBLjtdLDjj2Rtj84toX7litSIb/7j34V3+RLSag09N4Al/e8jSl1hhqoyAQqQEJlYyjBz35NGGKWh7C8c1BAPXdy6dRP31lgyoCVs/dWVZawsL2F+fg4BSwXohIk4ZNKABtBTZUuFuKrru8trk0iURUg1gK64cMroK1iaMsyaLaeyEVQJhLF0uma0S41085rf5msmarksDnDiZdDsHfPr6aT1bmyvZbs3BdBP3MBPyYEGvDPro9kzGxncfIkks6eetIYfBeQ8FsFj2dpotSpTzob7OAJsqZLfpe1igiFtUKVWR6mkkrVkcZRsmgyZMM9HGDKZTPtQXAc8lhghA5l2SMtLE2ikygQTlMxaz+QrhZppA1usgTMeV4UPpgD6QzPuswDoSJSiWefdv8HG3/25JFOxBjoZ6PQHu6mLEQ76Uaywlo4uApmSmJ6TauYeUvb5Ws6Zr436GP1QgnlGvr0IAhof8FFNC6/ssm441atYzUTb9J4bIXSVWpsB0DvdNvaDfURuKNpAvaQrQLrn+Kh6FfFxe/tdDHcHkphYrdUwM9NUz8a1lYpcroNAA+jc11SiEhpeHTMzM6gP6vCTQFSEmmkNWUj/I5ak7pJPHznFgMAx/Y3YgjuwUSqrEjKUbbep/MO9nGOJVHwqexSV2E61LZarUQ6HKh1jGOiywk4C0B+1UY/4nkMA/Z1/j+1bH6BTXkHz9/8E1dlFYaD3qnMYDIaw4gEq1lD2mrFTQ+LU9T7WF3UL2RYkI0CSVEdoRxn6IVn3IYKMaRwH7GTjg0wCFMdxgTN4zsfplGYeTpo7+b0O24NjkupGjOFIqaMgGJMn+Ez5+EpezfAkz2uA+3F8gEomnHtRJAmh/M37koYswXvhfRg7UbyWOe+p/E2KkjmZXD+IbFQjZbvCUkXKMvH1yB8idIZyTG1UhRu7si5FFSpVJGh3UvzNj1y8/c59hMNN/PPvLuH5a8tYnG2IOp6UL9prIfz4Bn78p3+KnRufoLa8gF/7V/8KtevXZU/O6/SdACNd/sLN+qA+nxQisukXcG214cRVennKY7BYEkrrrByzxh21xzhJn32ex0wB9M/emicFxx9l/3gaUPSzP8n0DGfdAqcZA4clrxwGok/CWQ57nimAftY9/XSdfwqgP139eaqnedoA9EkZa3lAzzTOlwFA7w2HKmikGehkzQqAvrSkmuEMAXQGFBiY4y+B8/v378tfBjLodNDJIBh++fJlYaEx4MD3eL8EXQh283j+sq/oHBFw/8Y3vgGC2IYJzvMTeKD87c9//nMB37/zne+INCydfPG/swzvvPMOfvSjH8mxJoghAYFKBYuLi7h27RqeeeYZuQ8GFt577z3cuHFD7pcBNh5H2boXX3xR7pmvOa7MODoKNOQxbA/+NYG3YtDbnMc4j+L8MdBOJkCuBnoeQOc18xLuAgicAYBeBM9Nm06aa3mn1RxX3Lw8rgA6wzU+VI0zzplEJyEI+zxhHyZwgjIq9aYkVViu4hQSpGQsSOHMGYb9DnqUexYGbwyf9ZwJisVkK6ljTDtJRIva2gLkATFl/wT0ZNgXkiRC2XayziWgQHlRzWJX3EhNO2cdcz3fBmGkWI9UJJBAlEqmUMriKng8rs/5SwbQD0s+mjS2DDvOKEeYQIQZX7QffFb+m8ENBlbITmASDIOmtAf8zSck8fi8037STTzrSse6kLywT1X0nJwmxfAkCKvlp2W8O670uQTyWZmBwVqJDSpZwjEDXerPE7xV4FzidJFYPUZo4bX2kHVUUo/fK8NKAiSey8wZeEwmqpXQpzS2T6luMuR5TQte7KEa1uX6qZMi9lWNQYLn/JWbHXYQ99rCgI67LaSjvtjiYa+v6v0NR3iw18V+q4NhGCNoLuLCxcu4cPkKFs9dFql1J7CQlWJkSYpuuyWgOe3u5toa+nu78px1qWeu+Lx13x+zlcpeSZJFyDj3vECkPg9Y+VqWlaxhUc6wVbCVmSuS4EIAfQNr9+9jb7+FmdlZzM7NCQOdSSdkoLdb+zIeGtUq5mfnZC0p+QSeMwFAGA8SyFMU+DVDjH2cZRgMB+j2+tjvUMJ9IHOKUva0AZyfrudLe7J8ipmDbC8e2+q08cn9+9jY3kEcjnD5/Iow0C+dP4eFWqBqs9/4CB+89boEke0kkhqnXC8YKC85qvQK73lxfhGLiwuYn1tEZWYWVq2OpLmALKgouNdiWQfWEXUQu1VJtHG8AFZQVWx0ssiZlKVrfUvATJcMsDJdg1fX9ZZjE65vHLusTc4gHG1UhtBOpJ3cJEFj0IEdh8DGNuwfv4FPXn8DO2++Ce+dd0X2tWa5aPollMj6rtdgs/QE7dTmLqK9fVhxiHWO4dlZXL58BaV/9l04L38V2YWLSBfmgFJJWOgRYXOR1lcZDpRn5lwiIGYY6MNkKLa7HmdwewN89NHHWFu7g067LSoB51aWpQ76wsI8SoEvALrkHUWhjAOV8qLrmRMIJwima5nL7JbxQBCOoLhmxenaxSpZxvDUdWIiFSeEiWpw9oMkK8vivDPwu+oHFjRIMgXOnORnCqCfpJWmx9A20ZaP9wFZJjbdlBEyjFnZa3B+ajDR7N/yfw9rzZOum2fZG6KykSo2oCqHouTco5Q+kEoq5F7L0gzyKhVKxsmwtiQiplSQGowEOKealymkTiwvUEu4/Iyhb12WJU82V4VacrnJuhRQsSBWvi1EG+oMJKjPsr3P+tynA9BVDXTxr6jaFank6P6HP8TOj/9C/MiVF38dqy/8qgLQMwpvK/Ub48dNAtANeM65wmMNSGbmhEm+NExYUbmZnZV9Jo8tylCbdeRR284hmEw/IYoVeO6o/dDADRE6SiFh199DK26h0+9g192VGuiZnaGHvoC5ru0icEoKQG/3ELYjJTtdIfDnKvl0YZ+nksQYMJE45bIdohaW0HAqqNXrWEkXUENVpYluDVB2fZTLFdWm9KGGffQG+5JE5tgBSu6sKD3Qt+n0e0p5qFqFV+X+hQnL3MspxR/uwcYTQgB0pQxhcz+i55NRbRcfjDd4Bj9OZwPlt/8S23c+Rr+2itk/+G9QnVmEXW2gXyGAPoAdD1HNhpIQMMrKGEHJdwdBRSuG0RYxMZEqFil6MTCIYmGje4M2rFSrQGllgsP87c86ds6gec7klCZRoAh+G58w3z7cJ3Nfb8rl0QfMz+c8SM1jJ8UCD3uIvF/I8xiVQcN8Nwx0E9dhn5tfo45m7IR5puK1TrpuPqkS7pIc6kxQYzmk0R8nAL04D4sx4/y/T9qPZzJhHtOT5ttvEth92HvFtjwpCP+YNsP0tk7QAqfpY2NLjxonxc+mAPoJOmF6yCO1wBRAf6Rmezq+9KQC6HkDaRbiSQuy6aU8E7jYc8XvH7VxMt/NX9+8Pm6TkHcM8tcsbsTyWVR5sMcARvm/+fNIsIgMdIqwJgn6hwHoRsL9DAF0wyS/efOmgOcEtAg45OW1GJQgOM2Aw3PPPScAOp2h119/XYJdpoYcv5uXWyeATSDbZPjyO6+99href/99CQoQCCeIfvHiRVX3ME3xi1/8Aj/+8Y/F0SLTnAEOU6uO1+W/CarQeb93T9WvNUFHtnFect2A7QQ28uPhqA11sWZL0ZGbNHaEpcbAXxzj/t272NvdlRpzvq0k3DmmKZenZNuJozEr+YQS7sJWVxG7idcuRPOKY/youWbmz0nH+FHn+qxWNn/fk+a5CUrwOOZLs+ax9DWZSxpAJ/t8EKtyBH6lhnK9iUq1olidrJEcs76aYq7yGr3OHvq9rjBXXTuF57nwHBdkerK+n9nMiU2yhX+gADiC9ATQ01SCYqzJKVLXpbKqkU3g0Mh/a1l1JdueIRGQc4DhaIRhFIlkuICQrOtJAN3hdVQG+6kB9FNIuH8etvOw8SB9pJlfxgYKuKtZYkYZgjaGwDntAu0Bj6HtESbv0pLYHKMEkVeEyG+yj3OIQwK3eo4QKDf1T11C6BqA1VVSpS8dMlEEmDAAumI+M+wnSS+Uqqb8KMF0AgCWjSQGIruNxB0I681nUDgaKcn+YR02ysgoWUjeDgHSwEHXDxHakTCOGC114KCU+KiHZRG0iO0Uka+CjQTPXS11mvZbiLoq4SDpt5GFQxmHg25P1hQynjb3etje2RMQnQDt8so5XLz8DC48cx2zs3Mo1wNYFa0G8uAB7t+6JYlNna0tJP2ejOWm76NKYJdgeuCjouU+A9eH7yqFANdVrHOOWbaLtB/LIJiasSInru2WDroy0ene+gO0Oh3p5zlKdVPW3vcx6HXRbms1k1IZzTpreM5JUouCQjhHeT7KliqpcsWotxAhk7Wr0+tjr9OVgCkZ+JSx57pFBqOjkyMoZSptJUB6JGz13b09vHfrEwHSaacvLC1gmSzomQZmfEfseXt3C3v3bytTx3YfqFqZ6WgIRKxvb0vt91qlLKUjFubnMTM3j8rsLLzVq3Abc6KMkTl1kWxnBvXIrkqteNv1YZWqwkgXdWID6GZpjlXNDzT4K381ksNqFmoYYSgsFpYfSBE5ZJpQESBBo7sPZzhAeucukv/3e3j/9TfQfvd9LN29j3qlDp92zLJQIYC+MIusXkU6GMC6twtrs4UsGuEez18uS3umv/9PUP7WN1H/6kvApQsAGUVkpTmsUU8lDXU/7CeC+ewf2gLKtw9iJbdcD0N47baMPSZWDIcqgWZpaUG13UxTSgYowmmqWOJjmXXVDXplHOvzGHvAucZrqnVD3Yz6jDw81YZMOlDy7nnpUH4hzzpXAPrB/oHHqnr1J/0xwca8zS3ui8cBSUOWnzLQT9q8T9VxBkgwtWNNySOOD9rlfAkjtU6pJKvx+NGtcdj6ftx6+UU0pthuEcxR0sTQ9AAAIABJREFUe2DReSB7mAA67R3l15mISHYgk7V0nXfZS8QJ4lGIiGVBhqFIuHOvxhIjSo4Z8Oz4oDSUVmCSRJqCLLC02YERGZd6GAPoE5S+DoorfREt9WRc4zQAemwRQK9LX7GsRzykdLiD8MaPsP/6X4pPt/j8r2H5+jdkLejDR2Q/DHAblTHjm8mevCATbXxS04IcUzyGidvcb1LtRPYfWs0sD6AX51K+F046f0ThKFUsbZYQYhIv72HgjhDaCiDcL+2jm3bRG/Swnq4jdmPYno2BPRQJd67pruWrGs7DGOkw08Cfw1w1zbZnslemyucwpTNVPnAjKqNuqxrPq1hCOfZFrWFwexvNSl3W17LnY39rCzvbG+j29uQxq5UZLMxfkT1dd9DH1u6u3Hd9bhYNfqdcBjwfiW5PSSo2NcaKALpmoysAnTMnQyo1ac5gXLfX4bzx59i/fxPhzGUs/OF/h0pzHlmphn55VtrQTUaoSOkbCHhOEF1shhuIvfFFOYxltlTCJxM3qEKVMEGnvc1siPGNG99nUnxJ7TnO4iHPoN0+4ymNTeXfSfEu8znnLH08HmNAdJMUI350zjafFkAvPoJpe4mz6TJ8htVuktMUgeGgTNtx6+dJm+nJBdBZd4F26eBJJ/n3ZxkDOmkbn+a4k8TMTnO+p/XYor3Kt1uxDY+Kn35Z7N7TOg4e9bkOGyP59eGoc5v14zT2ZcpAf9Te+nJ+bwqgfzn7XZ76SQXQjTNRBMUO2/Qe18VHLd6fdbNU/H4xyHnUPecDWTzObMjN+3nGsrDN6ZTlAHQVQFI10McM9C8IQGc2PlnflLUjgPXKK688JJNOdiJl1+l8kFnOZ2Od3DfeeEPY6S+99JIww/l9AtpkEbz55ps4d+4cvv3tb4+Dfvz8+9//vrDLCXbw39/97ncFlJe6ZJYl4Ppbb70loPr169flr4x/1rcdjeSXYAuBGILtfM174DnoEPHcDMKQHc/vkuFOFno+S3oSg6EI4PIZzXv5z8wYeCgYpyVqJwHoBGtNDXSp12tb8FwlOa4APP1aBxPVtUh5U0F+UwN90vw5LCCfH3+T5tNhm9yjxv9x8/Lz/vyoe8kD6ElmIdWg5yjOMEgyJctXawiA7vlK8jMReUfWM1MAujj0rR0BxuI4QuBawnQU6WGek4FpzT4W8JYs48xSctQMqmjyUlAqoVytIghKcAj4apCOAKxEZ41DqlmOUb8vkqMjsjvJiHccCRJ7pWBc/1tjOkpe1NTsPoaBTlbXcdSoR7Vvk+zgcbaWn5ugJNuMgC/nOwOYJknKBDQNw47BDipLEKAjgE5blC/DYK45KUu1OKbNvwVA14wR9q2A6AzQc97JPNPwORMeyDJ3FcVZZNxTXRNT6qETHhTNcAUYC9jOvw6iiKycNix7oFjZWQw7jUWqPx1UkKU+MiZg+KQVOUgdYGSPEEFJdvI+XLjwMh9B6iONKKiXIfEoGWnBzRLYaYiEbJjeHsLuPrq9HrJBR4BNgotkoBMMZltvtwbY2t7F1s4e2iOg2ZzFudULeOb6S7hw4SKa83VY5Vgpjty5o6TbNXjOYDjnT8P3Ufc9AS9qgY+yp5IGWJpAkkwEOFegufySScg2sWyUpY58JkkrUvuTQAVB7jRV19zYQLffx8ryigbQVT9TCaKjAXRKxderSo2AoLTsI1i6wWWtSlUfN5GgGwF0gNxkjq0OA+SdriSoMChK9iKDxZSdZ3KD9C3bMYxExj0JY3TbHTzY2sTbNz8RJnuzUcfy3Cxq1ao8d4V9RNudxnBDSsPbSIc9RJ09JZ8/6CDst6WuaBT2pVY317PZZh1zs0pNofrcKygvnodXqsAqLcLyylJvfWg1WPAelsu6nBVh4vM2kY00e5rjTgG6GVwgU/TKLGOpASVFbkcZSJTm614lQ2Qz+SNF7Ko1zIsSNFo7cHpdpB/dQPQX/zfe//nPMbh1B5f3O6r0CcHxNJRnjpfnMJypIOx00bi9g/pGR/rwge+i4zHg7KDzn/9nmPuNX8elb30LeP46Mt9T4FZQ1WCBuh9VDoHzgwoCKcIkxDAeyHpeoqxqq407d26LbWCAnXN/lrKz9bokP3mOGksClBlbqGufj9diA5JpdQm+n0Ix0GWNFPY52WVsODauBtBTDYfJ93OGmhF/3eKqYfWP0dKX5IUczfWYxW9SsH3SV8ZrvN4CTGugf967isf7fByrtL1cB7nP5R6Z84Q/tCdGbpprjwERJ+31ikGrPDjwOAQ41dboIPVFMdJVKhmVXoQVWq7AL5clOVHun3sxSnEPQ4SSjBdKGQ0aGO6vfYesQlfUoJAORB2INnCs/qD32yoZVen6SF30HJqnNS3MzDe5NQfTX76pSkhMfw5a4LMA6NGgK35lcvs1dH761+JXzl57FYvPviwA+tAuCYCeVyDKSzxzPBsVNa7/hlnO9UPqeKd6j63LiXGdMf4nFc0IoBvf0MybvK9e7OeTzh8qxRBAF0UzDaBz/9F3hggtJs4C7XIHffQxCAe4M7yN0IngBi5CN8QoZnJIAitlwhfZ3DasiGu+quliOaoMFH0Ei4naTOhMMgHQ6XvMJBXULcWwPpfMw+4Drb19DG9tY7bWxLnlZczWarh76xbWbt9Ar7cve4/mzBJWV78i82Ov3cLdBw9kDZ1bXsLi6qokOzoE0R1PzS29B1STRienfYqBroqonCWAnu7fR/z3/xqdzTVg8Vks//P/HkF9FqlfQS9oSj94aYQqVMJpiApCq6r3pq4oT7GtSn4CVoqwpCxOgMx2wQzZZG8TGRVwtE0pxnvyNvekY+RJtyEPxUByMa9J6w3f45omqgWUN9dJ55JIkyvJwHOatc34iSdpJ8M6L85dQ4jgOcR/YRklvd7wvTxwU4wt8jNJhuc4P+HPkwugf5qBPsnHP+le9oTN9bkcdlws4nO5yJf4JKcBNR91vfwSN+8T+egnHRNmjTjp8adpjCmAfprWmh47BdC/xGPgSQbQTbcdZkTzG/HiZvU0zshxG6nTAoQn2SwWQZ38NYwjIcEh/SvBYAaCRoqxZmqg83MCdATQv8ga6ASvyP4iM5wBOoLRBJ3paIijGYbY3NwUR4MBDTohlG2/ffu2ZBQTOOcvAxGGtc7vUFadTtLKyoo4LLwOz/OTn/xkDGgTtP+93/s9AeD5fV7j3XffxU9/+tPxfVA2Ph8sNGx0Blp4nGESEGxfXV2VazIAScCf7SgS3hMYsaaf8lnIJhh5mJkpjofx2DwGQOc1DiTcLQS+kuqWwIgE9nU9SMOIFVm8AwB9XAS3wEKf5LSbMXfUXCs6jubfxz33ccd9FvN8krlm+sfJMvhkGJL9SVY4gzl00JMUw9SScVxuNFGq1hUuMgbQKeGumKxRFAqAHo4GEkQp+WQT86MMntJQV0FW3ScM+kYiD886YpRLVjJwpUpVgr2sBSiyozqFm/cjz8T5zrnNpBlmw/f7kjwTJ6kwZ0VKjuoErNOuv8vLK+BHfV/a/QQAerGE5+dlO8f3pe/lKDtrAhIiba0l6WlHdnZ2ZP4TqBU2iK6pzePzku5GTcIA6QyEck4fZ7uLz2r+HbkeEgnyWXDJUrNzySs6FC6y2FoxQFjKOolFBPTJRCebV4I8JreF89UR+fWEYGoKBHFP6iQKwzxVwVN+MMwChKkjSRdx1QKVn50MaESZMIszgnwYyjVZL3zkKrtrpxa8VAP1WYQs1lK+3V2E/X2xpwh7EtQTdYWhYuUxMaPViUQifXevjc29gSgnNGfmcPXai7h+/XksLs8ic0dYu7uGB/fuYnv9voDJZI6zxDhtfNkFKoGrWI+BA99V0ojwCJYzicBGSnDTqB6IFK8Fj5Wts5K0mwAjBE4FQOf8iXB/fR0bmxtSk/Lc6jnMzy+g3qjLPOh1u2i3WthvtVDxS6jXagKmsr66zIHMQgVlAUeErUg5UKnHSUYRGS49tHsdtHodXX7EV4oGBNCZHCHyu7YwshHFiOII2TDE/u4u7m5s4K3NLfj1OpYXlzBfJ/vZhwsbQZTBdz1UPQ/zlJPn84y6wHAfESVaR9sIB5totzvodtbQ76rn87wQpcBCuVxC7cq3UF++gkp9Ds7MCwiqc3DLMxh4F5E5ASzXQUa5cpHEj+Da+2ocMthuKxAtRRUZqvI6ygLEmeL6l0YJPFKlLGCnmmFok6GvAutMGAlGCWY2tuC02sjefh/Z//YXWP/oE4x2NrEw7KJcqmGn6eLevCPtdf9iHZ/Me9jf28Vv/MN9/MrHe3AsBxvNGvZLCpS4/eqLWP31b+Hl3/wO8MoriAX4i5GW6qLQ4EoikhYOyCg1q2RRk5iSyyqBKO4NMGy1xS7EaYpSqSKsQMrUshSGkngmWJgiplwty2joOZuHsQ7snil4QYg8hEO2mbShaOjq5YlJCKqkBxnoYyV8ntvYX6OgIBr6OnnBYlKLAtM5f/2isT3F4necLZOiEUyMkBIRhi2vmO9i1zwXlq9AJWECjhE9JS8tPPsoQcLkjiiCF8XCu+f/sdS5PMXNTg/9wlrA7FNp28k851++JwmBVLjRiiziKyQsk6GSwfKAAG/WAIJ5v+uk+6sv4mGFcU5rzCQfUXdRyX9MTHM8F0xKpIS04/kqQSrmOI4lQSwejtTfmElqKjmVSjCepRK8LK6ViWI6yvpjajBrhqMw3rk0P6RdoSYE95LjNpMFx/zLvM+VNJ5On8IgOQ2AHsFD36oqICuhPLaSCM/uvIHOz/4ad+7cQePKy1i49nXxN0dOGbHjj2WZjR+d99u4n+R8ITjO/SUTt+lP8hocJxwXnD+cT2Sfm/JgTKxmsnrRjzrKhzr5nprrjKNY4lQR02W7BugjhFKf61V7GDkjjKIR7oxuo5f2RcI98qmsxdrbXC916SAmEaSBrJupFSELIlFkIftckkaY0hWlop7F+UDR9oZVkmef2fcR7w6xS5+4laHuldGcncXKpQvYv7OG3bVbiCPuA8oIGgtwZ66IQlqr28X9zU2ZY/Orq1i6eAG1Wh2p60o5HvG/LFevywUAnXtgcdhU0ZQDAP1hRZfPy97Eu3fR/cGfYrC7Dm/1BZz/F/8j3EoDiVNC32uILQgQo5aNpE8iq4bYrinlCyZHax/cdyMEHiRxNCpXkbk+7DSBSwl3Aujaj+M5TFmAsZUYl+z6vJ7q8T5Pfi4cBbbmn4JJLpyvnJuc3ybOZOJ+ecD65HNN+SwmtlZktIsp1/1rSocVE9BkqBqfPXc8v/dlANCLNdBNe+T3EMXReJr+OcuRPGk/nb+34jg9CzDvLJ/vizh3vk1Me01qw3wsqBjrzo+Z4vkel7HyRbTl03yNvI00dvWo8VK0H0eNGWOjT9p+UwD9pC01PY4tMAXQv8Tj4EkH0IuGN298jQPL94oS2ua4fNdPWoyLQaS8UzMGtXKZrubzSecyIJDZiBcXiuJm+yiHOw+em9cCoIehsNoYGO6PRrJJPxRAzzGS5b4nSAvmqv3pA04WJaVDQ+l2AugEoK9evSq1xg0jnM/GY0wgj44j2eUfffSRsL5NnXEeR6DLZBQzUMHvUPKNn1Gmld9hEIPX4LE//OEP5TXPQxCeP6yPznsh8E7wnAF1UwOdgXV+j04WATmej+x4Bk742de+9jUB5/marD86aAyc5AOKR20Aik6DGZeTFv38GMjXQC9KuBOU5fUp4W4Y6KzrOg7a6MC+kbM0fxn0V8cIciRtc5ijkH8+M8YmPUtxzplj8/PvMGeD184f93mb4jFTaBzofHj85ueYYaBLwgbBEcdXdaCTDKPMUjWPG014ZTIMFOGQIHYUpXAdAnqJ1M7stLYRi/SyhQqjJgzmEmwQXE7JQys6qKp5HhKUYODaceGXKigR6CHznIFe0V0+qHVuWOR8LgaamFTCa1LCnUEYCRi7iuFL8J0AmvSHMMlVQOBUALqp1V2QDyzat0e1nWbsncSOm2c2ADrbjwktVIZg8g3tial1zr5isJPzlN+jggXZ6mwzYaPOzkp/mvHM+ze26bA1If+MiR8glUA8FQZcAdGV+kNufJF+qwExm2xgqUOv2Ol8X2o4G6lcHezn+chsj6Q2OlCOhwjioYCESDhmHMB1EXJsssZrBvR9IGLfphnmwgyujHWCcgP5Hs/VEzthw0ksuDFBaxtWQqZ0X9ot7O0iGrRkPLGmI5JQAe4ZVcVHioXdT9DrDbDf6mJtvYVWuwPb9nDh0jW8+OJLWFldROaqhKbdrU1091Xd86rvohooICJwUvgOBLTxPba5BmtcPoBK+IkdS9Uil9ipAiBd1tNOgjGAbuYB/5J9zLVmc2tTGOLnz5/HwuKijAWej3a8peVVa6UKmo0GZmdm4THATvvD5BhUBUCPklhqfLMfEmQYZnxmA6C3pX2qFcqNN5WaSppIEgqvUyLwokGobDjC7tYW1h48wMfDECWWCFlYRD2ooByUELAOaagSaiquiyXWBmXphXQIj2wmJrZEO0hGWwgHA/S7a+i278uzDIfbiOO+gLRR8zmUZlbRmF1CaekbaMytotpcRlh9Fo5fhe25SAMlh+97MSrljhredgSMAfQaMtTk7TALBETnT2kQw48UuLtZTTF0FKOT5CkqAgTDGDP3N+Hu7SN9813E/+ufYffufcStXTSGLVSqsxg+u4zOyxcRXLqE9qU6tmaBrc1NXP+r13H1Bx/ACiOsN6vYK/kSgH73hWew+s1X8Su/9Vso/+ZvwiJznf3ilWHZjgDoTESSpUvkaCNpw9QA6KMRevttdHb3VG1Mz0e90RTlCVVGQQUuqWwggVE+j0NqmAK/DwAw1UwGCDeMUgcj6R+xBaw3b8CxjGNJAWLChBUQPYPteLq++bgysjDmeCUpqcH/LI60TBIDglMC6GZPmbejxn6N9wJSX12pT0jXTwH0z3ub8VifzwAApmYr9xrcP3NtNElkkwBEw7rL79Hye1fz+Vnu307TsAZAVz4PEwm5VLrwmECkZdu5NxIGIss+DIcIKdseRaIYQqULPqvH0ida9YSS2bK/RQQr66nbkTXeJKAcTFjaDlnf9SwzyapiU2QOFn+0JIRA7FMAvdg6pwHQw8xFN1NjmutCMuorEO3O68JAv3XrFupXvo6Fq1+Xfd+QALqWcM/70iK9rdcG+pRGmp17Gvqky8vLMqb4mSQElstyDMFzJl2bkmSmvJfZM5qElGI8YVKQ+Kgxb1lcw1xZKy0NoPMc/ayHMKNqUIZBbSBs8ziNsWltYG+4h96wh9CP4HhM6CUArxjlVmrDQ1nOl9ghUl8xeel78pevmTT1/7P3pj2SpVd62HPXWHPPWrL2ql6ru9lNNptscgialGAJhiHIsL7oT/DrwIP5KH8bDAwDwkAQYEECDNuwh5AMWRobMzI9u4YcbjNsDtnd7O5as3KPyIz9LnGN55z3jXjzVmRVVnVVs7o7A4jKqIi7vvddzjnPeZ4TjT1NXA8WsODXlEH7QQfd9Rbaey1cC5YxHmjs4bUvvIre9jbam+vAeCilcmqLZ9A494qEGHZaLdy4c1vOuXT2LE5fuCAMdE8k3NVfyZkII4ltjroLGegCoKtxaFLFZWUb0949XmjiUaYUpHu3sf///Qsk+1uoXnwNF//pP4NfaSD1Y/SCObEDKl6OBhJJYCYXPfPnpN0ozM4qOHyF3hBhwFJBEbLGPLxKFaHvoZINEOQZCvqc3N+UAHKBWJvU8UgX/hnY2PUJy7EW18bhOOTYo7IKx6ZVGJMkBqfu+eMAnBZ4t2udm2Djxg7cNdB+X455uNf8eWGgq9VJHa/Dq99Rsa9nqdvOmptdm1pNAZMkZ/ras3T9z8K1WNvRtpVtP6sCUW5Pd8y748u1RWVJ4BpFO+7k9ZlpARcXKav3lPvJrP5Q9oHt/yVGRwLKMV8nAPoxG+pkM2mBEwD9c9wRnikAvSRpNDVArSzfFOR9kAHmTrb2GMcB0F2DyC7S9q97vjIw6AaSyscody3rQPMY7iJRBpLs/4/KUrXHEelnSvqawH3OeloFgbkco1SzmUkiK7xQ66eeXcPS6uqUQWXrjMmF33e1QvWafm0DPg8fMASrCGz96Ec/EtY3gWwrFUknkk6PZZbzXviZLPJ3330X3/zmNwUE4fYM+vGvzfC1Ul02IEG2OcHxl19+WQBzBjDIICc4zmO8+eabcrEE5//iL/5CgHAr48xjs00sY4D7cj8GS3hMyrUzMEImu2XqkJHO/bkfv5sFHJa/c59t2RCY1c+s4RhIev1YwJR7d+9gb3cPw0GfZE2pySgS7sIe0jqMlCQWAE9YxpaBrnLE2te0rtwUPJ8R0nOA5lnB0vI4cPu73f64ALpr4Mxqx1m97D429Iwu6zpr953D3J8cx7CJbHsTQokYjiGLm0CLH4rcYcLtTAmECtUSYmXCkqXKc7EGuo8cHHust9vvtDHOyZQOUItDqTtMqWAC6NJG3I8MKAOgssSCEADjKqr1pgDowjgWxQChNcmYtvdOMFyA/YFhD4+GCPKUnHmtpR3HKi0dhSLxPR7nCuqI7L/oOE8Y6L4Eb1IF73gMynoTCJZtKDevbCvLojzKqXQfQ3kuc38rz82TupOG8TZ5FuWEB1MLj+1IMJBDg0lCO9vbuLu+jnvr6wJuLi0v48zp0zJG5xYWUKkqy3yHLPWtbRnPBDAJrjLIKWA8Qbk4Ellu6Rb8x9f5mS9JPrDsARlLHtJKBXmkwXhhqfl8m+dl95GirBAQmuY7GdaSEMHnKjWcOU+rdLjJb5DgIHFVymWHoYfKOEGUjViYEqKHTWWJOJZzU/adVzbwgRHzI/IC82mOUOTP+Usi+5FJOogjBLzOnNhpLjXFCZKzVmi320HSayEbdpVZNU7gF1rvlYAlQQbO58MUGA4T7B90cePOLu5tbmE0SrG8uoZXXnkFZ9dW4Ycj3bbXQzocSNC1UY3RqLCueYCI98W5K/ARU7bbgOZjU9taVB3sMkOWhkn4CeGhmocyNmV827HhAaM0kT5AAJ1MKq43p06dlnWDAOm+BLfb6FI6vDmHxYV5LMwvIDCghl94qKKqAHqWMRSq640H9Kko0e2iYxjoZGc1mg0sLS5IEoZHBrMB0CucdY2MYz4cYWtjA7fW17Efx2guL2FlaRn1uIYagasgQphoYl9MKdNKRZMXvAxxqLLCXr4PZAf6DIfb6Pe20W63sN++h05nD/3+CMM0QBjX0JhbRvXUa1haPYeF1XPA4suo1OcR1urI63Vhb8dVH/UFE/DxcxQ+w7ucw2qAvIGsiJAXnAWBKBnDS8nSztAJC2SmPHpapVKGj+oow8q9DRQ7O8h/+DPgn/+v6G9uIevtI0r3UZ9bQfrGcxh++w00X3sN8aUzyBsh9jY30fhX/w7Nf/8nQK+Hu80aWnEkbfG3V8/h7Ftv4ivf/jaa3/42QtZF93yMCHIbUCsw2RUe2fCFSrCP0xHyZIDhaIguwfOdXUmaaM7NY3llBSurqzLGyDrnfCgj2s4xBLmt/LIBzVUY1rU7NWgfeClCgmlGRWQKoJOxq8Dc2CY8CWvXKk84ALooJ2gZDQXQtU+TgR7NANCPWhvt926gqTzXukEmgorKJPdBYFByEHgZto47GehRJGoFZQa6IZoLmDJ2GOharoJS+icM9IdbxU9ui1lB+lm+h/ULCPhJ3WRTAsUmjVo73K7Dos5g1j3rY9jjumu//c0GSD+2/eb0e9cN4XEn/Vs1eozvom0pv5lm5bijJoJZrOGHASqmjE1IJR4mY0mfL2R+HRope7l3SrkQUGQinUmEk3PllHnnGTIEXmISZzQJVdUmpnXiRVnGzitS3sEy0M01W9ti0g30dy34QMWYk5fbApKcZmyv3IskOYGW9sivyuewSNHI9sVWTYsAg4L1pmOxYZFRqSVCevsn2P3xH0ii9erll3Hu2nU05+cxCBUEZV+nHUZlFT5nsZ/ZT0yChQLoLWzeWxcfVgD0IBA7n/5UpVpDt9dFe/8A3d5A1naWamGSnfuYZXxIX7F91qwu4qtpLzjWS9aTUNZKMYEo4+55GI77SAoqyhQY1IdS95xezH68j93uLlrdNgbBCHE1RkDZ+Xws6kBj2oP0enhhTKoLVYpctVV0bg9HBSpMYGw2cdqfR6PQxOLeL7fRudfCsDfAa6uX0d1to9fp4PXrL2HY6aLf2VfWdRyhtnAK8+dfQjpKsLWzjY9u3xZ7Z355BStra5KYHlbrAEvOiMszZaCzrIxNWCHgb1uMdpuMHm+MXGyZQhLrJi3KRLtD7WrHozg05tnTN9JxL0phRhJek4yBZPc2dr73L4H+PppXvoCL/+S/gxfXkHgE0BfV/vchIDprmudsG08TELmqS7+SPkx5fSbr+Uhr8/CqNURMLg3kTjVBNtVkHiphSFIPbUsBijzxLcTmcMvNmInvUFSG92LnQ/kwK3HniJ42uf/Zv7umyfEjQcfq1TM3cmNfLoBu532dahUcoY3ON/0X9iWub3y5cT+7ljzKFXEflzxQBtDd32xMb1aMpHzNj3otn1YJdwXQqehHW10Tb5kkQj+KLqqNw0y1JKZPR9ZX0ydtlaMHzZS69toxbI9zGLoXpbBKrOW6UvUd7HgRbT4Tg5b4oqMcxefF8mLsayQllOMgHK+0saa+vKqSuSoZk2zcB3RA16Yv9xl3PXlQH35oDq5Rz7HHcHP+ddozR7Dzi5lHJttP2tn6R/qU3fPatsu5hhulTmk/Uf9SxT6NBU2TECZhKfpojGlbNQ5basfOf8bmk/0fZTCfbPuJtcCsPviwZ3Wo/5g+xr4iSbAkA5n4GZ97OmZ8SvcQ9RbGSBLWPKQdrTaRUIXM2i4qh7pgTGN7VulQUvCMCiTne8feCNFFgNRY6FTqY6xA/QEhJPU7qK9/iHe++/u484OfIB94eOs738Hqt76F3UYNv/lbv43f+53f/cTa/eREn3zsCbKJAAAgAElEQVQLnADon3ybPzNnfFYAdGkQggTGKD4MNE6nXsuicY3UssFq97XHelCA8TgPwj3+1OiYXpOdpO353GMeCrA4Uk400GwtX2soWSDePY77nT2uvR4bHHNlv7g+0JgjuEQpZ6l7mObICl+A4tUzZ7GwsmKAvKljqg1fbg0xYR8LQGdGMAF0MrnJQGf2vpXWEnlpAkB0Mg2TlsbnL37xC6lVR/Y4WeJk+InBag3ZopAsY3UqfTFYyTYn6E7Jdu7DbSkDz2MxE5m10hlUIYDObQl6kAnP33gsOlsE2/gm4ML9Cayz3VhXl9fDayCYThlA3ssbb7whgJGtc1fOhDxOMNHdZlb/UstAA31jAkR37qC1x9raA1QCX0AyglA1sguNIUnj1DpxlIJWYF0DojTm+Z7Ws57KyJbHS9k54PWVHVF3n3J/t/151ngo9+FZ4+lBY1J7pL5cA1ocehOcKo8juR8GPGUj/UxwTILAIvWpdSs5ACgprP2yQJppYoeAT7Ua5ufmEDFpwg8MY5ztzVBTgYz1x/vK5s3T1NSkDyW4Yq+Yz4sOBUE6JreIbDsDN3GMeqOBaq2OiLLtPL5hMvIZ+mIKmsEpcZYMw+EIg15fAnl5mmC+JmWw5XpYX4+S4bxuhBXpHwLYT2r0EjVRCWEJNuYqXUpGsm+/J/9WjFTOuDpPuHPyrD5enmfL27j/t8dKLHvXMMXFEHZk2u0cYfuEHWtMdCFQu7mxgVa7LeOC8wuVJWxCzHCcgcL4Ius5GKG3fyCM9c52C6PBUJ53rV5HrV7D/NISzly+KM+ddZXJ2tU5ykNCCWmCyWRQxxqk7UQeBiEDWyGicSgMaVHJYNBG3nQoRyDwWxn7qCc9Ga9kwGm9ZLLPfYxyMlQhwHak5c0xjnIUkTJqbKBKp0B1DLQdzY/ydxrE9xgEniQfTAPDum568LMUQTLQ5kyHyIZ9CTyl/Q7GycCA5uT/aP+gI0sAfTAcSEkDAuit/X3cWt/G9vYOepQUr9Zw5epVnFlZQKVgYJlJIuoks63YF6U/BpyztM4525LsYJeZNQGFRHnX3Cv7v8xdBBhVXlT8Jl8TH7g6DZNUFAi2tnfA/nT16lWcWj2Neq0ugHprZxvdgwMZd6srizKOq9UKxpJIYGrOQ1VbsoyqDqnIv3Ms7R8cKPu+c4BOt6vPv1qV8cp+xnFh1yM77xGIJxP+5q1bUod75RSTtJYkuWN+bkHuX+YX1tqVpBaVCxY7QvJyFLTxCya06DZePkI2Gsizau9uYb+9J2z0pc2foNLbwJjgbbyE5vwS5pfPoHLmJTSWTqGytIp8+SL8ag3BwhK8MxdkXUm9QGrATse0Ke2R8xp0hk2DGL1sjHang4WOjxqdx2qE9RUP4zhAM81whhKn99aR/uVPsPI//G/w7jGJoYuDyhDVag13rl/Cjd94DV/88pexuvY64ug8it0deP/mX8D7j/+WGRnYrNVwICUGcvz8/BrOv/1VfOW//AfwvvpVeCsrGFPGPa4y60KmbyvswABcJLiXAujZqC8JcIPOPvZ3d2T95lq/tnZW5gYFEMkCizEiAOKrjLWbzS6hICeIpM64XTY0IM+wGMfvtJyGo+Ji1CXseJ3WRp4GpaYBqsOgui5P94cZjppHrd1Q/jtZGw8lIal6gMz5EtbTJB5ly98v4Z4FUwn3QlEJmYuChPaISriHaQYBMeRQJwD6g+yWJ/3bFFw5zMJxA/ySPGvqnnOtZDITgQWrnnQUQD7LtzpqvX9U+83kAqr9NoHFJhUNjE0yXfd0rtT74HiT+2NZCilxovXI+Zb5qvAxKkJJAOE8Xa1UZZ7n9hKtJ3CeJmKf0cYYDXrI80zWS7FwTEDXSldLO5jkNg3OO21th2kpUjixTR2vyQ3sP6gfPCzA+KT70LN+PDc5wtpBNkHBph1M5PHFRlC7PBynqHmprLPtu+/jo5/+GX7xd7/Aq9fO4ZXnLiGu1XEQLwoLXYKxYu3oGbyAqk9GpYmAZjJCp93Gxu0PcfnSZZw+tUqhHGO7E0xRBno/yTHKVRZ9rhqgGh8el4e6i1lfJ4Pg8IcHPhZKgudEesWcY+atsdNExUTVYpIoRe4rpNGPRuiOOtjvd7FXdMG5fBxStSiXxLhknGFI9QMCwUhQGSsI6aceoiIUJau476GWV7GysozGqIqim0k5HK+dwkvULn7l4jUctPclUbVZrQgIzDyc1ZUlUfyhslbmRZLI2Gq1xWanDVRvzGFuYVkS0ivVuoD7OtSoCqOsMWGE2bEnihAWuNFnRgWXLBiZucNDRANBfBsfYW6ZZ5JerO3Dlgl8VCpV9NK+KBhxXqkKO58J1DkCtidV/Hbu4O73/hfUvByr117B2b/3T+HHVWR+HYPwrProYQzENU08yIYIxnot4XiEoFD2beYRWCdUXmAQ1EX9IAx8LLPMkDpuJiFbQd9kpOoHSTISX40sfiZ8SsIm1+HxWBLu+GLSnf3MWvUWbEypkGayAly/2e1gFqB0u6C77WFQbOp783xPm/95FBB96PpNwirHMW2/jY0NielYggOPYeNjUtLBicEdd/4rx2ceFLvhb8cB0I97brvdpxdAZ+dkaRiqawHzQQU7O9tIewNUmDzONV3pHmasT0Fz3jPjNDqWJ4KJ+lm+NT3VxHXstuzT3FfsG09nRRujpSrf8tmzotg3aO8LsYHXJRYxk6lGWgaDPgJV3VISlAgCRyEazSYa83Pw6xVNhJdL0CTYQb+PdquNhD5GlksZmCgKEXsBIqbHSa01nVN0ftNYnBIUuPooscJNXrTkKG5vy40dGq9HdKLcJOSWfz6UhGDb0Pif2vjGRrJItjFcpiC3+kI2viBxNBPDTZjEZHynnAuktE8hCehMnKftWWMJxFpNPktpQvsycU4+bI9Z2qME+WCApD/AaKQJXdJPJH45aXZ3ynrU4XSy/VNugfJ6Y+036fsz0HX2fQLkoqo3zpHkTCAbI6jGqDWpGrgAv1bRICdL6wXEN3SNz/oDie8ctNrweyPEYYhqFKMOJVzo+DKJi0x+4TFrNaAWIY9V8UbWykDtN4/2g5lMTgD0p9xRPgOHPwHQPwMP8XFv4ZkC0CV7SF+zAHQ1VQ7XFLLbuvuoXfPQPLzHbbIj9zsOqGSvyw102eudBfzZDNfy/djgl5Wpsiz0hwLoZ89iYdkB0N2g0H139vEAdMrqsvY4gYaLFy9KDTmCUjabmHLpVlaZbFDWN6fUHsFssskpt87Amd2e90oQm/9nQJxA+Q9/+EN89NFHAmgTFLfAOh0pgmlf+cpXhJHIbclM57EJghNIJ+jGgCKPxQWVDhadLQLrNPII0DMRgN+xBh7vhwAcAX6ej4C92/9s85WBwsfuaJTeFgA9xd07tx8IoPMczGjXcaPJGRY4J5huv58GAafBl8Nj7f4gvhtoLY9N12F0ndPjJBE8TruUAfRJmxuHvpyw4maui01kAAoBYYzzowC6spsIiGpiCgF0Ndxp7FfqdVVCiNV5Usl1bVduk/Z6GDCQ1u9L5ixBMUpER2SIGMif2LwYawyQZKoaQaY55UXZDwnSB1FFjpmbOptSW5tjdKyZ8OkoE0CTwQKyOegAUrKyEWfC7JXnS3BRMn0jeOZ4xwXQvbEy0KXmJ5nzEpxmEouRMn2IFL479z5oHNjfBqzH6vuHGAPlOqySaODUSbfSmpw72N7cXgKXc3MyB9jxTKcuNQyQKCvEOWY97O07G9jZ3Ja5p1KryTxxeu0sTl+6KE+K+yTMPWDyjjDjFcyVmqih1gjuxyGGYSBgFOuK00uXfsPAvpFM9jASVkvV87HIQD0dQTrMorTPRIcIWcCkHQXQGQMUlmyYoYjV0T5qfXO/H49N+5hi6lMA3WHvmfbzxxkCMtrJdOl3Mep3ZB4cj/pApvKdoZeD6RbyMglOBKIRRBglKQ46XdzbaWNra1tAZQLrBK0JoFeNvLVKoWpbKXgear9ifzYyqSJr70jg2bErAZKSEoZIihaJSeRh0FTnNwHQR6kka23v7MrY4vy8tLiMOK7IONlv7cnY5PFPnSKI3RTglLWctfyFOvvsRzbYpgwWD90eGfrKbmFf4/pFhYh6oyl9TZ6jCb7wODYhjPL2d+7exebmBs6fZ1LHkgT1Gk3u42npB0kY1PPbRAIBrydAZ46QrCUC7OxgeSr30+u00e9q319e/yt4uzeE/dZJ2M4xoto8/JVraC4so7J0CunKZUnMqaycRnzpBVnrvEodWaTlDWxf4lwj7qmpxzkMK2gPE2xubWGx7WEhqqO6OIftsxWMKwHqaYIz7XUMd7aQ/fmPsfDf/0/wt3YxzPtoxUxQAT584Rw++o0v4Otf/zrWLryFeuUSsL0N/Ot/jvEffBdZmmCnWkc3VBbcR89dxdrX3sYbf//vA19+C1hcxDiMkFSqyiD1CSDoOBEAXQKoRsJ9xIALJdxb2N/dFiWZM2dO4+zZMzK/WPWaSoVKMyrDbmtl2nnL5KJPmV4TloQZizriDzFPy/bmNMllupbOskePC1QeNY+Wg8H2eLPOr9foAOiH5OYfAUB3GOgCoBtk/QRAfxxr5vH3sdK0VoKd/2f/5rzLPs15l/8nCMP5XQCiKgFlrXlubTphsjpzrduHHv/qjt5TbC3j5EmykF3jaI6az9MAuX7BaxI7xJQtEvuLAS+jvkVbSeZePxJmKNuEbwLoBFGZfMXyOmSIUmbZAug510FRZbAAOuO+1l7TpDQB3cVO5MkNi+VpNMzJMe9rAWOBTJK4DycYMHhP3r4qfMgz9LXPE0Bv+FqjvLN1E7d+/n1JoH75wipeuXoetfl5A6DXZb+MjG6rQOKxvyiA7kmiUCJrbWvjDs6fP4flpUV49MtoyxEQDapiGwyo1AJNDK/HQPX4iqGP9OQzC6DLXjQkNc4xFgUQ/TwKU4wNgD6MEwyyIbqjPlroCciRejk6UiM9wWicYuSr/RyOhwhGbenvFcSoBQp2VAYhanks9kttECE7SKUkUjzwEBcsDRPj+bPnJSn1YH8fkWHbM2F0rlkTezyMKkjGntjcoujTVXssrtCWmld1Oib5SZkVWmNsQB1vTOe0JVZ0xph4VPKZ8u25P9L5gcDVWPej3HvEBFU5npU4olrTGGMmn1N+P+ljZAH0mCWYID4Vkxf57Htbd7D5p/875isBTj//GlZ/4x+LX5X6DQyr6v9z3smjqtxPkA8QTQD0oQDofKVeLP2Mr76v5QPY96jORABdbLxKPFHXImg3ZFI2lUOSoUmuZBKpUcmAJ1w4vkImW5p5isC25Lt5HhK6jaKSNgW+3c42iZCZfAyXvWt/c5N/LEuPx5ByZI/Uc5/OxnYdY//l2N+kulGjIb4gbT4bP5PkBqNy9nSu5Oke9dMKoKtsk6pYMbl7IaxKCae024d1cdmPQtOb6EpbIPwQgG7tA5MsIoDYLADd9GUb32EaEZPoZT7wfUkIWjp9Gml/gN5eS+M4PCZjP1TFJIBOvyKKMJIkdzPXhz4q1SpqjToqzQaCSqSJeZZskSQCoovSz3CEfMQCDpByMCzNJGPG+Cxiq5TUD23vsba+tclm+g0PybQbE0Avb2OuQb424PnE3jIlbehUWRLKLLa8XJuJIwijl5Ol8d9H4PqnbcXEA8mrDXxEtSqo/iOkKZZtI3jOmICV1LYKQjxuP0XRpZJYilTmPVXk4Ksco/x1xPef7gj/bB39SADdrk+l25Xx4FF1kaqZVJIyiU8MZ0ahzOWVBglGVVknE5+qM+rTjvsjJFTj7PbgdVn+jup9Y1THWlLRjinpM1EAVGM5nlevIK9o0mXCRBsDoPPALOsna+sJA/2z1TGfwt2cAOhPoVE/LYd8VgB0ma4IKJmGcw0JcZjMQms5OzZ4aBdWFygrg2juAvy0nosLJB5yUhwg3130ZxkEZQDSBuQPMaQcIEkCS46EuwbDC3EkGHCayUD/hAB0Bu4YwH7nnXfEeCIYTmCDC5dkeuY53nvvPXF4aCRRgp0gNcFw3sdLL70krHULLjAwTqf9Zz/7mThIBK8JzhM4odFKaT1bx5xtSwCdizHBc8q4U7r5l7/8pezH7wikS7BFAB5l/zEIyXNwX4L+dMIYcBS2ymgk10eZee57/fp1kfSzAIT7zB8EHD5S/zsEoN9Ca29PjPQKgx1kc1LCvaoMdBq2BGy1Xx0DQPcYOJwmmXA/m/0qNnYpAaU83uyYsvdTDuY/TQDdGu2HxpMDoLvXNLmnqRK6/GxIChpINs6Y1IgmqEkWNEGknIHZQIx+Aq3sC2TNMpBKqS4BVzltsX/0uiIJyufD3/hsyBoggE4/Q2TXC5Xk4+dMVKg9YVyQwVujYcia2kE4ca4UXFP2uchLk3neN3U7CWgayVHK+Vd8grVG2vqYALr0lTFpz4aBntF51IA6a3ISQJf+LXUXXfbz4SSL8rM/aizM6vtk6rIdJSPUSO4Ji8g4WDy2lTO049AC5xz33I7PhXOClaW1Chfj0EdGMDxJUCkor81M8Bzbd+7h7m2Cm5sI41jmjrUL53Hq0gVxCLnPEJpIwKBsGGrJiUldVNYoDyNkArAHTJkVo52BNwYux75R7QgoNw9EfoB5uugZ+9QYydgkXgQRxlFD+keYFRDMkbL+UY5xPA0fH14Lp21v1xyy6NhOlsE6c20xcldkNAeUbmfQ96CNQVfrnnuZyraLo09GkpF7FklqAyyPGThMM/QHQ+wd9AVYbbX3keYFrl67hrOnllD3KVXJbHq2nbLyCZ4LiG7k6yXbWFQzjCLGRAZXvXsrwznJfJdtaRtYWUstSaLtogz09bvr2Nndk4DHteeewwKZ3kEozPnuflsCkTz/qdVlzDebwg4QyS+ez8jxypppAGWWXyDeyP5pwXOuAZxrCZ435uZErlUy7SV4r1Jj3J/A9ub2NjY3ttDrdXDl8poE3slgqNXqMmcwuzqlozdh2vsqH+gA6IE3hrwJihFIJwiUj4WJzqAqmfLzW3+LbOcGWu0D7LQGGAwTUZvJq6ekHEQ0t4Rs6ZwkANVWz6Bx9WVhZVeWVuA1Fk35F7YnA+EM93CuyTEaJeiyRML+vqiwLLU8nKovYmntNLqXF4WJXs1HWDrYQLbfQv79v0H9n/1LpFs76I062MWBHOfG8+dw+xtfwDe+8Q2cv/JlVOsXkWxvIfqf/w2C//v/QtLrYDOqoGNY+buvv4q1r38N17/5XwBvfBFoNuTJj6o1IOB4Y2kNNpMHn2ueyPsVIBgmDPThCAd7u2jtbEnyGwF0vsmGJ5tLwAGRyx9pUgyfs+rqSt+3QTm7/FlC+OSv4aDbteeoQM6DAmBH2YdH2QZH2RNHzbvltVf/bwDBUg30R2agnwDoj2TCPa2NLSBgWXWWbW7tOP4VNQajpsT1kf3elk/SJEGzvjsBSnu9T8t+E17skQC6/mAED1TlwQBDApJKopHWGU8LJjtRjUS1VZjk6IUVFFFdEqcoGy0KMmRJ5axvnkjNcwHQjTSoyqbr/K8MdAdAd6TZlWV2AqA/rb581HGPDaAbcIQJe1znWYKmGaj9lrTuYeNXP8Ff/dVf4crqHF66vIaFU6fQiRcxCurSpwhsUv5fg7hGbYn9MEtEaSMZ9NHf38VpKpdxPTIJnVR6KvyKKMEMWVM8YNJGBbWwQGwpwU+40chAp1+vL+H/6SdfNKvkc0L5dpZo4ec4w2icYJiPcOAPkRU5RkWGdtGXciejPEUSjiWpJhpnCJOuHKMe1tGMGsLEjIcBqlmMaq2KSj9Esj8U9aGlcA6NUBNy1haWhXlJ0JclbcRWliTuQmx71l7nmKXNTpuK6zTbOwhjRLFhJbLsFJN+JcGQz8OwUr1gwh6flEyZaDMRcKPNTbiLIJWHcAYDnftNGegKoNNvGKYDJGMmUpKBrnYmn6+fazmug81b2PrP/x6nFhtYe/F1zL/5DyWBLiUDvX5Rr9ULkRAQJ6hdDIV5zldUKANdFH/8imzHV9+vskiQ2toEDQiek61arQjIJOASVQ5SJksPMRros5J25T5BIGV/IlOOzaefKky7AgF9QqOak4qtNOXqqn1z+HUsBrplfTr7fxIM9OMMHWt/cazTPyTBgWuiJUa4pBS77dNa245zvY+7zQmAbhLsPgaAbmMF8ysrUmKi16IKBv0qSKkyIdAMlYHOz0PaSGbEsP0FEI5jVOcaqDYaiMiIDTwUIjlOeyrDgEBer4+kN1Alj1yTXnj1PAdjAaJUZ1jVtj+ILU//0/HjLQlG/EWjzipj+CEAOlVGZm7jgOg29OdwSibAuvWFlIg+nTEkxmAlsEXV0Kg6stwJlTtM8sKYpBHGJ8MQjYU5aTMldJh4gFHEFLl7Y4fKvXeHKNp9jb+Zt9iDTrlTt70edyyd7Pf0W+BhAHr5CpgwxrKzUoKHpSepgMa46jgTMhFVDOqMnzQbqNRryGNNoqV+qD+ifZ9r0kp3oKWZBiNRS6MdIn1PiE5clH1hoNMfIqN9AqATsPcLLXHJMjEmwfwEQH/6feXTfoYTAP3T/gQ/xvU/SwA62VeubWANXbuGWwa6GBEmwGEX1zKA7jK3JTPYsEU/RlMduev0Ok0Q9gj2+6zAphuIdQ18NwBbvhe7nZtdO91GASMCCRJoYm2eJCccpBLunxCAzuthAJusbwYYuGARdKbsOQN5XBwZ1LCAOSXYeV/8P4FxMhq5PZnrfBEoJ4vgBz/4gTDI33rrLZFpJ3vU1iW30pQ8NrcjQE/gnDXVGUwkC53HJZBPNrx9ST3poUqmUQ7+r//6rwUcJ6jPvxZgJ4D+h3/4hyIRRoCf533qADpBuSzD3du3sGck3KsC5jFj1kedmbAi6fdoADrBc62TrC/b345roLp9eVYg/2k6qZPaVI4cm8tmsvfj/uXcYeVD+Vn4vcbgt1n2BKujQFmrlO3OyJCgwyTgeU3VE1gv18i8a6CHwHaCYfcAwz4l9xLJpSZbWQF0zYIkIN9LlPVIR4xyxFLbR2p01tRwZCKHVLLIJiCktKPItmuNrUF3oMxz1k4OVGY8jkIg72kA7REY6PLMx5QcsxLuWgNdrtEA6DLXeAxqTfkGD3v2NmnhKHDpkFPGgJCpLcb7FqnWsQb0rKNp67cSmOR4JqApoK/niZKElewTqXZn7g1YV5lg+HCIqh+iQvZ4EGJvaxd3b9/B+r116Qcrqys4vbaGUxfPq7w2CgwzvY4oiFCvqDqFyLwZIFoMbCY3UNJ/mABJpszh/EDqHcqr7ovBTkUABA15NpTO7oZVVRjgOuYTtASqSYG5AfWrUmRxgaxqwARH0tm2u/tXEjIcFnF5LHNbOz75VxnoQ/So/rG7jf5BW/pb5I9NuQGqgpJZqsw80uWZ5SuJImRqGeZ0b5RhY3MLOzu76PUTAdDPnV3FnJZ/nMwnkoQg4LlVxJhKHB7qH+W6bKXVVqS1vUzk9OQRGACdFgOBZK4Pu2QUjCFztrLDPZVf328LcML+sbq0hDkDoFOeVfs3g6AaQBcwJdCsZKmXnY+FNcU5wbLTmVjFtyR3OXW5uK5xP657N2/eRrvdljn6xasXsUSJUmbfi2Q4E9/IytA21rcmlfGpS0KUTE9ctXU8hpSwt1EPShiYAEylv4XR/g72dvdEVaG11wLZ76ORlqTwKH3eXFTW/MoqGpefx/PPP4/FC1cRnzovZXNG4xAZlLnJhACqbwyGvI8N3Lt3W9bklb0AFxZO4/xzV4CXz8FvVBGOE1T621IGoPjbXyL+H/81WrfvYre1hb3eltzD5ssXsPvNL+Dtt9/G2nNfQDB/RoKcS//n9zD/h3+O5OZN3PQK7LCrMZjy9bdx4etfwwtf+xrw8nUWUEXOwHytIQC6JmGokggB9NDUCc0dCfe97S3sbm/JM2NyDBPe+OwTw+TifXKe0WfNUW0B9Nn226FKqibZwtqgs4xCdy0t2wdHrYvuOHXX5PLx3f1nHbs8N0/3n671IuF+wkA/0p7/NPxgbVLL0BEGaai1kbneca2UAC4T+WINGMkaZqRHbeJt2ed4UN97Eu0iPpwDoE8SpoVhZuc9HeK8NvoxfIl/JwmiZG+NZX3m/YmsO8GnOEal2kCltiCla5hoIxFhHiMZKQg1JDuFiYF6zMCnLKiSqAhMuXOvlWaVSsYmAG7tvifRDifHeHgLPAxA59qvEu66fhLsZcJIkI/QDI1Ubn8P7Vu/wB//8R/jdCPAtYuncebSJfTiJQz9mq711HcRwLbAWGqMm2S2NJGSLlxbkAywuLCAahyLLSHztU/meijr/YiF1CNN5KzQljLS6g+/y0fdQpMG9TVtIZeBnvkpCl+jJWlEZmAu716UIqNke56glfYkuTDJM+SRJ2ByPYhRl/JCQCNqoBk3dZwMAwSJquQEAx+Ddl+ST6+evozluSUFLAl8F+q7DAc9M9d4AkJL0k5UoIhYMoF2ldpWsoZKlqQB23kMo0pEG8SY2mIFTRno7v2rlaS2YSLNQuYYSyrJL5Jkp34L+4mVgU+KXIBl3nOSDkRemv2Az40lrETCnezzTge7925j/affw6VzZ3DplS+i+so34KU5Uq+G/txlVTAofAzHeg8xEgHR+SKQHhpfIEWE3PiNQwHQmbg3FlUMKeHDOayiviYTtrVcjYc8IxtzIDEU2qu0eeQ8nNfNXE6QjoavAFwiia32d2aSjdwedh/rXJvw0MsFP1wGurtR2d9+1F78pLe3pAyraMg+Rx/AJppZhrr4tlZ++0lfxFM83gmA/vEBdNoILL3VYPnG/QN09lo6v1lwO4qEgc6Jh/1lJOXr1PZgFXf6vrRd4kYdc4sLaMw1gZiAmz54Atdkwg66ffQ7XfE/kCobVs5DkN7YacJ6Z4100xcnCY2O2p6quBkVDiP9btnjD+pqZPI+UB7CYaCXYzS8Jvsqx6YlfhCF8ham+TgTxTe5doa0TK1qsrXI7ZMAACAASURBVIRZZ15iWxVNCGJsa1ILy0xCYzLMmUw1GGrcpzdC0Rsdiqlq/EBjB1ZBwk0+eJpxxqc4nD+/h3aVEJxWEAA9zzXGymTYSJNMhlTJMbE4Auccv4y9eM2KsMkF27HkKSbU9obodbrod3vI+7oOS/zElO/wwgBBraL+UK2CoqKqswnXYpNM60lym46DEwD989tVj3vnJwD6cVvqM7jdswSg0zk4ZKTbrCELmE8YQrrVNPg8lekQQ8YAa+5C6wLsT/ox2kV8Fhhur9O93rLRUgYgXSPfAiRlEN3epwuii5zJ2ADoTg30JOPiENxXA13Atqck4c7rZhCPtcNZn5bMbnsvNqBHA5OLIdnpBMUZ2CY4RtY6HSHr/LjBPhcsI9hNIJxy6vzegm5sPzLVyTgnsEIZdx6DzHKyz/nmOW072zZjgI3bcz8bmLRZq2IwGnCPAA1BeJ5zFkjoGnUfy8BjVibZMg+UcI80CMjkukdgoLsAehmYc/uxHSvl+7ABf9sP3b8ugPCkx5o6Kiar3mEJHZIDLck/22ujgSR1awUMNFoWJotW+oJHZn8sgVbWUibzkZnsrJPNenliwEswJxDmCq+CMswi3dU9QDoaKrBNR8K8haPODN0sRXc4EEOObCnKEGlgKRJZ+IlcuAHQdb7SmulkIqQjBdCzYSqAEl9xSPBca+mNs65IuX88AD2BlXB3AXTPJwP9MIA+q49IAMcJUMya58rOGe/fOkgWKGcbisy0SQBi8IhzCcFQzg/8XqQy63UZg5SItFK23NeelwA6BwfHbUQGukj0+0j6CTr7B2i1W+hQcr8YS2br2atX5JgB2clG0pv16GuxBlpFWtaw/ilnLsA4lQjaHRT7BxgfHGBnj8DpNrr9HvpVD0UcoNqYw8qF57G0sorawhKS5rKwiBj3SugAkIGfQgD0ggy5uEBem0rml8fgg0A4dxzaNceuL2wbjAbwevvY29nB/s4WBl0C/kAlAEKTUEMmuvR09ndK+hvpXEpVythhvM4LhYFOEH2v1RG1kAtrp7HUNMFLCwJLf6ADrMGAQ9di1nC5zgl8cjieN+lnDJL6WotezAQjgcmPo5HWQN/ZJYBeCIDOxApeP4PbvYMDkeNkH1leXETDlOsY56yJrQA6pVH54j7sW9oXWR/XnyRs8HcmbrC/cd3itXAsMzuax7GyyQSIb9y4KSzupcVFPH/5POYo+ycAViCBGDqLIu5gwHMJllJOUNjstr4elQBUFcAmNfCzlJgzbRcnLRSjDpLBAMP9Ltp7LezutrC7d4But4dekmIQVGWe8RtzwOpZLT/y4qtYvvKiAAI5A7oe2V+sBesjzQpp09u338ft2x9K257Zj3FpeQ2XXngOwWuXEC/UESNHZbgLpCMU734E/199F+2f/wI7dz7CZvuuJMsNvnod3X/wVbz6xhuYv/ACvOZpJL0eov/wJ4j+4x9j/Dd/g1+NBtiBBq2a/9U/xKm3v4ozb7wBXLsmoDnZF6Nac8JA14CvYaAb1QCCHOmwJ0Grnc0N7O1sS7sRQGfioAZQyQzTpCgZC9aGNBVwLT+rPG+5fbOcWV9e38prn7VBH2YTHBdAd89nx5JrB5d/v38+MDXQTwD0p2GafGLH5DO3NqkFzzn/EEDkOsm3jKdmU+UKS1KGR/WdWfbsk7ypRwXQaa9Zie6Cyj9Gzp21m8XeMNLHwq6vNBBWmqoKQl8oS2W+pl1G8EkSE6WWpoIoVNth9NsF0KWdDqlRnADoT/L5P8qxHhVAZ6KeqBKNE8wROJZa3h10Nj7An/6n/4Qmhrh8bgVXr19HP14GgUxZdwsmTeqay3I0BFqZZJFJ0sUARZ5hjiVLaDcQTBmNNCDrBUjGviR1EkD3K3WxC54lAH0UZGBNXKoiDWLC6GNhnbeyHkbJSFjh48iUd/BCVDIFwSnfThCdYyxKIsS5loWIRiFGB0MB0M8vrmG+pomE8Zj+E5MjmVA8MkoXZJGl6tuEOTJPbU03zKNJzRq/YXtKNWJJZlSVGb6ePIDO9oDYg2k6RD5WAJ32jJQuok2eJthvtbB15yNsvfNneP75q7jy+lfgP/8WvFGKtKhg0Lwk15eOPQxy9UkOAejFCGGhybSpF6kUPSD9Trjk9EUlWVrtThp2cgxJBqpqIpDM81Qe62PEclWpSsLTyrZVAkRO3QITBkTnfp8XAN3aVjaOw7WPLwLofNmSJpwb+LKg5KPMRb/ubU8A9I8PoDOmwPk5rlbRabVxsNfSpCAqR5A8EUUiHy7Kfpznje1hAXTx2Ti+qpHWQ2cpsLqqkMn8xZhBkomE+6g/ENtjzOOlmjRkJjUdv0waMgC6SziwrOxyLGWSLFtKNJ/VLx8VQOexxe4x8REe041pW1tRromy9Yw3cX2kIpolskWhgOVUKWGCQWAIIWSiH/KJRNFuLDHNEX1WeVNNLREVvmqu5bHsNVgA3R7DjXc/zZj+r3u8f2bPfwSAbhO15PkymV4IYkxupFqnqmWxhBtjc6I0O19D3KjKZ6rOSBE+JqoMWKYpRcYSl10qgqoShI09sf/61VjLynDsVjTpmEl1JEzpWJRIoVlnuwiQio2So4FCCqcIzUkmpKDfQX39Q7zz3d/HnR/8BPnAw1vf+Q5Wv/Ut7DZq+M3f+m383u/87mf2cZ7cGHACoH+Oe8EzBaCXkmGnII0+IA1eHl5c3UdXBnXcYNDTBPVmGRvudT0owDkLPC8Huw6D5FMpzvvBdV1oCBiJsWcAqEMAusNAf9oAOo0iBhfobPNNSXcCYbw/C36RYU5A2zJleK8EsSkby32kpvR4LNniDMizNjoXTYJqEtg/c0ZY5SITZzIV+Ze10vnmOcm4Y7vwWshG4z4EWNx25u9caAm42GslEELAjkY325rXyHPxmhmU53f2nOXnbf9/FNh1rCnnWAC6Srg/MoBO9o1TxMy9znKftMZseRsZkzNKFDzNsaaG1mEWqxj2bj1NEyx2M80l8DoB0KcMdM2KNYxGAfoiMeg5fsgwFhn/Wl1ZAVISk4EezYblbuzjUgOxoyAd771G+VApDeCjINuCGY4E2rNU5EUZHKlQst1k5orclTAOyJJQJqZU4qT8uEhIjpDQIExSkNhiHR2V8ed+JAr3JWh8HABdtrNOistANxLuku1LA9Ek5Hh+fIiBPgs8t32B919ud9vXZ/YVM2a5H4P/lulr2eT8P8c629iyRjnWLYjJTFJuawFIN2mKrA6tYV7Ay8bKEJd+4ktSQm/Qx267hb1WS5LIKeG+sLhoQHRlsxNArwaxBrNEMVOTBGiyj0cpsr09BB/dhn93A+O9PezdeR/72/ckAWhQiwA6lfNLmLtyHSvnL6Jx4QLyy1eARgN5NcSwqoBpJR+jPsyEgZ7HAfJKPJ0ipItOuHq2gsGk/thhh3eaQCaMHJOENlkXOm2kO/ewu7uHg/Yukj6BFh+VwBMAXeY5yrxTVp5SkoVKoYocrshrmjrmcVVqjt/b2MDG5i7OnT+P82dPYXWpfqjulF4bVRjYx/VZWLk76SsWuHYAHrlTBlD5x7AAmN1PWVIJJIicLxOHNNA6GI5w+85t7OzsSdkFAuhki5GF2G61Meh1BRSpN+pYmp9HncFJgvksXyBKAB5SIwcvTKQ4ltrn4tQHIbq9roLbTL4YJSoPyec3zhHFGlgmo4rX3ev3sLmxidt37si+58+dw6W106hXK5N66dxP2O2m/rmqOyggJmCOSWqjy8b2J2OdQLotr8DgC1VHeD3jrK/gOvcdsj76gZT62NugOsAOdttttIcjSfRJ/QCDahMvvfQiLl9/Hedffh2nT51G2FjGOJqTcw9HY/T6qay7v7z1M9y896Ekv13oNnBpaQ0Xr11F45VrqC3NoxJ5CLI2ijyFd3sD0X/4Y2z/5CfY/bufY//D92WNja4/h+DLr+Ls1auoLKwB0TwzHpC/+x6GP/1b7P/4J7g5TtGvVqTG6pl//I+w9KUvonntOWDtnARr2FbDmBLuholghgLVIEIB0FnfWAH04XCEzY11AdBpJ3C953XwuaZpooBAFMk+dg7UQhzWwpy9MtvRJ/3XbFJe2+3/3e9doH6WTVA+xqMAmDao5tqXR9miGpAzcognDPRjmV/P8kZ2nbPMHMtg4hoqJZzyXFmlkvynyhjldduu1eU+8zTvWwF048O5weCCwLWeecpDdzm2MhsqS1ikVZlPE0gCU2Slj6MKvKAq67wwN8k8H47ELuP/efhAEpQ0qQuc/81opvbPIW6r2EfW4xTJk4ny0NNsn5NjT1vAKkbxG87R1i6Y2JPCQCezzdrEgdiPTH9shqoM5Y976O3exl/+0R8hHOxh7dQ8rn/pSxhVVjDya6pyACaOKeMXLAPAxNUsxaDbQbfTEVby2ZUFsQtE0WA0EpBz7PkYJIUog41yIKw1BbSrBsXTY6DLOLEjZJrOVYhjoCtTTvl21sGlf+KnkixMwHgUEz4vkBQZOvlAknrpExWRj0pcQZXJormWgItQQTWoqA2cRIjGrGEbIUxCDPYH2NjcwLmlNTSrTVVyYRDb2HJjq2JlMrvFH/BTZOja3LfJKKcNZBUpimLylOVpT1flKXu8NEon6zbL+8jcwURZUwNdICGbKEZb0SRJZJJQwIRzlusaih3Ia6wUKUImjtIuTRLsbW1h/dZHWH/vR7j+2nW88OWvAxe/AAwTpEWEfv28nDOhYk9ayHxLAD2cMNATkXDnfeQCoKvDPfKsnHsBz/h6bBgm8vLFREuW9IqlrJeWoeAcxiRJstEFTBBATv0ZZdAaJSOnHI1I/TuKOYfmFlv3fDrhTn6+j4E+Y1JSi/XZeKmPM42LMYbDWA59REmMYO3lWNUpbMzm2bjy41/FCYD+8QF0xgroY0hi9V4LB622lnB0GOhFOvULMinbouMqZ41k2hWMIwWe9Kdao4YagbiqsqwlNk11sTQTIF4UchK+9bN8T/8+V9l4mwTt2u9OSE7tIVOecWLrs8s4PLNZY1AAdPPDYUratL9ZW0f8GRewnvjhquCj04mOLUkQEHBTr0vA8UCl76msRlKI1DivVrQ+/EQ9T2NZY94/lYME4ExU6XFEwFNLjjIJq2IUUKxNakFy+39r91py1ceKrx5/+J1s+XFaYEYnLPdbxmoYk2GfSKkySKUHlsskOYHlTKiUwz7I+AjjtI0Y1WZdgXAq00kQlBI4GtukpHvW66PD8jomcUr6OWOmFQLoDUl+8WLGAqimoMkgqlxFFaITAP3jPPLP074nAPrn6WmX7vWZAdBNHTrJyr0PlDOMU8fYd7PP7KLqBojcYOYntcgeBSyVA5zudpPMQpeN58j28paPC6Drdvl9Eu6/DgDdXrNtewbk19fXlRFCgD/LxJilBDuBcb74nQ1wE8SmZDqdHj5rOqcEMxkM54vf882ABVmo1omSLuJ5AgDwzfNxPwt0csF1Gat2ezssJKCSZdjd3RXwnc4Yz8n7oTNGMN5K0PP4BPNsvWZ7DLe/fay+dxSATtaNgK4+ahVjPAgj+fg10B+Vge5mybptddTU+bHu+wHz8SHnfoaE+ywwQXyOYwDomlASihFH0Iq1r9m/KrW61OoTw0yAvSlITGC7s7+PfrcjgQ1KdNWrsfzlOZX5xIQW1t2LRKKPjPZqveYAza6Us/V8jDQ8awb2+iLbzj5YYcCYUuR81pTWNmNeUwKOVwOd9zEJT+WJSLgLOJ2zDvZY5bIMgC7Ai08wd5q0YNtz1mOy7T9rm1kAuiQqGNDdsudsoIPtyWfBcSaB0TCUuYLPhG+OYwucuwCBnQsIfpMxxP9TyUGMaj6jKJYAOpMTNvZ2RMq9O+ijubyM5ZUVLC4sYmF+3kglhqjSoBYpNRZdMmtRf4B0cxudd99F7fs/Rfzeh0C7Df/mByh2KWs9QlGfg1+tw2suoLd6GfHZ84heuIbs619CdOE8sLaI5DxLMPgI8hRRyiSIAnlYl/f988k0xO/WOHPHmqp7G4jPZH9bZoaUqSC4f+sDSUoY9DpSO5rtGvvMildwQkRNfQ0SsE+xTjQVGDgGhElOJlK9jlarjXv3NnB7fVMSis6eOYWzpxYnSUXS7hIgVFlJYX6MtaY6n5cwqW09dBsAnHj+xmm3ajJegYykHSOzxVIK8uzHhdRkl2Sp7R2RH6c6SKNRl/MwaYpMRI4bzuMLzYbUKZU2KxRUohLAkA6TkRKtxpWJbHsQ+rLO8D4sw7xWrUj9cxmPDBiwdh4B6iTBwf6+rHMEr7nuXLtyBWcWFmRu5kuk+9kG4gwyGUHf7Fv2uWlqjok/cIxLFIPy7jpPSH1RI2nXyRjcYekJH/Vxgmw0lGSe/tZdbG9sYHPzHra27uLgYB8HgwHa2Rjnz5/HhRdfwZXXvixlUubWrsFvnmZhdrTaA+zudUV+/qdbf4NbB7fl3q71FnF+7jTWLlzA6nMvgHUEq/UII6+HnGUBWm0033kXd3/8E7R/8GP4f/ZD6cuL1TmcXliF36QcbA1eGqIgsLXsY8fritrLwXwD8dkzqmLwj/5rzL/0IsLVVWB+UVjn7EEDqj3IfXuSAy5THesXEhhkfyKAPujLs7q3wfbfkvZnvXfaGVbeehJAFQa6WU0MWHZ4zTpcTmhisznCueV13gUi7dh1Qe5Z9kH5u4cB6LN+d21dd06eBL4mAbITAP2z4upxvea6waAw51KukbRV+T3nJK6NtJklQGrWA9fXsMB7GTy3/evp2W+UQZ0BoB+Gr400M58WJdt1vkxNnV+xF8JI7o/JiKwdLOuzKXczZtIh7SZREUnFRuKMqvesJTLk/sa5YZurPVQG0DVZ275PAPRPeuxIQRMDIEwBdNN3zJMRUNQkEHPd5PMOvRyNsEA6HMIb9zFor+OHf/InSHfvYHW+gte/+lWM66eQ+DUZG6PCx5iJqOwcUU2SZGUtb7fQbrWkdMrzl85LUqzUbE1UzYbX1x0kstanhY+4sSBrTi0EYqc81pNsN39MsNrCLO4a5fL1aVMbCXePwegC3CUNCZ+T0ZWjR1Fi+g7s36GCII0wxLznia3tUZK8UH+yGHnwc9qAFeTDAp1WV9TcLpy5hLmmlsrxAwJINs+EKjapSTAMDfiSAv5wAsZMktCkJIuOR/pWVrbdJjXrUq8jU0ei6RNOozI5MhT7yNgFk/aRUa92l1M73jLyhZWWDgHWQKcKVJagwhwK2mTDEbbX13Hzxkf41c338caX38QrX/kNYO1FYJQiGYfoVVbl2GleYJiOJRYQIUUwNkznggC6Avtkn1sJ+RGYfKEBelZOF+Y+5fbFP2FST4GooixXsmVZukKOwZIClN1n/IRJiKnGS5gURHtdkrAdwEtbbZqIMEuqXQ3Nwz3U9bGP6ruH5son2cEf81h2bWM/pu3KeI88j0jXCRdAdxO8H/N0n/huJwD6xwfQOTcvMpaX52gzgbzVNgxW0b3QmIqZhDgG1HM1jhidVVPma1Ro6ZgwjlCba4okPG0QBd/MS45D0DiXcSoxz5FKlotNQmDdyJ9rcqvGlGyNdIlvTzKItD66vA4lHc5OYuGsPlHTmjG+3c5rSxu6303AaqvE48TZhsil3rmMK5Y2rNfEF47IBOY8xfKE9uzit+p/eK9pr6ckCVFS1GRmgSstE58qJnTGS6+yX2X9GjfW9IkPyJMTHr8FDiXGzt5NbPMwcNQ/C2WaszylJNHnSAmi23KFTPqrKSYQUzXSlui1SWMkXiSJxHFs/FCS2X1PEj2YWMz+y6RAScjlWDXjkKV5VA3nRML9+A/587vlCYD++X32eJYB9GmwcDaAzknXBohc5qHaPOqUzQL+ntbjngWgu4u8/ewGNssBq3Lgym7rZt6VAXgXYM9zY6w5NdBnAugmaD/NEpzVKhOX1fx4fLepHOilU04wg86MlVNxgWd+b1k0dHYI8DAAZqWc7dVxOwuaWbCbf7mPZHya+skTMIJgswU4UjKA40ktSC6o7nbC6KM0kQHyaehKMMFkOPOvrbPObcXgdpiT9hrLgfXH7m+8PmaulmqgV5j1aWoD1QmgG8P9cQF0d7yI8VtKYHHvcVYfn3V/Ty8AO03AtWOD55ekWFH7tDWFp2UdZDtxiKbZtswots7RhAFBmZ6xSimTFUq2uEp+1aQ2XxlAJ3BDZ4BGGiX2mLxCx6ISMqdZEzGy1NR08gPE9abKwdPhoMNlFDUok11+BlJX3QBClAQj+Cv9L66obDuDeTmPz4zmjGR5HcrHqIE+C0CX2u15KhKGCqArYCfsV5FwP6J29QxnZxaQNKtf8TsbSOMzYuCDwUgyXjn2eRwraWhZ5wRB+dmOY8u24/4iie/UDGNgzfYJlgexLG6CrzSWR2mCVvcA7f197Hc62B8NBZBYXloSZi5BiFpU0axoOoc0qgmgc0zevYfWe+/j7378Yyz85x+j8cFNFGmK1f1t1Id9ubEkqiH1fQyDCO35C0C1gXTtNFpvv4Frr38Bp157DuMvnJH7DPMUcdKT8wiA7lcnLTsdSw6ALh1GN3HH5zg3WeP83jizNnmIc2p7/RZaH74r85rU9iwyaTfW7CQLj+0Yeqz97osDw0Qb9jWRyI2Z9DEF0DudLra2tnHr7oY8k1Ory7h0XutN23q74rQwKcPWsZWHrmNDpOENK3Yybo8DoAsQonMvHZ9ef4ibN28KI54AOhnoHIu9bldApTgMsDg/L8oj88w8NgFJjjvJjGcddUryE0CX5CSVQmYbkW/M9rPAq6wvHOOxJj5IzS7K/aWpnI/s73v37sk+BG+vXLqE+TiWICenVQltmPmoDKArUD4Nish4LgHoMtcZ5j7vf2BqaxJgqOUMfOco0gR+bx/7rT1sb2/i7t2PVAVmr4WNbk/GzsLZi1h78TUpb3Lp5S9h8ew1WWfWN1q4s74jyWM3kptoY1+2f66/hNPVJSyvnsLClSuYW1pGtV5BGvSkjcJOD40PbyO5cQPZz34B/PmPsHf3LvKDAcKEQfoQQRbBT1lvNsX+kod2bSxS09Xnr2Hl+ku4eP06qt/4OoKzZ+BFMZKoIlKAHiX1+bwZJOZYMSXLBUDnWKR6zHAwAdDv3r2N7Z0tSaxjYgcBdO3LThIQwTM7wkTKeSpbOB1a02COXfdcVqQdl+W/5fXTBshm2Qfl72YB5O4UO+v38vnduXYabJrOFSc10B/bIntmdnR9G5tMKvLVrEdcr8s6pqoLmqzqls/gTbjKSdZ/cH2RpwUyaL3iYwLoBlCTZCMmthpGFpkqtMkqDIBVYpF2pPEjgerBUOYx3rcEqk2JFCmNIUmNTDrUxCnLOlf7cQoblSXczcg5YaB/wr3/cQB09nVWJq+TgW4A9KSziV/+6EfYv/0eGmGOL735JorFC0jjpqwdQwLoTGajAlRUFQCd0rLtvV1ZzwlOvvr8VUkkFEWcLFP573GB/e5Akq3JYq/NL6vN+AwB6HlQKAOd9Xl9srhYE32MAf/lWGAeYaBjo8La56YkCgH0kDx03mcvR5FA5pXB/gitnbYA6GunzmO+qclpLENl7b4gDjFk2YQ0QRirRGpBYDkyoL0A9/riWJYkQgGRrXS7LdJr4z5PB0CXOS4bqboPfat0JAC6lELrD7B+8yY+/OgD3Ntex+tffhMvv/k2sHJV7NekiNCJlsX2I+ktySGxgbCgHzWQe5PPMwD0xKNYPH1EBugNc19KCWjsgc+Fbtw0QUhlosVWZTI2mZtUFaINbxJRbTzAgm6auPr5AND57NhufNFWFX98ONSkiFpNfZcomqwHTys28TSnxxMA/QkA6CTbLC/L+CGA3t0/0PI2lH4WwkQIXx00Ey8yquscR6EmOnO+pJIgE4Q4JslipX/BEnCM6UxexpcT+5s++VjLNZCFzb+5MK/VRrExDJ5XlNpMcjRBffEdjM8nx37iALpRdDS0djemZgFF10cp4hCoqn9PAFMY5/StzBw+cd8n5B/GL1XdkwoaQqCiP83a8LTJWBfe1jln26e6MjzMD3qQL/U0x+HJsR+jBY4BoMszN+qbYu+bhDD+ZciN6xzJByIK4ftSlkbUD0yCFOd5AuISpzPKhRKnyzIMRyOJzXCscY2ljLusC4zDOgA6L1MwAI8A+kkN9Md40p/LXU4A9M/lY9ebfmYAdKk8oS93EddvLFJgaVlT0IDblhno3MOVfuFC7bIvnuTjfthCfxSYaq9b7s6Vr50hT23bw/3L/Q4D5woGEziwEu6FCewfCaAb6dij2+PxAXT7TGwgjgYUM8EsY4/npNMuIGOWieNj74/7MCjIRZPGKV/C8CO7wIDWFtCwjHZXppLbuMC4BdW4T1m5wEqsWkaOfS72ufE4VjraHtceh+ec1a+eNIBOkHT9zm2RCmS7TAF0H/UKmZjahx4FQKfcH8Ext/+5113u1y4oelSf/yQcU1vDvNxnXQDd3pO7jc20tWFSWwN9EjalkcbASKo1NzVzvSYsgCiqgGOJTpaSFVW+ikEMBtr6vb4A5cIcIHgoBp8yUqWGdOAjqlQRNeYlKBIRUIvMbEdj0QR0jV6WgrsEz/s9cdSKNJNzs48qAz0UJ2vMjEyOHwHQ6eCxI5BiFUpgSli6lDWV+oICjdsJ9j4GOseRRwDdSHYH7B8MdovRSqNUk5WexLN3j8HgN//P8xPkI/hI5QmOOVuzjKA5wTAmM9DhtWPYjk3+5XecQ+x8I0kQRs6Jq8ek3hhlxL1AglRkcnTTIYZJIgD67a1NAdl5nvNn1wR8a1bqiHPSsxVAL9Ixik4Hxff/Gvt/+X388ufvoPrer1Dba8n5G7UM9VqIWrWOLIjRH43Q7QyRdevCoOs169h54Xm8/KUv4czXvoD02y8jqtXhRx4KP5VsW89jzdopA/1wX3eSycwP0zmN65w+I1lTfA0ssRb2zu4udrZ30Fq/ie6tXxm58LGwwCmFGxEoN/NI5FPNa/DO1AAAIABJREFUItB+KreuAHqlyrZnvwoQVqoYDIcif3/7zj1xvxcX5nH18nnTxyNRYZDAlpHL5v+li5L1zedjZVkJCFsAU2rQGnVtCzRzjeeY0hwWI+HOPlmIskOvP8DtW7flHpn4T5UQjstWa08SsRrVKlaXl4R5zc9U7+A6SdBE5nvW/Y4qWsvO2BoCwCSJ1M121wiOO46/KApV/o8NZPov2Wq7OzvY2t6WrPyzZ8/i/PlzqJigh4yfCauB04gG7XUCt2PzsESfAOhiFKm0oB5hKumfxjXkUrM1RyUdCShELlg1G2HY76Hd2sW99ZvY2LiHu5ubuMUyKoMBgtocls5fxJtvvokXX30TaxdfkOeytb2Pza09AQXu1froNwoZcxeGS1gM59Ccm8fS2ctoLiwiqsXoxwk8yv8zOW1vD8VBC7h1G8GPf4ab77+H0Y17CNZbItVX6ReoDphEMMbeuTn0z8zJGF9+9TpWrr+MleefB164BjSboqfRzQsEDMxXWKM9kCwpAugR+wcfdD5GwIAyA1rDIUZ9ZTjcun0TW1ubojggqgOLiyK5LyUdyORi3zO1kGVuFCnnqaVpBYCmALu2uzApaHeZceKuMy44/yCb8GFr5HGSjybXWlIqOrTeuYVmnR+k3uqJhPuTdAF+Lceytihtamsr8zsBXYwqBvuhTRKlDezaqhPGhrGtrb1ugflPAkB3g8GH+d9T1iRLcuiUz/XRrD1cj6o1CdyytAp/F4bKcIik11eFEwKdBJGMWgeVK4RhTHlIKaGhKitWdlrOOJE/NhE/+WOgPpmjrYf6a3nkn7uTioUgDHTRITAM42lPsd4pt1GusSfPngB6NRgjFyZ1H1l/B+vvv4977/0tikEbr77yKqLTl4H6ovQFir7TGpA4QVgTQJS1z7me77fb0k+uP3dFAHQpf5TnkkQ3ynLsHXSxt9cCghjNhRU055qoBHhqEu4eWXqGYT2xn8Q+mLLRpciI8e2Y+ymBaULYXoaM8QHes2FRqjSQLzZd3t3DaPumJqd6ESpRVdbPQSdBnhTyuXswRGt3X+ycIKjINpLUHmtd0bn5OQRVk8xejEEw3SakBwxMi5qEsr2UTK7AlLCwTZKh2ElOrr7VHJiks5VkyZkcGxMEsy+Hgc7ECL4IQOYm0XwsrPyxglVjgtwsz+OhOhwgpv3EhJxuF7d+9QE+uHED+wBee/NNPP/qG8gbTHj1kXoVdIN5aTeaIsR9xPcrUgQFfUEC6PSnLAOd/pNUakXqqfy/+CVSDErLiEmStzDhVBmAc7QkZFMSmapZ9F2YrpgmUmdZ2Ky0r430uyZWWv0itbMtoO4qVt03kXzKGeg2gZX9hn3Rrom04a3aoCXbfFon0RMA/QkA6AsLAqATyN3f3UPvoCP9AxlVrDSGwPFo/U+x9aXDqPSzAOgswTDOZNxxTPlxJP5RrVFHhaqCnEtlPrMqIc5EZmwSYaZnuYDpjO2xzAyTjWSetPOYLG6mpBrnEjIkHB/FXpY7dKdj3fiMJVdyltKEuBCWiGbmZjvPiq8gNhfvSctnsW403/xOSxCGKtduQW+JZ7GETi7S7MNuT8rliVIi75mxLpY7E6kR9fu1BKW2u6lCMj1eacC6sfJP61j+XFz3/UIC5e7nViIwSoA6BiWOafokU+9Eut0Bz2W+F/tFRyeTOEhMqjca8JlQa+xBJura5CqW1hsxacWMW4lnxbEp56ZxTgHQWb6H8cETAP1z0U2fxE2eAOhPohU/pcd4lgB0MTlsvZVJAHDKJJXgoiOT4wI65aClDQDZBfdpAuj23C4TaFag1L1G99pt0MoFbV2AfRZwZX+3jGkbKJO6yaamDGtgSeZfxpqBgQBCp86uYWFlxQnal7ynQ/348QF06zQLU9bWLXQY37xXy94r35+tR24dIl6SBcv42baXC2i7bHb+Ltlm5nySIU9jzy36be7Tnrv8G/e3L362zqxkv4n8qyZpzHo9DQD97p3baM0A0K2E+yMD6BJkUQPEjhG3/5bvy/bd8t+j+vyDQISPM1Uy8MLgaPmaGTZwn8as84v6tgm+8LPCIlrTltun2RiDxLDIK1U06g1U63WRctdAHhEUU1fPB7qdroDnHG8EuIJA+zSZ4XSIpIYyyw+I1FUDXrWhoKSApNoKGrhVA07VBpQxRvBrNOxrlq6R6RMHRqZAA6KauqaSVEAgzwJxDwPQCcLZ+TVPNCBTknAPPAU4tT4WwcrZDPTyc3DnrQeNA/sbZb8oq04m6p07d0T+mgx0tqNlkLLMAz8TbBPGh2WdGqUIm/xiQQF7DUFegHWSXVCAn3MmH4h0N5k4uXzu9vu4sb4utdYrUYzzZ87i3LlzmK82EaVSEFwikeN+gnRzE/7v/zukf/D/YPPWLWT9tkigU1a+e7mGaG1B5lrPo5JGBwe3trD0yyFGvR4OAmB37gwuX7+OhW9+Cb3/9quYO3MG3nITg6YmKUTjOipF44HDxPVPPE+dWztPujsSXCHIfefOOu7evYvOxh0Ue3fVGaZ0p3H4CZozUCxy7mEgb503fQkW83nU6k09DwN1EetHZnJ/d9c30O8PUG/UcO3aZVN3NxagWYMCBNFVAl37r5EVtnJcxuGZrkSHCzSaYYc85HNjcEABZ7ZVluUi4X779m1ROGE/feGFFzAY9LG3uysM9Ga9hlMrK7hw4QKqZBKY9Yj3K0Fzzxe2M2Uc9JgKqDK40e92tTlNUoKCU2wblTTluGcSC8f6ztb2REHhzJlTWFtbw6nVVRQZdfUtdUCDpcJ2M06aKmFoAF8jqdOajuX5Vi9l+vTTag05rzvPECUKoEeehwbHbpai3+tgd5uS5tu4e28dH9z8SBJUhmTRNVkP/SW8+MJ1XLxwRe5n2E/Q7ygot3GqhsFKU1UZhvOoezXUag2sLl5Coz4vTIRWjUHySKTVx+ghQwr/oIXaRx/ig1/9CuNf3EL9F3fQ3d9HrTXC/EEmjNH2c2eRXjuH1TNnsPzi82hcvoTo1CkU801GokX/Ym80QhDFqFaqAp/IXMhEMSlTUMDLMwSZzl2j4QDDXleu+8bNG1i/d0/KPXDe4FtYIrWKzJ0ify24gY4bJiLRbpJ5YpqjOVlPDtliUgNQe2o5mOM+K/vZJrfMWo/K9qCdp+z4Lf9enhDc85dtqPtt0uneJwD6x7FAno19udZxzuGcx/7M+ZnrD4O5fFn7V4LCRpWlDKDbucQqN/H/dg2d5b88iTt3Geju8VwAXRP9dA5k0hmvhUwTqlHQFpO651Sm4LwnCQC5MA6z4RDjocpE25faBlQim8q2M4jLttDyLtYOm/qeE42jMnPmCHv/SbTLyTHub4GMKW5cI5nsZAV15bOCKS6gqiw9VRALihwVT5l+GA8wTlrobW7iw59+H52tu7h69Srmzl9FvLCifYyMYEmO8JAFVQOgq7IU7UHaCVcvrgmwKqD1OBdbpj9MsNPeFxsjiKpYWDolyZeRTzUfB9B9gg+XNb5tXW8CDhOfx2UmmiQ7tStM8gnHCXJJyCX4M8pTTUzhuIjUN96/9y7u/vx7WrYqrqJRa4oNLAmgaSH2TKc7RHu/K+2yvbsvSceNZkMqkK+ePo1TZ07Dq8SSrMbETMrDi82WhfDSeTWlaJtM9Ikd5RczGMUmc8LrwlefAfLqIgyx8auZziD6rwI6fAIWNM98ftYHkRep1IgXn7lIERnVrVqvh4jKNBzn+/v48Je/xIe37yI7dw0vf/FLuHTtBSR+AwFrp/sxep6qfPCcqfFJIy+nJpCch/XPg0JtSc5pVDaQ8zty7nKljnKa+a8kOtjEYM51BAkCqpYx8VrqKadinwqBQEqEmXNaOWTOe3kOJhdMx8kT7IjPyKHEJjRrIduLADrXPoLoTJ5l0of45PShrczvM3Ltj3IZJwD6kwHQGftMej0B0AfdnszXJChQvUZikp4qQ1i1MPuMyITVaCi1NEx5Mc5TgZFer8QQRrYB5SQeKUns9JdJarBJz47nzmR3Jv5JonaCZMQxnQjgTJ+SyWDst5wqKe1uprtJt5HZxLFRpgD6ocXAzLlmt8OutX5pwcqCcWKTrmTGlajTGdVOLd1WlffkoFb22gDnBMml/jvnptFIZPL5nSSemyQ1UQMyPi7jAkpMUUBdEsodNbCy31T2uR5lDJ1s+wm2QNl2nnFqa5/I+sikCzNHMymNg1DifKbMjI3x2eefjak2a8YH41WVipQTCGtVY3uEKCJVt9HyT6nKwyeJ9EdRtgwjRIbAo8mzGtNndICkBL5CdBHIiPeQS1SFapzidcg1Bv0O6usf4p3v/j7u/OAnyAce3vrOd7D6rW9ht1HDb/7Wb+P3fud3P8GGPznVJ90CJwD6J93iz9D5niUAXUCdGSzHyaKqeq8a9DZSY7YpjwL/7PdPC9ArA0ZlQMl91OWAqBvknLIINUBu5cwnBtwMRpEFiC2gpMCusjkzI+HuAugEolbPnP1EAHQb0GV7yKJlpNUtOGEBb3uv9placNoC73TUrYyzBC36CipatqnLOLWSjVI7xcrCGRaODSS6geYyAO4+D56Hv/NY/N7WU7Q1zy3QMguYfxBw+EhD30i40xh9FgD0WWBOGUDn/8vB/Ee654dsbA0ta2Tb52wZ6OXx4j5TC6DT8OFnZbMrgM7jJlmO3iAVJ7xeb6DRaIrMDx0HCcyUAPTWXlukgdhno5Byzgo6ko1O54H9sV6tSo2sSqMp0kDCtlAarjoKph653Jc4HUORjiYDPc8SZcITeLT9mYCkCa5YaS8eM1OO5PEY6EcB6FkykXA/DKATWDSgfWkecuc7++ztGD4OgE6jmWOLwUqyzynjznYj+GXll23ZBys7y99FotAk4djAiP2ez1zGLmtDG2DSzqdikHMNYTAlCDD0cmGiD+jsDYcCLjJD+szKKi5evIiF2hyCRJAFoZkk+13s3biB+Pf/Lbw/+p6AtH7aF9lzzklbpwp4pxrgXBsGFbTbB+jc2cGVjSq8QYYDz8OdRhOrZ9cQv/Uy2v/kbVx95RU0zp1BMhchGSeIxjVUwJrRR7+sG66Po1SuwNYNH4+lXTc2NvHBhx/hxo0bGLW2sJD3FChnkNMGAFjzPNT5rkp2tQHWWe87jhVAbzTnxMEVaTdh3hTo9fq4u74pz43bXb5yQWVMqbQQKYDOxBCPbCQyaoT1Zxxms95LH5rqzChlavJS6XMGMPKQEp+mfjidHEp3S/3foSQHtNv7co4XX3xRANHOwYEkY9QrFSwvLQojnBW16bRzX94/g+JkNvYYdDUlPDj+dBynOGBdewZBTL8nQKXs80DmCQY8UtbfTlNsbW5id2dXAneXLl3EuXNrWJifRz5KJ/szAdAmIRAKkLnSjFsdP0oosnOoBFBMKRrrRHJzO691Gbxl0BRANU+0LngxRpVJC3mOJBmi391Dt9PB+sY9vPvB+yK/2u52kRQFTp8+jfPnLmHt7AUJnNfiOuJQJS+3z85hsNKQ+5zvNsBeWa3UsTR/HpW4jnEcCIAeV5gUVKBXtMSprI9GWGEZhn4fuHcA/+Ye8lYL/t4QQR/wGg1kpxsoziwgPH0a4eoygrmm9KmEUyMZV9Uq9tMMQRgjjmJkkoCgAHokVQHIBMwQpNr2nC+ZdMR1+4MPP8Sdu3cOAegcj416TZKXRG2DqvJUUggDSVqatLMB0N3+6Np4wuYzYFwZZLTPxLJ5+ZzcpJ7yaC7bg48KoLs2jrvmusedrs/Ts58A6E/SIvn1HMuWmJBSGMZOtTVfeUV2vXP7VJll7trctv+7dvnTuLPHAdBFAUVqndcQRBG8QO0oTpa8fyqQMAGPgGm1pMqg/d8kAkuCDOdTvTOnWueE3axjx6yuJwD60+gCxz7mowHonqoyEUAfZ4gJ6cpiOgDSfeSdDt79wZ9h+8b7YgcsXX4R9ZXTmpAZVMQ25+KV+hUB0Lmm0C7lOKNKz5mVBVkv1M9Q+dneYIitvbbYWJVqA0urZ8X2CchnN8DpsW/2mBs+EoBukkTFvqIakadqarR3h7kmiFNJSxLggkAA9Dvv/L+ybtIGoIoSkw53ttsYDlL5fNAZotPtS9sME6praS3cvW4Hp06fxtlzaxiOM5VHrcTKFJO1OoaXzqnto7TDQzaOnX8kOVOYnlPg90kD6BkBdD4jzpssYUQ2OhOde11EUr7LQ7G3h/feeQcfrm9g+Ytfw5UvvI5T5y5hlFF9KEbuV9BBTUtpMSkvNzalN0Yl0InjeAC6+pXWZ5FzS111LU0j6cthqPW8a1X4FQbwmbep5d3IQqdE7SjRUmG2BJHEJcTu/uwD6LRVpSRVnk/iNbQDqaLEvsy2EHvfUSg75nB7ZjY7AdCfAIDORNrlZYy6XRzstTDs9cXnIeDLN8ee1OM2KmFS9M3EmxlfURnpsZAVRAmTJXKgc6qUXTA+obBbGYOkfxEoeQcs62dtESMTL+NYxjvVcgqMOYcMNXYkMVwel3MAYx1ObfCpMpZT7svBzKVEzgMSjtyEGmvtqB9aiFIHr5PrAceLKs9pjXPGQFjuw2ZtTZjjjMfTFzclL9muo8FQVMd8zv2S6OVJuQrr6xNAl/XHSQKzAkC2zV0/dxaQLvs/QIXrmRm8n8cLeUQAXWMg0zgWx5nE84UroeqS1q8RvMOoxnDut7Fc2hRM7mjOzQnxCZESIuTYvidrJPskE1Y4JgmeU9lBtmFCviHFMQpqC7ydAOifx877aPd8AqA/Wnt9prZ+lgB0Bnzdly6O00lVGZa6hQugl0Ec9xizQD/7+3EXX3c793izFnX3WqwB4AbDZS43TAYX3Cufwwa7yudwjzkBhWjYSbaiZr2L8UUHy7CtRmkuWc8ugC4BKMPkO7pDm8DTZINDMMeRcs7l9rc1ZBmI1+u8XwraBvPECQwCefMzwQgunvZNR8lmZrvgtWXc8NwWQOd5RK7VJFzw/xaEs8x9/t8GDd3AN8/D33jNtk0tE12MZzJZmeFt6hXd32/1m+P2sZnPgM/VZJrfu3tHJInLEu6Wgc79CbLaRIGA0krm/2So6sVY7oaMIGGgu/3V9kt7zW5fLys4TAPzUzaevQf3+br3L8EBA0QdZRCX26wMDDjhzQmwJPdAn8E5dvkatH7VVCqPoQkBz02QaQKgjzLMzc1jrkm5cLINmA3JYK1hKzFzNtfsyIP9fZGK1uCHIYDLPVJWrxCZKwKJwmKnDDH0mRwS0pAM47HJ2B1gNBho/e9CJUalfwpwpK3LILFIvhuuhTgxAqCTtWEYGIEGxMiUQGgk3Pm77QcGtJcDOgx01kDneaUPeVq7WtvRrRY67dPlPmDnJttXXEdo1hzK7SkDvn9wIMxdgrB8kfHKICezw4Xla172GBY8t46e/X6qwqHWe9UngK6Oq10vZM4UmSgG8nwkPrNTKW05xojzTacjBnYtjJWBXmsiTM3DTcfobe/hvR//GHPf/T+w+Jd/inGRqOw/mAUb486lOfQWK5J0UTP1+NK7O3hrw0c0yDDwPbTn51Cp15G8fAX3/ptv4OW338bSlecwbi4JS0gY5Z7W1paam9K/eB9UrWZfSUzf5zNW5pTcn3G26bhzv+FgKKz+mzdv4KOPbgpTyht1MV8MEIWRAMhxxLmWrHMflTiUebZKwDwkOzdAvV6Vet8CuMc17YMcZ6KioGDk1taOgLJ0ehhAZdCqzmxgy9RlAKDQeV+Y7WQri2M9lR01E5R50gSWTX+fSJ6zOCX1SLUNyHziK81ydHt9qYHOZKtqXMH1V16RQGK/15N+RdB+rlGXmuQxEwY47g0DkYAqWW5DL0RmsujZ0DIfjEbCQJdtTFIb+2aVbKBQ1yeORc7RnJepnrDf3pdtr1y5LOeza57Dl7MTxbQtaeOY9VjXLIe9Jk6lzuuT8eTMoxm41itboeJroo2IeCba3iwlMRypHO36xjp+9eH7AjaNRkzQGcqzb0YB5owU4en5RZyh9PnyMvoXryBbPaXKD/kcvCKC7wWYC08jrjSEaTaItf+AAHo8EIeXrKsg68n8EfZGCA96HOgIBgkCap1WYvhRDUGlxsEO1KosPCr9Ych4Mj+z7jmXKM5jZF+YmJBP4DtjqRoDoI+1BAzLXfS6yhhkIg4TJ+bnF7CwMC/s84WFRVR5XiZiZKquIRKuVO6YKCFMQTXpf2bsyZokwBtlpPU9GQemx86y0/hTGeR293P3sXOYaxsedczyvFteI9350vYZ3Ub7FXsIxSr1WqQldK7hXCJJNQHywEdmQA5L+RRuX5pjzIAjVXlSCh9rd2Zl3fs0+iYz98mHh7WAXZ+sTcvnZlWcuK9lkYtUuWHYSeIemRQu66m0VrprZrm/WXvMte3cckcPu+bH+Z1gmGWXSt+cyBdPATUCmLbuebVWF3YJQSuWc1BGF8suKHjO9WcwGIrkNoO1dc4d5ZeT9MeyReLFlJjnNt6sbeSwxNzEroks6+Pc+ck+j9oC2aTsUIGAAIWR2ZckiMlTmvof/z9779ok2XVdia28eW++611d1d1AP4AGGiBIQCTEh6gRNdJoRGliJjSeUTjscIQ/2Po6Xx3h8E9w+Ku/jL84xuGxJ8Zhj8aaoSyJoReHpEQBJEECIB7dQKPf3dX1zMrHvTfvday1z8k8lZ3VDwANNMhKRKGzsm7e5zn77L3XXmvTX+Hzi8sRkjI1PyXvIcr3JN1/4ZXv4cpbP9FpnHnu8zj25GkklHzOON4i+WxZtYlRWZHcJ/1Svuj/zLfqUuKRH14YW7HbH2Bja0fraaPVwdLqutZ7MuApC/4oXlbI6lh6wdgMCN0WC8m4B2o1rmg4zVKBjT3GGASMagnqzab8me7Nt3HzjT/TabNt1fz8Ip56+mls3N4S2/70U09h884OtrZ20O/1UUlq6MwvYmV1BTuDvtpdtefmsJ8OBcyzvygT2orNUwK6SxYPB3kcrklju6STtnyPQCD3shLngy9Fb27SEq+uHVh+7magjyrlhIHOcuMKwf8qknxo/kq1iiZ7tvNc2Zbr6lVcevcC7vRTnP3tf4aV02fRnFtAWnB9jFFECQYwkEz+N8XJmLvASMW0stllPh4H1rrHTphs9DFfXubGy8d6PxDGQB+Z1D2LH5Twpx3k+FIRkfmk6vHKdl8D6zlvMRFB/sTY9I5oEtr+6ZzFdGx/6Lg9aBYfm/V+Or/DZ8kxTh9wDAK6OPIj5WMexYR+wH1+VgF0jeyILVVoE4EOYrV/yHoD1KUkxTlTQa1qRQ5SBnT+Na9ZpAdaPC9CwdDTt8RyhXHj6utqNGasSpFPahMF0sL8pDm2clpYQG9nB/s7u0j7A8vv5YUKUmQPLXqy+MK12FLcrZjRtZ9g0RHnPWMJthEToMfCfCt2UY7R5TCt3VcNcd3kohWvs9DLM73lz3hDx/YMxoa3wnNToZDC2YAFIq6fuBSzBO/rbKWu49wW+fn+F7fb8Zj3jo9vgeGP6wqs1MfcKc95n1JtKZJErXJMvXFS2iTA37XgZE93Y9GnKKiAynOnf6qWElYgb8/Nv58g/F5FxUjAs/OJh02Tz+p8fsBp/9ndTPnYqdMP1Q/8kA8LPbyyppZEFqTZpFcbJqeipfYAitdZ9MaiyarIQ1ovOYAaCVpttlRoq9WACtg5xxjPMs+XudaaTsnIt3YMa05Ssc2PGOif3cH3yZ75EYD+yd7vx+pojwuArpvipFN90m8CwLiEpZPQURDikpvhtvx8ekH1yUUfQIR/n952Fsgza4H2yfRwn3ef80EWmf+OB30OO1d+HiZEZwU3fl8+6TYNHDGQokwbQ3hV0qcE0KMDEu7GgnM/94yYQpBjNoB+r0SvB6p5CDplPjHo+4pPQF4DpJUACQBqgolyPJ1DKqfYFQz4imJ/DDmVrnqS//rtlBB23yEg5//GIEuBppP4Cu89txdjcupvHpD3ifFZt+5eY+yhJr8kva1PkgfQeT8aAhUYKEdo1gjmuyCDAYC7T5S6tHtrAb69Jr12WYFPJ4Tn6p/BLEa+H4vToGg43v3zD//1z2IyhydXPmtOztoufB7hnBBa7eb6+DwcgB7OTX8Ouj4GVK6HFT/Pmch1bFYvl0cWQS+3Xn9iYzZarjqRk9JABmZt6IRZ7/N9k293Dp+XFIrjCuqNmutHWlNijvLQeSWZ9OQU8cD6RVF+eUh5oT4rd00SvlEjAGvScwTYPcjDRKCBOTqqe6yUJY+VxLFqSwt6PIAueymA3clEe5or72GRoaSsoyTcJz3QCckTALOg0QovZtk4/1Snn/308wm3C5/lfq+H2xsbYhAThOR9p1Qk+1XTDvi57edbWLTiEyd+337e+cIiz0AP55xwMddvkW54Nu4RCeQsOOJ8owTZYCgAtFNvIxm5ApR0hO3rt/A33/42Vv+f/wNP/vA/odNJ0M3rGMVttObnce2Xn8Xmchu9fg+tuIL97U0U713BN97dQbLfR87E19ICstEI22efwPv/+Dfwhd/4DRx79iWUnZMKUkdxiTK2Yh8G0RwjfJ4ma5Whv79vwT5BbdozAtK0byqusDmdZTl2Njfxs5/9DBcuXBCoKDWDygjtoq9919lfMbH+5gTSaw5AZ8KYgT+3IYCuxDGTAlEs4ELFG5KAt6TH1tY2PvjgA0mpz6+s6Pl12i2B5grAaXbYezPLdDyC6EwQSH1hHDT5vrcKtX1qxIRbtZ0luG3tL5GSncwe66MCu90uLl68iH6vh06rjRdeeEGV//ydAHpUjNBq1g3Yr8eynQzQKG+pZAnvV1RD6loCEDDmWKQMfDogyGyJeV6r2PWulQC3Ya6H957FCSxWIPOFhR9nzpwRcEu7Y+0iDto/z4q0eeJ6ofNcGDi6ZzhJ4BiIPh7fQW/4WqWHctSXjHESW7sJFmBkGa+xosKQ/QGLHG7hxo1ruH7jioFulQzV0b6S//nWTVS6m9r/qaUFnF1bVQG2UgvkAAAgAElEQVQLnv5lxMefVkHLsLmClMK0WYl6toBarYO42QLihiRl8xjoz5ts6jDKsFPr64LryNGE2cgaciQSewWSfhNJ6qQAZZttjeontJM2Fiir6/vbUv5PBRdMuKVWMED7RKlcznc+i64D0Pd291T8QLUAPi8VPTQaBmY7/4o21fJJFUHJSuyoh6gVV6hn38iS+xqRWj4iJfd8Ui/0zQ7zBWfZvWl/yT/XcA2cXiNn2dMDa2KgSjC9P/5u49fkZFU4oLYcHIUcV1ZkRACdP5pXTDh4t8HXWoYAep4jzsgRNTUVAehHrw99B/w6R1vsk0VeuYnPRkwLFvWkqWyML+bkGPff8fGAnvG4eNIeoleF+dAn+DF9UYlmV4xi4931ng4KGak2Ya1jgKWVVfU7V09RzxZREYGB55Iwdoo0XDUavtJwatGf5OlmS2tPIpvprF+4ozDb9zHdkKPdHHoHqKziJdzHALoslu+HLqs4jm9YbMUXVWaSwlp4VfKe1jmy5668/io+eP1H8oVeePElnHnmGfls291UPi59qTxuISsq6PX7uHV7A41GE3OdNmpVAuk18x2o1MQCvcEQm7t7mo/N9hwWV44ZgCIA/dFIuMuP9zK3B1R7JlFexDZTUsxyt9YXFlcgYJFr5f6+8wEbdbTImqf6y+YF7F38SwGP9B3mFhbx7PPPCzAfpDlOPfUUNja2cGdjU6z7WqeDlWNr8tV7LOp14Pg+21dlmXzW5fVjOmY2jBGXazOe9d0FK7YuhSzKQwB0tw2BudoovGbXziiQcCeAXjikpqC8P2X2mVwf7oOFw3zfYd9xFhhsbuHmW2/jzo2bKFrzeO73/1vUF5Y1FuknqpwuqmJUsXxGKD2s4gpXPKHe6lPFOHZt9h0fq/r2QAfWf7eeyx90hAPGc/V6AzUWPLDXqy86pBoAFXjYwoLPmkWMLAigP+PUlhQXeH8nyKVM57LuaY5Clqufep+y/fJ+eUiM4FrJuU+fnGOP/h99cd+qZFZO71O+jPse/rMMoJecb5xbJdAcVWRfcgLohbVTojx5I6nZOv4hAHSLRyuoqB2cyT6z2Fq5xmKEQZ5pDBA8b3Q66FIdi725yZCmn0SM37VRkIA7/Q/FYM4v9k/HmVT5xe69L+KhT6Nzdy0GVfgyzeRmAQzj9SRGGVMFb1IUbTi67dTyQqzIMaKRqaH0kaXWsmHsF9IfVxGwk5135z2ungry4Rrzvo1NAKD7z1lwzvg6YnzuCEshQcnqfJx0vU4SyIap8lZS5+wN1POccywuGUeZIgzPTDFCUPjg308PemMhz26Led8JcrTB43UHHICueHtq/uhXP38+5FkzTvexPFUgmOdQMQvbaLKdQquJxlwbtQYl3RML4HkuJKC4fCdzCFFpeTSOU+5PBcpHPdA/5FP5xfzaEYD+i/ncddWPFYDOgHdq0fcBig+qwoV8bJcD6Y/QOQ4TjGGCM/xe+Oinvys7PyURcxhQFG476xz8uShJGwCA4fFn7XtWktQHPSGr0hcU6JlSUpbVnFMAeshA/yQAdD0zx9zj+xAY9wC1DxoFarLqMuyL60Aiftczb7xTFzLyfBDlv8/fwyprn2ykY8j983du66ss+RmBBJPnNdCSgRf3ISlfV9ihBLpzjL1zPJ0Mnx4zHylY4zPMDNy8fu0Ktuj4TwHoBFqFPZBd7yr1jFV/bwA9ZKD7e3kvAH16/vjn5pPz4didNafGQNkMBnqY8L/LqfZOu/+e3WDzwYJ5L/fIsVL9XAjHgc4z6GOl8gEHVjHIUoEFKw+jRME2+58zWcHKaeXCCgtUilGpwIFJMwLok0IQOx/ew3o9RqNp0leUCFYfHspDwnruCsAQGErZ9iGyQV/jjQFIyd6EYupGqDmnj6CRnYTJR1rCxe6U5W8oz0gA3csVfbwAunWdnAB44X33c3z638NAoentqJSxceeOAbA9k1RjQo4grAJgyhS6Hq+8d16y1o/VEMQKxxg/r9E5ngrIDgPQmfwbOdUL9R8bmox8k0xZ9kDna5Bh+8p1fJcA+r/7Nzj5ynehAvZkHsnycSw++yzyf/qbGD3/FEoWAXW3cefN17Hzl9/Fs995C9jexbBSIu20MUxTbJ4+gUv/5Dfx5W9+E8ef+yLKuScM6KhHQMNJvqkqwuwZQxH2OyQwzCCanxkw6HrEEmAejZTcJHB87fIVybYzYczPCPx2EmC+ksmuEUAn29wC5qox0vmeRUUOSDP2ubHRWe3rWkWNWTGWqNoVeEwgO2m29PwW5ueQVH1wYn1DPYCeVCO99wx0PTcVc7nEou+B65ONTtqc49tsMASc8z2Z6Oxfz/HT3++JHf7MM88oauP8ZBKNrPP5jsnqNxKy+425w2IU7swD6FwzOfcISHE96PX2xwC6H1scn1wj+LvGXkmmf1/S//zh+ORxKHdK8FYKF75dw11yczanvQx/6OPY3KZSgut9NwWge4ApGu0gjlioUENZsKCBgDIBNKoFVMQ0u7WxiRs3b6Lb3QVYQNFuo10joD3Q/endvIzB7ataW1ZqMdbm2ioiqpz7MhpPntf7aPlJlElD6hvV/TbiqI641kClPqe+nHkdGLRMfX9QybCd9BWS1pGhMQNArw1aiIdOXWIGgG42zQopmIxR/zw5AgTQM1csQraXJapsXbfkEgvOmIDiGPc/fhsVmtDPnAGgW2rbJYl8EsvZWtprrSE8lrD8gyo63i+YXpf8ejbLt5vlK/j19F721H/vfucwvX8WePF1gIFu5QFjBvoRgD7tgXxyv/s1LQQ1Qv9YrQocAEYbpHYbapVh9sgXiR42Bj+5Kzn8SCpadHPWx3YqHmDBCuckfToVb9ncrTdaiCm9S5ULMpIpFaoigr7mui9oVYEtk/TFjEKOA4qmRwD64zAOHuQcPgyAzrlDAJsAOsdVVAxQpYx7FGHjnZ/iypuvqaDwmeeex+lz56S0sjcka48+exN53MYgow/Vxa2NOyqGI4CufbJXOPGVzGLDYZZju2tFtI1WG3OLKwaaPMYAOsFzzh3+qKCy2USb7VN43v1riLdek4rLzZu30R8M8fzzz6Pbo1x7Lon2NC+x3x9KGa5Sq6PZ6WB+YQHb/Z7uMUGYIVmfVChJYhw7vi4fKCpbqFdPznjsnzyAPmJPUwegR2lPNoPPs5NnSPIMw70uLrzyKgZ7XTSPncCZf/xfIZlbVOFCXqlZcWfFCqJdFDYp4hBo7pReHgBAl9/g9xLEsx508AppWuvFNq1aOwsqPDXqxmZlHMu+9lQvYwswZxdbzF+4fZtSjCsSDNrbTfsQ95yXjymAHuZkNP8dYcKUlowkQZ83zFk8iP15nLY5AtAPl3C3YpuK4hD5QDMAdMZiBNCp/La3tYXhxwyga2FgsbRjyKpVnCuE9rlCTwJiUXUy3xYr3XJ19Hci5e/Gfj9DS8VyxlWP4ggllbecApHZjcpYddKMksUkBOZ9QfKBRJHLFekgYS2gamCtaCB3Ppg/V8Ujjn3PXBjj23HLUDLlHahfprm1lSgKxWqM2fQzQzngCEB/nCzLIzqXRwygkw7kh7AaslDFsxgh5dCnikKthrjdMAWSpq2Xyr2qcM0KkUmEKqlG51rD2d9K5R0Kl3c5knB/ROPj52i3RwD6z9HDfNhLeVwAdBlDVyUbJv58ksUCCFeZPHWRIUgZgijT4Ga43fR9CrcNAaLDgMHw+/far3eIwv0/LIA+dqoCQNqDhB5E94GQXxxCAN1LuLOn8Orx41hYXjFA5hEz0MN75IFrfx9CB80/b88cDcE3Bj98ccETeNxoTMALFxR6ANjfA++4+s89yOml2rV4sl8i5dAcu5CJBS62nv3DY3kGupfS5Hl5Vqy/jhCo99c7azw+7LzU9kEP9FkS7jx2s2bSznxRvtffVw+gh+zGkIFOKctQwt3fK3+eYWB92DwK51o4RsP5O/359N/C38PjTB9zfF72hbtuZ9gDPTz38dhQ0sNVQ0qSywB0ArgeQEc1RrVF6faWxkYtrgmQInZNlqUAu2yEQW8ggI1AJiueTTLP+ulaUiqRnHdCxQUiLwxOxAA3MF1xTFlIJjId9JH29lVdTPvHzcmerUal4+GqbHICoAeOo8h/jvVBLuAjAdCF7hHEm7D+Zz2zafsZjqPphxXOD57z9s6O5K/VS5L9qpeXTW7bKVb4pIgHwUL7HBYO+blrU2eknlsOdpvIWnoGOp1lFjEQDJPAgAHoHsCiY02wtE4JfCPNouwPsXX5Gr7zF3+B9W/9nzj14++qNXqazyGqr2D++HFU/9nvIvnyF5GQwTvYwY0fvoI7/+H/wzPf/Qmqu12wrKmo15RgvP3Uk3jnn/42Xv7mN7H+uZdRLpxS0FwmlLEmSJwLtBbryYG1rJ6lbdre2hSjtFFvoN20RKb6lGUprl+9ig8uXcLlS+8LSOdYJXgmAL1WxVzVwEUyqvwPk8Mcw2InOwDdQHOnUOGq6b0aLpcOL2POZPP1a9ewub2DwagUeLyyvIROiwUkscBz9qvmMyH7nGNc/a3Yd8pJdCEiQGJg8ag0iUtTUzDghC+yrFUlr16nDkwna3mYSkJ+0Ovr3Hl89oZk3+/93j6aSYz5dtt6e/IQpfVr47zyFdJMjnoFFM7n/f0uut19KQl4WT7JABJAJ8vbFVdxLdnZ3cG1q9eUeOY2LP5YW1tHvVG3hAMlPZW8NDBY88c4SA6Itfk9Vhp2PeGtL4QbwUEhyFhpgjMzvY1GUghoylIWJjCBBFTrixgOM2zt7OLS9duaY5WoxOrqosb1XL1EkwD67g76N97Xz+7OLhppF80ilQ1qn/giFk88h2Pr68jOP4NocRFRtYZe1sKoIIc5xnxlGdVGA0UtlkSqmOPVAsPEAVnVHIhdv1U2mqjw8woaaR21nGs7pVWN2c3XoDpheKtwhx/zWSvQpSWqIB45lriSPfyxnqkMoqVQAba8cOwOz5wojIE9AdCp7KFZjYorUjEbZj379LlLUnnFWf5rBTh3t6DxNi60TX7tO8w2TtvFD7PdvWzr3fufIeF+BKDf5Ut8Gh9433K6CJTn4n3nkG1NW04fxdsmv+aFBWUPMzY+qWv2DNrQd1TSm/aP85a9NxtkatVMOtQVHNIOij3CHs4sIuj1JRPKGUlbRbsrK5APZ17KvbnjBlfdn19+/y0+qfv4i3Ac+bRa9wwUF5tXPVMnRRBW3OliAiY+uVaUI8ln8xUjQ1IZygffu/oerr3zBl577TWcOrmG06eewPHjJzCgs1WtI6nVkcYtKbZwvbyztSOAfWlhHhBL2brjFqNURbBqHyNp3RHqzTZacwtazyMCso+IgT5ioUwQ/4zBV6Pv6ZrJphyLUzlmpfnOpXxBKw7siV0vZubcnJLK/Y1L6L7/qnzwre0d9PtDnH3qLHb29rHX3VdBcSWpI05qYutvbO8qjmK8NCxG8o0WWGxXM/+WPtLi6oruVVlQvWbSjunA+L1L63V6dM9moI/XXHfNnsHJWM2/WBwpG0oGurtZOQH0SiHbGWV99aun3WkMe6ikQ/R2d/Hm9/4G9WoV6+eex+I3/imq7XnZJ45HLzVMqf/Ji8l3w628bTOFo7EMwMS+BMXgvkP5GNz1Evai6JkSBy2jFVXxd8rrJ4ibDSSNOmIpUNmMIIhO1SRTT+qjUZZI6HMyLzClSCJfIygCPJDDOkSEI3xMuvTHxBz6mM3MgJ0U5yTBc/74+JHjVGzdGfmDx92eHgHohwDo3hfnvEtMEW0aQB+O2JZvTu0lyEjdJYC+31Pfc40HrRk2Aijhrnl3Dwa6tcqbsGjN6Er2x+apfkzhcBzUuXY1Ns+BSruBqG7KbszVWfzt5N/Vrs3mv9mHipTMpP7mZOSt+NypApJZHihQ2an5SWzzIVge3Ho5GfFSDlEBo527cmaOre5zLlTmk/9JtvkgFbFEEvPMUY7Yo51t2uyeWLGznVM0mhQIEUz3q9Qs03HEQH/crdBDnN9HBNDH4yNYi/SZ+50Kqhrj8oeYM7L4P/W5FvpqNapwxgLQm/MdWzeZj4qMwMFWjSq255gP2uSx3a2Uj2QPuqjSX5CsexslLGcB17Ks2ttD69pF/PT/+re48rc/xKhfwZf/xb/A6t//+7jTbuK/++//B/zP/+P/9BA37mjTz9odOALQP2tP7GM838cJQLeEZRCSOOaZ/8QAIpfsCKp1Q8d5GvBWRZ7bNnS0w1s4/Z0QTJwA0wejiulE6fS+DwMAw3OdduTD85gFJloQ5aoS3fvw/PjemNrpAQb6MKO8iUm4f1IA+vT187wYuAvYiuMxeB2C5Z4Z7mXW+TfP+vbsGyYO+Qp7nnum+HRhgn9GobSlZ5Qr6eH6YvE9QamQ3U5nMUxqeqYLgzBem6/EDEF3P6Y+NgCdz5oy7lmGa1cvi4HOALnugC0GxY36hIHu5dtDBjrBBR/p6r1nMgp4ODg3DpsT4RwKr3F6jPrfw+cmn2dGoB4+d7/Pw8Z/ONfMyXZBQcBmDwH08DrGrC4mvvx3HYCuiloC6Aq6RqjWGmgsrRgLN6Zco0k3E2mNXFImHWTod3sCyzhm+HdtXycjrKafWiNRb0FWQhKQsT7WRLscY0HywEx29DGkHGu/r3lRrVRQHyeDTdrdXq7/4/j9BDh3kh3WA13y2h+vhLs9kwmI6e3XYfbpYZ899065TMq6sQe6Z5tTBYBBr1eFCMeIHw/eHvpzCZMjYh8FjAn/3nKLHr40AF2qbXSJWQXOpJpL1jO5mEQJSbsWHPcG2CaA/p3v4Ni3/jVO/OivhXGmvQ7KkclEV//x76D1934VC5/7HOFAXH/1B7j97/49nvvb15B0uxqFlBplgH37mbN485//I7z4D/4Bjn3uS8DiWfnmRXWEvJIr+aNCjCSWEgVBVg+gX/3gEnr7XY299dVlLCwvmQRpr4v3LlzAxXffxdWrlxX08mopz057xx6x7dgkgWuJAeimxEHGn1XDS77d951ySQDe87BAgWCsLz6iXadEOBlbGztdAdhrx1axvGhsbYLnbBMgVYCYVcBWECW1SW/jqzUB6HyWWWnMY0NM2be6qvciFjg5eZ8Uoz1jsdjW1paAlTiqap2jzP3e7o7mKAH0uVZLwHFUZijyTIGTAG2XfFACIeh5zWKOvW4X+/2eFVKxN3yjqX1YcVJVz3tvv6sWBJcvX9b8m5ub1/WTlcXvUTFgpDJ8B6B7JpCSviGAbn3tNH0dE8FVF7ihP+mhKRDXuSP17CYacY6k3kQ2pDQ+R1iEIlnE9s4ebm5s4tLNLSWVOnMtnDp1XPNqvl6gBbNj+e0PkN26pPlXbF7HaOe21ur5uc9hZfkc1o4fx/5XPo/k5DqanQVsV+cwGFUQ51WspcuI6y31Q2WbC9MPlXa7XmmSI2WzQyY1kWNUoaWqoDlK0HCtETLJoptNTyOX6HZzV4khPvjh0OQKo6r66tmaUqjfn5I8VBVwiea4UtU4UAJKLTJMil3JHiZ+mBwbub8R6KDygH/+XgFH8ohW8BCu5zwm/zvsNe1rhmMq/Nv91lpvZw8eewLch/Y3XEunt/frrx3PjS8muMYgA32CIwb6oQ/0E/qDt4O+iMc/fw+e0455GXYV6bHAj8zsgE0YjrVwvfTvHwfgoJA8omsfEMYzqpWyAq56qyEAXS073LxU4QsTuI7xROaTEl9RJAlYFceq1Y2rdnuo53YIYnTXPh4TxOihru2zuzEB9LGEuyJYAyT8Smi+nCnX2KcE0JnIZwrUbHQSjVCPcrWHS7dv4cald/F3P/gBluoVPLG2hLNnz2KUzKESN9S3tldpYLc3wNb2Nnb3+2JdLy8tAvnQ8ghcYwr6Dmz3M0I/tX7otUYL9VbHCrgeIYDO9iYjV2wWPlnr4enG57gHuo1r+nJaI/NSRar8YexB/1a+wPy84tm9Gx9g68JPsLi4iGFK5TNjne/sdbGzu6dry8sKmu2OigRv3NnUdpLMrlSwzPwCC18JqA+HUgdq0+ei78y2O4NZbT4OyEMcMlgfQg5fUsGhDLAH0Cf9lHP6gLD2QpXcAHT5lb09ZN09bN6+jbdfeQVrq6t4+qUvo/rSPwAanfG5TedcbI11hZFKxDvVoCnliwko4As3fUzq/OCgTZZJvLviXucnCiRQ0WlFUsuUcVf/eq/QwYhDCiU9+W9JloKtD6bzI+N4fIr9PrnAQ7Dx4HpUjPCYmEPPOPcxgSdicLx64gXfU0nJq7V81qziEYB+N4Cu2SHFddcrmS3FqCbI36n8Jwl39kDPpSrYYl/kJMEOAfReX/3GJf3POfUQAPqkJGYyB7QWTcyvdQofV0RbDix8pYm1TPJz07eS9KqYykMQBLzL1h+cdONakPBjVlBPHc/nzWeNewLo4fkZucozz02x0ysfjQbscW6xPH0zSc2rv7ljnKslluvJzs89gO4u/14m4whA/6xZpXuc70cE0McreLiGBu9HUpqyVoJShLNMK7iyCydijte17pSke8dIUSSZMDfrFW19+ydPhBNJSgSOIwD952g0PtJLOQLQH+ntfbx3/jgB6DJZwcJvoLTdPzn9AQN9FoA93m6G4+KT/9OOjP9O+K9PZoX7m/7erGRoCADOeurTCazp3w8DEP15eCDYJ8o8gBSeJ1lWYlgzWaxeuBmmAfTFlVXHXH10PdB9EOMZMVywWPUuiZ8kETAWstAZwDOBz0Th+vr6ONDxYLUHcT0DXBVkTordS6x7OSSxUVzSwIPg3Jb3hce1cWXJN36XyQQCML5XKp1YATnuO16yiNuTxeh7/wrgCljr/pl/rAC6Sxxeu0oJ9zu6h3UCfQK0IjQFoFu1KoEvVZsHEu52Lp49PAHQBZ67stvpuTRrHI5BHXeR/h4+yPyZZkU9KJAQ3s8xaDopQjwIzIuZMnn5Z+DPWxXB7rsMSgjpMNhSz2sHqlB+urO6bqyuqCqpW75M+IfyoSWGvQG6u10loZQsczLakmwneE7poCSS5Jb1ajfJYJqkatIw1jvHlZNtJ1O2dH3Uk4iy7SZdyl56swD0cf9zT4vkCTJQfJQAuqQKJ6HPrGfvx8G07bzfs5dEoWurQBD9zp07kpUm2Es7sLa2piRf2N5hXBQRFBEpiFOf7lAGzVVFjxkqLiE1A0An+EbumqpUq+SuQ+eQRDGq9NDjGOUgxd7VG3jlBz9A9X//XzH3nW+D9TyVEQH0ukmg/cPfwOI3fg2nv/zLQKOCmz9+FXf+8P/Fue+9iirHjJhUFUS1BNvPP4u3fv8f4bmvfx0rz/4SsHJOJziqsg+TtQlotho6D4IHnLPGMunjjZ+8ho3btwQAnz/3FNaOHRMIvrN5BxcvXMAHH1zC7s62vttsNNBoWL/GRjVCJ7HWFGRrE0Q3G8bP7P4JPPfAjOsHze+OAXRXCszv0FbQZvPZ3bh1G5eu3cTJkydxYn0Na8dWrEiJzN+MgHkJyreb+sLQPS9LdBRRYt1NWZzkGOgMjqK4ISBFxRGRScx7JREFPVQQqUS6J6PMktns6dnb20XX9UCsRRU0nOTxKO0hT8kay2EFRyY3R/k5P4Y5XylRuru3h25v31iR9To6nTmNRQLopjqR4M7WJq7fuCGZfALsKyurkrDn9nxRRYD97kwtwjPP7V/v7xCUhWPMHfAJxrL2k6IP7lN2zPlFrWIDSdnXvRuNCAIkkqPtpgmu3biJG7fvYLOXYW5+Aaury1g/vqxAslVN0Si6WhOT7m39iJl2/T3sXn0fN2/eBMon0G49oTVv/6tfQOfpM1hZP4G0c1wtI6K0gqVuB3FUQxRTE77hih4AuPbmaXwQQC9UjcJeiBMAPWfQ6syLB9B9QksfFyWqrsCIxS2TtgxkTNj+QgBdjPKRK7R0Qbf5A3bjBJaTqc/iND53x0yXf+XGATdNnPqCfybyt8SUPUQGeqq1CLf3gGi45s0CMsOkvJn0Sauf0JecBZI+yHpq+3AFc7RAjo7nOryb3VRvxqMe6LN890f9mfftfSJHNrEwO6kek5RErlatCKrVGq9zfi2eLqgIx9gYMHnUF/EA+6f0MW0958WBwtZa4oqUGqjWE1SYADeDLKbIsD+QRLFnjCRV83VpD1h4rQJXstE9lewBzmWyyRGA/lC36xPa+MMC6FSYYR90vgSgU0KIBXt5D5s3r+BH3/8+8u4drMw1cf78edTmjgFxQzHz7ijGzn4fO7u7GOYF1o8fvwtAZ/TAsZtmueTe5Us1WkgaLWsxxGLcexRZfZTb92EBdM6TPHN+ze6ubAqBc1+oKj8g7aKTbpvCj8DbitRlCKSzbRW3+eDqdS2tLDxozS8gihPFUHu9nnweSsIz77Df60lKvNY0WyU1o7GgeHgHPh0AnQx0FXdmPVQxMh94fw/bt26oAPXOe+/h6Weewfmv/D2kZ34ZRWKF+95HnF6vPw4AXT7huFVPkPvyx3Wl1Crepx9Cv5a+fbsjZq2Xc7eeyQMU3T2UmREBwnyIvwbfQsn7G5ML/OwA6GF+x+eWfKzIa+b66YvdGUseAegxfvL6NaSDW/j9f7KG586t49jSPBIWUzCo2NpB+u5FfP9f/kvcuXgBnfVVfPUP/gCd8+dRtDvyQXrVOoYseGZpfcn5Yz3Oi8gKWllIW83btB4GJD+iHughgM4VnBLuyjtOAeg5Ctk5km84JphnTPsDyTcfBqCbP2WFR2PvYKpvswG+NmukEhGaNQd8H5bj7VXUSGLcEtID6ZKcrjOX5FoAspf7WHHNBZHBccZZmRCZ9pU3wXaTcwvO0irYZy5H3Ir5MdoRxoWcQ8o9RjEacTIG0P1FMyZjgbOXbbc4q0Q8LuaywxwB6B9l9f8MffdRA+ijzAmqOvU6154zdTOR8zFXkVdFLQ0qNSPtsf0JlVvk49BWuLZ9fo0UJlBUULhqmCMG+mdozH1Kp3oEoH9KN/5xOOzjBKBb3e7kNfHGB54AACAASURBVAHyXOASAOg+IPBbHwZee+B1GgCcVR3oP/PGNEw8TQPohx1/HJyETs4hTsrHCaDLiSOAkxtQzMpLVhYymDgg4b5+HAsr1qvtUUq4834xeKE0M8EVAhIK6ihT7RKBBCOOHz8ukIygGfvYcrsvfOELqhZmYsJLqXtg2LMdCVj4ykgehy/uj+xDVscTDOf3PVDun2UowU5nlUAB2YPsFfzSSy8J/KCjzXO+evWqfnwinPeMjvjTTz+tY/A1PQ7kJIYSex9FLswl9Mk+vXblMjY9gB5VHEP0bgDdQERLgtu52Y+dVwCgR0ymO5Ah7L0WsLr9WJ6VzJ813/xn4T0Jizz8lJiV8L9X8Ui4vbEvg3DAveeleADd33//PT83BLU4iT2GfAS3xD53fZ9qrTY6x9Z1n9SnfCxFxcipgizNxT7f29kzuWYqKdQbGi+NFiUgjXWuwgRXoS8BPs8srVSRZimGA0sGqw90USjIUNEDWwS4EKMkMOR61loIZ+AHS6XFNLFTGr+YPn4UEu5mP5OxjHZo36Zt4rStnfXswznD66Gd8uOLNkBM5lu35NhyLtM2EMDjmPJz2D9XPy/9TZA8kxvLSs4HsthVjg9fBS0tf7uHAu6kSFBiwAQ8wVEqB7BPGYHbCoWqI7E82Odr99YG3njjdSz9q3+F5T/7E4zyIQa1JVSaC2g1W7j5n/0a2r/+FTz9wgtAUuDSmz/Flf/4bbz8Zz9BdO0WBvtdDMpCUpe9lz+PN/7L38XzL72E9unz6C6eEjDaRIH6KFPgagB6TSoUrIvNsxT7e3v4u7/5Hi5/8L7AhRdfeA7r68fUwqG7vYkb167hzp0NFHmKdruFVqsJ9jLni2y9hiv6UdV7bLJWluR0PRJd/zIDZ9z4VW9BC5D9GOD2fPGc9nZ3cf3WBt6+dEXP7fjaMZw8sa65QQl3Auh6zhrC1oOKYC9tFT8fVRIxp/mI2GeywjYGfBa1pj2TWiJJLi/rK74Vn7VLznpARsAnJUTZD9L1QGQyXfUslQjD3h7SIYEYAuiU+mZpDCXCyXC2qnsmfrkOia21bwz0RrOFuflFrSs8LwJBvDdkn9+8fVtJmcUlMrDW1H5AsuKOORQnTmKP6gMCyx2TrmTZi8ntVZ3+nQqbDsjv2T2WBsWY4WDjl/eqEfVRjoaSt4+rLUSyMSPcuLWNW7c2sNfro9rsqC/74vICmm0W+MSoVXLEhSlfNPN91DNrI9G/fQ3b16/g5s0bwOYQ1SHVCxLsP3sGC2dOY/30aaRnn0XUmUO1StBhHgUTZlEdrRrlWmn/2MfYjY2oEKvc0vEjRFQ+YW/0oooaC1OYqIksAaX3lGTkPeB8dS19+D4OZNbFKnfFUCSxa/yoBQPHVsXsqasysKS0SyA7jp4CZ9fGhSA65QfHBX85lR4m/QWtkMT1CNTzHBnj5R7rfLj+3wtA9+Cnn0+hvxmuueF20wD69Frnfw8T/GaXJ8oGvEdez5aJfxZfeACdIDrHO9U4lICQwXbrJouUspEYKLxvcUaIy9akgpJ2R68PfQc8mBwW+tJGetl2Plff85z/+rU1fM6hn3SgkMzFBh/65D7GLxa085Wa9dEsrLBQjPpWQ9LtVbJCJR5BxYhcCkxZOpS6COVDOfeZqGVBlIqqaAe4Tc7xV1jhoiaUZujsM79XFvee1/qhv/gx3sFfnF3dH0DXiuLYcpSxjq3vuVtPOYYS5KiVKUZk41YL7O9u4q0f/RDbF3+CFob43Oc+h/b6GcSNjsbkdhphu9uX+kwRxVhZXcXC/BzKPNVwov8SR1bYwh7hBNA5HwkUx7WGxbclmzU9aFHGwz1Prjxeivzub9r4HI9SnYKT5FUxfS6/hq1taFcW5hewsDCvwkD1ii5zzMdUd0vHalbyO1igkhNMGeLKtetiQZ8+fRqtzpx6jfKaB8NMRcf0z8oykoQ7P6/Xm/LRVEhcDB58PobBzX1uJf2FvGoAVsT1v5gwwPm7Nwd+l2SfMxhQIXzWk1+iQs/eHq68dwGv/fhHaJYlnnvxC3jqS7+C/eXzKKp1AYwmze/bu4xcJWOoDkQnxI5vLDb/TCZ+HX1A8zRL83d8wZwTPpYdP6jFaNfG+xhVkQ5TUJaasZMkaunfN5sqYJC6FccIlQj3tjFSzsUKPuxlTNHxWjFLxn2K9Rc+ND+2HhcGOq9D/kqe6xq9wiDPme8ZY9OPJ/jHuMS3BXu4Wffpb33EQL83A13S4zWz/8oPJTYHWWjC2J75RM5x/p15hmwwJEJseTJ1MzQj4yXcZwLobhjMNEcur2Qmd6KU6rfVLA++WBDsZ9zjeqZ7LJu2knkH2lHGsVUpw8XyixR/0+dhj3NHKpvEA37nZH/76Mj8oBDaH+e4fd6MloYKYJKHtwJiKY3QfuRGUhJRif3O81wED/4oBiK73Cm8EkCXXZEkgDHT5auNxdwPumST+3LQTWM0fvT6ObgDLt8m/zxwx5W/DZyUWXNJMbu/BQ6I569hbezI9OYsHyXFBPuCfWol7rZGsXVmCQLrUgptNhA3matljoktgvx8ZUrF1saiYO7GdngEoP8cjMVHfAlHAPojvsGP8+4fGwBd0i/OmN0FkE2CIG8oQ3DsMPA8vO/TCaXwb9Pfn973NFA0DQDe7/hhkjPcV5ho9Q6R/3cWOOWTbLOSZz6RNhNAz1mVGSmJvrK+rh7oBsY9WgY6A5fXX38dt2/fFhDuq3/piNEpY0XYmTNn8NRTT4kB/rOf/Uw9e3/t135NADX/zsDHsw55jQS7L126JMafl2Dn/pgQ4HaUnzt16pRADM/U4fdCZo/6JLnKs4sXL+q4b731Fr75zW+KkUDQ57333gP/duXKFVXqyxl3jDUC/M8//7y2ky8wBZKHv0//7aFsQQCgXyWAfmdDfbdrZIuKaU4APVFSh69EjMoJgD5Jwrt+sATTHWAVMtBnndP0+Js1f6a38fsJAc5Z43l6/kxvM2u+jY/vAPS7tnEAejjX/LPx88U7VAwYMhabuL7M9JWUiGh30Fw5pstQH12zSAJliGUPB0P09vbFQOe4bJOx3m5rHNRaFuxI+kosS3MNyXTQuSohXGgeDCTd3rfebGQFOxBTncZVBJNbf2b3XH16xuasBRw+KPIOKFkfjwxAj1htflDm637PPnym0zYvtK8KfKWYEOuecv4TQGeBAu8r5zPtFueyV36YZqD7cTcNoNOZ9sBczJyZTorgmgV6cuZDAJ3jgPMnrqJksMo+10wKVmJJPzFR393akW04/r/9ayz/x29hb3MTe81lREvHZHPe+y9+FdVffRFnzpxGFBe4/MF7uP5XP8DL//ePgHcuobu1hW6ZY/WJJzD61Zfxzn/9j3Du2WcRr5/GnfaazmmxKDGf5ej1+qg3EoHfHkAniLCzvY3v/6e/xMV339F9eunz53F8/Zjmf7q/q7/3e/tIolKAb7PZQI1jUyx9guZknNs99+B5aKcsEDa7ZuIW1jqEgLO/9wy0rQebsnV6dmQ7/+z9y3pWx1ZX8ORJkwsngE4Jdw+gc2zT/leqCSoEXB2ATlCawPMobqHqem1SHpxJWkpWolEzWTsB+y4xKXA0KL1zQCGLjnJK/g6H5GYr8cnrGHR3rHglTY0fwXlWjFDLe7KpnFf7/b6TOu2iu9/XvaJs6cLSirEY4poqlHkNBNDvUBJwOMTq2nGsrB7TmM0lG24S8XwO6p1KI1JYoq8sRqiUmTHRmZT3iW4HNNuYDlhICgS9QZgkZuNqgVHOXl45GrWWVDL2dru4dOkKdnf3lHBdPn5CycNWp4myaoy5WPfE+kM2ihTNkknzAun2Jrobt6QEUV6+jNGdO1pbN1cX0TlxHOtnzyJ78UU019ZQ7yxgN1mWYkCMBuar61a85YoaeAVM/JFpobEHYwYagB4hds+wiMKEk3E5eKUx++qZIREozoSML5TgxwVBcxa7sACmWhHoq32XFSQyubYfKT4QCPcAOtVIlBQiEDxCRess922AHY/D7zH5YyxXA9A1D0qCflb0E653h63rPsEVrnn38/umQXG/b+/jedvq17fpNW96e90Hp1ijvwUojFXaHwHohz2/T+pz/2zNtlmLIPoKXl3Js5K8bPvYp3ES54eNL7+/w9brT+r6/HEKUO657gD0QslbFSC2m5JtJwBUFkzWZrLdo4zFQVawUXLNcJLUDddmRMlqMjL5dxbeHADQ707G3gtXP3gvjsDyT3psTB/vwQB0195F/dKNGcenHpORRP+6SJGMbB4ltQqyYRdX3nkHV175C0T7G3jmmWewfPY5NOaXlPTfHk4A9ChpYmGRRXMtybYbGM0ixEJ+135/gEGay8eq0z91ADrX8mkywMd1L5WMfsih6dcHDyayMJNrH+Na/nQ6HStUL0u04uq4j/Akr0FQPZdPtL27J/UdFr5HUgayH7o2skEKTsjuEiyM2LWtKuhfRL0Hvw1hk+37kNQJQg8d1TEqKkg8gE4l5xk3q2CfVAmEUYGur7Q77epofwcX3noTr77yCp4+eQLnf+klHH/hi+i2zqjAk95hrKJmQuN8xr5ozAURWloJYJuvbSPRFa9PvDe1GPAAem7a+3p5D8X25h/yZN+RVDeqJkvOnAd9cBZdU/mMfV7Hcu7GWs27O8j7PY19a5lkIJ7vh+79/HDt0YkcIpsbPrzHBUCXXzkFoPt2e8w38do1V/f3RX7w6+eDD8THY8sjAP1+AHqBKEms9zgHMGN4+usqUoHaSxCYpg1kEVE+TAWaK2dACfd7AOgPMgIO5DRcKzDNq4D0FcYLVKCjgoQH0HXerjBYcTLzEPqJDExncaH7jOo8si/y/cLiGJeLpI2aIsKEMYPyoQFy6ckJjIEY1/v2lPKpPNDuim6Yr5LIAGMKJ30vcpMrzNGJuYJkrb+u0H0aRD0gd+9NnXJ4RwD6g4y3x34btVKxORuC5tPvZ9W4HiBDWXcGvcLPRxWb5+G8szXX5V1dbo9/ZxFNf5RZ3oM5pGbd2i3Wa3QUbcg6W2ETS6NZb48A9Md+pH3qJ3gEoH/qj+DTO4HHGUCfJH3uD6DfK0EUJhhnbTcJFM34hkY5TFr6v01vM6nuvfs5Tidap8Gk8BvheYTbhedwLxDdM9BVMRgw0FMC6LDesJ8UgM6AnMD5D3/4Q10iwaXnnntOQR7ZegSnCZSxMpTV7Nz+Rz/6kRjfv/M7vyNQnYG9l0nnfaRM73e/+119jwnFF154QYE8gyICb2SwkznO38+dO6e/MUHA+yGnkYCYY6nyeATj33nnHbz77rtioP/e7/2egHFu99Of/lQgArcnM51JEjrePEfulyx0MmM/CQl3JvuvXua1TSTcPYDeIoDu+vhSktgKBQxIt3HsWeju/UMC6NMOyvRcmWW57gUQHAZwTzv4fr9hYthvQ2dn+mWpitmghgEf1hdHbIhKBanY52RBkbVk0qi1Vge1+SWzAU66Xcekym9WCCTsdXtioXNcLi0sYn5uzli2tcia5po7ZgC3oT/GNBiN0N/vaZyTgc4KaD6rWpygzb48CuQKJYkFLjJB4yqNBZdN5VMmkJOr8PwEAfT72VqftJ9+prOevdE77eJ4j3h/mKjjHOf95j2ijaCcO+2Bl833x/C21wAiG/P+uJRu8yPlfgA6E0IZ77evaHWOdbVSlYw75zkDw353X3Zt8d/8W7T//R9h6+23sZ3MIVk9IZt14T//FQy/eM5JxlFCsIf0zffxxP/ybWSvv4P9jdvoliOsPvssqr/1q9j4b34Pq08+iXJhDVvxgloLLJQl5tguYDBEkhDojgTscXwMevvYuH0bP/j+d/Du229ha2sT58+dwfraKtqtJmooBA6TvVerkj1MiXaC5gaYM9kZUX7btXqYVovwY98PNz8Ged/HADoVssX4c7dLPc2H2NjawdsfXFVgv7gwhydPntCzE1CdmwQx2TfqI631ic/LkgGjqCaJdhayVBoLqNWNURPX26hQapNJg8RJAgrQDy2Al6i0zzxgqGtwzERNYrYK2N9D2uf8HWiu8bwJ0tSzvu4R7cRu1xQmut199PomNd+Zm8fS6prsRJUAOkwecmtnB939fY27Y+snsLi0LHvA/qg0ALx/lSIzNiVli0epgcCjHCisP70H0JU4EQPdLs7MnD0JY6DfDaBXKY8oULdErdoQeH7r5i28//4VrQOLyyt44qmn0KSUalxBVnJMJQIBYmQ6l1o+QKMwMD0a9FD0ulprs/few/7Vq1oH362WqMx1sEjllZdfxvKZM1haO4l07iR7UyBGHbV8UQlzjjG1QXAKDyGAThDdM9ATD6CzyMhdmthh7uLJOvcy9xXeTwdi+wQTwbaRGFeFQPqhU+eolxHqPkXNgeIAZM+8kv3yfc/5L+Xc9UxGKHJjzhFEtzIFS2WbNgJ3dVDCfXqt86Nylk9p82W6p/pkLZu2q7P81lm2dxaAHvqMfj74uewBdEvwWamAZ6BTwl0sriMGemhgHvl7jWnXUohgB22L/ADHPPeKSjwR/t2vdWHP9FBlKwRFDhujj/yiZhxgVMbISgM6CZ4zOaziuGbd1HuY8EoHss8sFs3SgYoJ6dsmjiFiMqETJY/IJ4uphOB7P2haHQHon8Yz/riO+aEB9AqL1lybrnyAKOvZ+kgRntEAexsb+Nlf/Qd0r1+UX/nEcy9hYe0EqrU69rIY27v72NvrIml20Gy1UK8nqLLISwVZBZJqqYLvLv35bKSCuUarjSgxWWN6KQahfvyvDwOge5+IgAh9aq7tBNBZ3Mgfzj/Zm34f5XAgP1vfgfmPo1Gh+0G1ts7cAuYXFvS9vf19U0xqNpHEVMVgLSVBGPNdCKLzu2RMV6JR2Eb8/jfmEQLoJZ+lsxNFQfU68zmGOxu48NbP8MZPf4qvv/wlnH7hc2iffgZ7tSdUnEHfNRb4bf5ACKB7lbdRSX/EAVwfEkA/AGDrzFwrMRaKssCUvb3pyzqgjoAaFZrUcko+s8WT5bCPgmpLBNxdMZZYoV6hzhXKhmuFf/DjSPqQ4oXHCUDnmuELFT0YqMICKgy4mJJjnn6v7zF9/wH4eG1xBKAfAqAHLG4y0MegdWwKYPLWowpWjh1T4QjJC2q/l2YCkVVATvD8IwLomqWBSp6fU2HB3oG8MtufSXZ6Avj5PJUB6S5npR1XVKykWF0/LiZU+7u7AXS2I2OB9nQs4tcB/ivzF+TRvP9JdZ8wdvF5FbW2k2IHCxtT7drVIVnOcVwAZC23tA9XwOzJCv5ehGvYgfXsCEB/vIzORzmbRwygq+jekTt8LnBWTpSLNQH0IVsncu4kMaJmTT5LTCn3mnlqbOMpzESkJpLS7PMjAP2jDIJfjO8eAei/GM955lU+NgB60BM0XOjtpH3i2PcSnQBl0wB3eJHTCch7gdfh9+4KKGawjHVWAfDjvx86SSGYM+vm3wtonE7Ahr/7YMGD6eHvYm6QWcXFwCfkAgB9df045peXHzkDnQAEA+7XXntNyT6ySAlqE1DhtRBEJ+jNhYzAPpP0f/d3fyfG9+/+7u8KVGeQ7gEzBvjc/k//9E8VCH3+85+X3Dqrivk7A0RKMzFQoqNH4FxghwOV/TNV3zNA2xIM53F5Ljdu3MA3vvENPPvsszqnv/7rv1aygWA5GedMKjBp8p3vfEfH5LXwHEMAKhwDs94/tJnxkkppiqtXPsDmnTtKKtbJHnU9i0MAfVxZ/oAAujzgGa9ZCflwTt4viR/OyXslb+8HxM6ay+qR7Crvw7kWAujhfsN5w/mg4KNSwZDzJFcXKsn5tNptJM020JwfMyCt9zlJowXyoSWfhv0h8qEVZCzOz6PdaqNKJyw2KSxfc+y0s5CXJlVKCVL2Zeb8VJ/dUaGxQ9ZwPWIRRGTygK4CWIGLCiO8zTNGh0/8eJmi8bX64I03LTKpa0pNI7ZezATgCAnpeSi4cTLERSZwU8n6EYNKczQjsisca5cS7ga0GDh52JgZO7JB1fJhY97vh1XW6oPunqnkIAcDFdLQfnA+cy5TVYJ2ImRM+8SJt8UeVFAgSiY/g2u3VCQjq4jlKx6xvtQL47sChKiCnEA1QSVWhtcsmV+NyNImAE2WTYHU9QSr//GfIP/Tb+P9N9/E4o0Uy8ME83ML2PniKfRWOhpbg0aJPCqR7PRx6rWbKDe2sVvJcfXkPM5+4fNo/f2v4Po//wbm55fQjOeR5C3d3ySONL95PM9+5Rji8+nvW3HBm6/9EJfeuyCbcGxpDuurK1heWsBcs+aAv1IgKUEz2gUysqQAwh7ZSDRWzXY5OTj3bP1zEe9FSSjq6Zr6Bt96kIaBtAFzxvbi89va7eK967dVaNRs1MVAp91nMpssb8kTc0y54L6MaIvt+EW1gSipo1aro9paQtJoitFVqVECtIqiWkGaVFzCgMGTe7BOGc+YwgZ2cn7x/rFanu+rFZN15d/y/r4AGsqV818Bxb0uaoNd1Krcf4Gt7R3sdSn72Ed/mCvpRsn91eNPqG98lYnyKNY96Q1SZCMCPDHml5bQarNHeuxaE/DeV5TI5BwTQJsNrfc2bc/IJImZmI0KK0iw8zRwaFy1b6Kh6vVu9SbGuuPPADEINEjhojfQeLhz+zZ625uSnmULhOPH11RkNRLQnKtIQUVXHhQg03vkpEnJyM4NUMadn6B3+x2Nt+HlXSAtZCOTs+exfOoMFk6dRnr6PKpz84iSDrJiUXMljhtI4rYEbnQ13h5wjnvlAlZ3+CQXeyeOS12s+IiMb5HKAha5pAHHWoe8nhL9SqkWHBkDZYK/lRh1KjgyiSODxftrWWDfo0/JIrdvsdozFjfYuCSATla6t9GyLa5QxI2ucYFD6ANOr49+DZz2D+5lP6dt5b3W2dC/mN7usO/RFlhiSz0rLNk4Q8L9CEB/aE/tI3/Bj5exZCZ7KbuCTwEjtN0OKJAtdoWg0woHsqWOlc59WkHl48PqyUZVpKOa2qQIzCB7komsxNQ/inyENLUCJ/r8bEOiAiP5SRM1iIpjR6nvOecyexoGaheH+h02myd/Dt4e/M7EPxjbgI/8lI928DB3QDxd+av03Qy4dCuhYzZxDZgw0POIcuIsuiLz2eT94QB0FQyWKSqjVMWIl7//LWxceE1+78lnvoBjT5zG/MoK9kc1bO3uY2d3D825JRXxEUCv16pWiF3k8icYNxJAJ4hJH4cKNRUW1lGphz7moePqYe7A3dvaejgBXfwWhymee3le+o9UWOGcYgEOfZBWq412qyU2Fj9jG45KTPDF/Ge+BKDnIzF4WTi6ukI1qLbuRZLUXMFchEoZm8xvxsLAirUGYrEmPRr5MiOMIrL4p16zwwlUyonNcnpIh944srj7iSXU2bqlxp4wTs49ce81h72ce5XxkLW7i2L6D5mKVTdufIDrVy5je2sT3/j617B26hQqi8ewV3tyDKAnHEPipxEmZ6Gzwem+fDuXzo4H0KUrZOcyjqAoRcvWPZbuz8y9dudr/8pCBcjbRNZ4IhXPeE4KW/RfdApGDhB4Xq+Z/DOLFenPpENdnxR36Nf5tjaUXQ7vqjsRX4Pk/xQOZf+etvZhlRA+2si//7fDvJ33u7zaoC9K41rKgpHP2usIQJ8FoNvUIwtbRAgPoHNsOl9XkUU1wsramvynvgqjuyjYfsgD6Bz3UgwrQSlyz7D2PdAPjJXAXh0w8S5OuWtcOdXAca7KqXR4drfCWMXhbnXzim/Mc7n2f1oDXSspUzg0WgbXOlMd9BPXtWAbW52xEKJrO+FsTXiuThlR66N+XFschU5W6D62A04dyRspL88uezjepzHU/b0x228vX3QTtiGxa3F2j+v8EQP9s2aaZp/vxwig+zUqCtjooyqLZb3K3MH2CBx7vjCD/9IGZH5RYxKr4QD0Zh2oW9FNRn/AFegnSNS6ka8jAP3nYzg+yqs4AtAf5d19zPf9WAHogezMJAk4Yex48CsEakKALFzop0HAMNEUbhc+Hv8dn4DyTk8I1B2IN9z5+qBkevtpQGkMTjhn6UEB9GlA0ANEIYDu3zNIVjAsIIgSZTlCBvonBaATmCDg/cYbbyj45rUyUGeygSA6QTGeJ5k1BKcJmL3yyiuSZicD/eTJk/qbv0esGiVj/E/+5E8ECvzmb/6mvicpFgIzQZ/H8HefbPT3jNsxieDZ8XQcee/Yq/3ll18Ws5zH/da3vqV9skceP2PQRQD9r/7qrwTMk21KtvqsV/hc7wUg39c00IEl2JJluEIGOiXc+300QgC9QXaEAb0eRJrFQOexCET5nsMGnh8E0MM5M2v+cB8+SJ2eQ+HYn54/OnYgeRvuIwx6/Xb3mm/TALoPlH0Kw+9vll1gX2smWunSD1hJy363Fah/XLvTQdLqII+bDsCZyEkxqZsPMt37IqP0srGdmXyqUXZUvekmgYLLfuheDUeWsBr2yVzf0W3j82IvagOqK9avV0kT32PPK7U72xdEJAaqWYWviQla+DGuftYvHy+ADvZAdxLu0+DMtM0Ln334PP14mX726tlHNkVmDGW+eL/YpoGKEix04Xw8e/asilk4531RjB+P/jhh/1gB6EyUuWrtmgfQBa4x4DuYIKcEPgE4JRrZxqthvYAJNsZO8lz7ZP9fgrKvvIrh3/wAl998E8dfvYGFS1sY9XvIVjsYxEC338NmfYQsqaBdVvHETgWNKMFgfRHXXz6LJ3/pRdS/+iJufOPzAkfmR3WsDKwlxIhAfmwtGlhNLllpsWaH6HV3BWhevvg2bly9IsCUMqUriwtYXzuGlYW25NpJpq9Frr8842/1MCcCnqCI6oE6xaSaXWuGY+v6e1ojk8VJCnOfXu2CfWkF0AhkNwB3d3+Ay7e3VIxEAPvkcYK3x1GP2WfO+s0JPCdgzHkYWS9xPceYEqhNNBpNVDvLiOpNybijWjNR80qJASVYpRpRSup3nHTwEtVKsSqUTAAAIABJREFUCBrInqhfqbVNiCvsm2tzpEj7Yn+rz9twgN7+PgZ7O0j2N5T0Zi/xjc1NJVnY43SYjVRQtbRyDOtPnNKzIgOdPdp5fCZL2StVLSAaTSQ1u7ec0ixO4PAr+z2Uo9x+xHjPxHovcp6Lk7cfWUEC6VuU+NQ9CWBlwf8C0H0yxd5vl00My1jjpHv7Fu7cuoW9nS3MVwusHVvVz+J8w54he88zqcrz448romDaAqVJHvLEK67qpJ7+GOnuW1I8aP34Fka3dnU/KgsnsHT8CcyffQrp538JjdVjqLaX0MUiYhZBJC0kySIqVWe/1L8cQDYCmGDnfWvFGNVd8USF0L5fi2x8cFTGfK4uGaPn6lq/DKUckKKXp9hlARDHbb2GqN1Eu95GO4rRdIUhlnI2qbdo3KdPVzxmYZS5MfiZiKMcNI9DIKAksM4CB8ca11qjMqSDSaVwXQzXHyXkHNA5vU249k+vu+HaFdrbcF2c5Tse5gvb+jBpv6D6DAegz5JwPwLQ7+uZfewbeMl2zyjnWKNv65k/oa/PZx8y0MPxKb/AtSjyfsHjBKAPswjD3BJY6nvumOc0PFQEYoFamvaR5abUQT6nfNtKReoqHv6uUsHDQVeUnpYtJoDuE9FawGY8poDZGrLD7t7yoH/gj/WxP/ijHR56BwSZu4JP9hX3ALqB6Pb/MYBeqSKP6laISQA9coy9fIBK3jcguL8HZAM0qIL2+l/ixhs/wAeXLuHYmfM4cfppnHjySfTQxJ2dLrZ3djG3vGYAei1Bo5GoqCPPhlqfGT/u93pK4qrdWLsj30pKPY8QQJcf5/IOd/USdeP9QFTnZIKtR7S1OvCtyGhf+FOv1eR/F9EIRc36pHMNYJzLbamcte+ApxPHT6DT7mj9bTVaAsm1RhZVrZkE26ulK44hgF5aAQ/X92FhzMUDL63vd09UxlizZMxnDRYWqe4HAHrdgeZs1eQB9HB/xObZQ5XxXI1+SJmpiP7SxbfkO7XaLXztV76KheUl5HELe/VTAtDpw8bl0EHmbEbhJdzp/zopWDbHccl3js3SvVds504+KjMB6nKJYgOWZNccC9Yz0E0On39zRa5yo2wdZzEln7P8WMWCrliqnqjlEcc7iz5oP6VqNhhKmUrP2YFimie+H7o5nPY6hHUelh7R1j4OAPp0Tm26uMxfK7dj0QvXHd+S77Nkeo8A9MMBdLVeYkyZsDjcMVPHADpjy0jKm5yDvT1TFyOATgBYhYmcdx5AP6hjeLcT4bFqP5f9lFGMY36IXI+xWtjdpC9NMSpq8TuK5wJVKoLUzjbk/h0/c4oqVvtqcbqRyO2Y5tbYftQKcIxgH5TA9qzzscUVwhjEOKEt9m2rQkl6p+Ko4zAeddeve+jsl299xT+S1etNywEA3RlDlW27nbCgoRoUTn2W5ufRud69rn8cEu4Ezf266RUPeKQsYuGY5RXkqWsqcezbHBjnSZ0eKOeSxiFzVc2a4QbNOkoPoFdYsGLbJGUybt95BKAfjez73YEjAP1+d+jn+O+PE4AuppBbtMNb7llyBNAFVjnHIXSOD25vRjRMOPpegoeBm+HnPlnFfXqAbhrUCxOloXyUErVBRaE/1xA4usvJ8k7YjAKCsALQX+M0gO77glrizPqLewCdnw0zCqNGYnB+UgA6r5HAue8vzh7jfM/ghVLuX/nKVwSm84dMcwLoZKsTdGcvckq+c5FjIM8XA1z2Hv7zP/9zsVF/67d+S38ToOHAFM+2CROGvFdeCpOfE5Bj8oNAPY9JMJ7BJoH+L37xi9o3f/+jP/ojgXVf+9rXJNXOZAITC9/73vfktJL9/uKLL85k+Bw2xh7ajBwA0C8ZA/0AgB6jTQDdSX2TcelZpdMS7nLqHxJA92Pej7dwDPtrCceyv++z5o8PKnzA6+fMLIDgMNaeksOsuJ8GNeTMW+UrX37f/r0/NjhOHEt8kKXIKO9cAZrtNtrz86g228grTNOStUhnzAE8GcG2TIUXBF5rsTlgAoh8pOLtFuewYxXwPHrDHvqDvqS30/4+kiRGo1ZHs27McPWLSg2oUe9Gsq045rk/F5AICxonx1zw5JImnt0pcNJX+37cALo6NB/sgR4+f2/zvK0LC4r8mJBT6xN/nknq2/G6Smduy+/SbnCus2CGc47FK08++aTmHOerB9Cn51k4XpVYqlZQOln9+wPoJuHOMaH8W7Nm9oUsucSULGRfGXizgOX6TcQX3wPefBP49s8wfOUt7Fx5F71WHXnCTs8ltltAGgO1rMSx2ylWV9fReeFZlP/wS6i89AWkzz+NnWeOI0WKZlbFyrDJhn5WDYsC9Xpt3KtZ9zsfore/K/u1efMqtjZuS8J99/YNzHfaOHF8HWtLc/oe5cgb8QTwBpMMDGajBJXEGBjW3sEGlhRLAgPl7yWZ9xyLKnBwADqjFfan1ZglsJEYmL0/yHB9a0/tMAiUE0BncrlZY0BiAL4H0DXGq8bk1ituI643JZla6aygUmsAVaWirT81CvQb7vkUJaqUlON3XTW+JQONUcMEAxnv7DduCW0D0GUTR2QNMWEAjAjC7u+jv7sNbF/XOaZZhlu3bkuWfTBMkRfQ+FtdW8eJU2e13kRxgqhqcpAE+qXyoNYQ7sfurmtNUALZUMoS+iFwzn6UZKKn+6YWk6X6XPOGTHTP0D8EQKcdl5RfpYKtUQO9UUXA063338PmxgaKLMXTJ1ZwYn1NUvpUkyCAKoZmpVDyO6OMPqVuKeceNxBJDYCJnRLlyEbCXPVtVLMPsLe1hcYPb2D/g1u4vbmNbqWN+eVjWDh9BukXv4ylJ55Ec+EYdqMVxDUCDm3U68sHAXRmSgieS9oeyFsxioYrfJsBoPu+517CPcpHelY7e3vY2N6WP7C5t4s7ac961C8uoLNm/sRaZwFLtZZTkHBKHk7+2WWd1A5hkvCxpDEZF1QKEMjAQpnUybk7Jq/GTwCgh/Znlj/IzzhGvO0Lt5n2Bab9Vb/mTm8Xro3++NOgffidyX4n6hEeQNc6qYVlIuGOhAVDRxLu0/f9Uf9O1RUWaPLFMcOiMfrFfBZ8Tupb7FjptEfex/IJVO/7TgPofq2cFUc86muatf/+sIJBZgpRzbkWai3zg/IsRToc2HWOKKtsgFAjoTNVSrEDWWpFhizGdQUhKpykT8i1WcVnriDLmeC7zuEIQP80HvuHOubDAuijasO1PzIAXcVLoyGivC/grLe9gdGwJ6Z5dPXHuP763+Lvvv99zK2fxhNnzuHpc8+gV21jY3tPrVnYooStTwxAjzU202FfazSLGAmgUz6bvmmrM68YWwDeYwSgV6rmUxtwaj6g/7H2PgRaDUAfjProZrsqgKSfzbWU13n92jXsbu9onT1z6sy4nVKeWqEZ959EdRWoyQ+DFS8wfsn6DjRnnGQuxsHXpwSgUxmMz7M1X0deZFK7+tlPfyiFgXPnn8X5L/0S2vUa8jxCt3UWBVsMlSMYA53Fd6MJgC6b4loRPSSAnicGjgl8M0TM0ecmgOEYQNedc4oiKkqoGEFCILoBVVG9hrhmvmmzkSBhDER1Ifp8QWsQFT0QQHQKJfIlpgD8u3yUAE58nAB0rnk+zqRv630uXyzgVcuobsi1k/mcz9rrCEC/N4DO+JVtDDyATrk02TlV4laxvL4uoLi3u6t5/3ED6ON5O9WmKSQ8hHmpGgu8HFguENkxyccxuAqcHShO++CIBvTY/VwfM7eZ+xKJw4GHag/myqgmnQSntXfGvyeuCMpajBkTX2Cka/MW5neo/ki5azHWAwCdcR3tPb/Lz0XqISmBRcmuNucIQP+sWZ2PcL4fEwP9MAB9iNwAdFdEKxUEqrD4nBaXMzevqFCXuvWRLcrQTOQPRo2alCb5IkPdEwqiUYRIk++Igf4RRsAvzFePAPRfmEd994U+jgD63Wfp0CMnh8O/TwPSYTIz/P40KycEwmclQMN9h0nNEJwJt/HOxmHH99uG5/QwALq/zulk6YRx7vp3elCKYEfKxL8lyCnbRdYY6y1XV1ewevwEFpZXxhKwB/oE3lUIbq7P5GOrQZ6+p7OAVQ+GsSe5B6wJrPhEHv9l4E3JdALRrA5+/fXXxwA6A3gucuo97CTXCaqRgU6Qmyx1z1Dn8b00u/qDpakATr5ntWn47AhAE8znubCggEA9z+UnP/mJeqpTlp37/cM//EMFW1/96le1Dc+FLHgC6NyeSROed9h32T/je42Fe/3trnFPSVmyJSXhfhmbdzYx6PdQj5kgIkO1ihaZd74HOpmecqarJsVEQMnJNBtONgF4KqL2mQMSzgn/+yyTGILddwXXhzDMpxP+hwHo/r6EBSvT8+wusN1VGwqrImPB5R4obWW1OOyBpcoB3SPJejmwcKiq5VIy55RvpwQj+8dJ7Nn317S7o9/FSmQfalBeOxbznEGbEh9OPnp8T5zktViSZJ4P2G95iFZssqwmleXqKh1wE6hw2fMIbrBdt12TO6XgX8fL8RXK3JIAOvtdOwl3uw8HJdy9DCT7M99Lwl330viad1VXh6D4tE3w4+h+APr4HhLgInicZWK7MHFH8Jz3js+Jx+Ic5FwkKMs5yqpzAg+8VjKXWTzE7Rnk8fkM6wWy2J5RbZQgKmyM1DP2PeP7Euyz7JlNrEFloCqk2OG6lDyv1Bs6N7JJioqxjctBF/neJtI7m4jeuILe2x/g2gfvYXh9E4OtXfSHA2T1SLJyrbk5LDx5AseOn8D82ScRfeEc6mtrwOIChq02RkWOOI/QzhLZ5bySIo9yVx2fo8yZ/MrEoEp7VkE/2N1Av7tr9+raZfU5nOt0cPrJJ/RvnLD/X2H7YGFCwR6g7O1EkNQY7dPyb+q1JhB4IvXmdLjtGThxeI7VwrGUxeqV7FsFaTbEzv6O7Gs/HWBpbRmnTp/GQr2Jugts9tiPqkKQqI4OWqiVNZPO6yxIASJuNrA7FyOLTZlhYReIRhyDKUbVPZTpAGWaSWZcs4RAPNcI9U5voVJvolSxA+ex2b8IsSRBzcYwUUlWzghIB8bgyYbItm6pyGWzv4sL/ZvoD/sCWTu1WIop64trOLFwXCyHUdLGKCbLmhUKhOcp/V9BwuHDcSU5cad+wGvLCrsGAkEJxyMl03NUhjw+C976yIY7Suz0Rl0MqwOdd3NU6offa6RVNCipQNn2OEEWWcHMqFJge3cHt2/dxNbGhuw/gbcnjq+hw7YULOYYGYDO71pQKX68fo+oyqFn46RWOd+VSCVjShrsYsnPX/ohelcu4vbVK+huvC8Z22RpGaPPvYSVJ05h/uQZpE9+HgOOLXZEb65gbn4ONTQRpa7AoKiy2b3kw3dbbHFQIKnUUM8qiLKKsPW4TnvKmZjjTvUWhhigV+zj/f5FXLh0AVevXMX+NnvU7mFnh0D6ltb69koTc2ttzM/N4cnl8zh77HOyE6eT41iqzCFDhla/hvqojmqjjopkJmyNyOsm8zYqmYhOxYRFmiPep1pAjmpeoJVHqBDMjEvkVWOeTfs93gZOF/bM8kdnra/BEjre/73WWTuOjWlb83yqyi0PU0Wk4/Mjy6YwP85LuGtfSYxKzdYO9kAfuTXFT3vBBNkIBdsfZBnijJCRnYJs5yzG76wL/QX5zLcl8UWg3mcPE5ICrsS6Ti1pyV7frlerCnRcaxYv+clb50H16dhgOka4ly93r0dgDS/MPwl52GoxYyPTqTBwTaiAIJ35ApOklZSCFCswIauSJfsepZ0lSV/TGs1WM3wN+3309/fNX2eTkYQM2IYVE8kmkeUaMNDlj7hx7nw9kanG1KvDGOhTV37omPUe0mT7o+H9yU7cAwV9h7QOMmUWJ+xeYYGea03k1EashcdI/hsL1QiQqiiyfxs3Lr6J//RXf43OaBun1hZx/rnnkI9K9PZ76OVA49RLiGoN+dN50pE/RQWbSn8LN65fVzuWxU5D/kG9s4iy1pJUNpVvSHR6FC/6LraKu2v23ut4LbB2Tf6l1gZlIXvN2JEv+gIqKKQSVi1By8XK+c4NpNffxPVr17HCVm9Lq3jj9deRUwWoWpM//uznfwknnjiNapVMa9OHkB2iSpWLWxRa2nSXqosZElPQuesVPuTgj3ez0g+ffVGRIsl3UaFyU7WJLF5SjJ4WMUtT5f/WyhRJyaLPEq1iG7UR22mxLdEI3d0tXL7wLt7fHGD+2Am89OWvoVx5GklzTlL0OddKb7+8+owY5QdGaPBMfFskX0RpwPjkCiYxh28xZbbWsfEVz3pQzS+rbq339zWQRtZYcJ8TLPBKUu3lJdTbLY192lAWBaaDoVoTycehhLVaPFmRkm8rJrl5175L2J0jklj7JVMZKFnc6hTDHsU4/7D7lGqJI1T49VGxDsFTKkYUFhOxgMsTT3wLA1+g5tdX/n26mP/DntdH/d5nGUBHRIl1tm8qMR8lyvHlvQHqhfWuZ/RI4EvqO/Q53RouF92zk718cwDMyZbJ7yDloVQLNhEsmCtxLdg49hmvL66uIh8MsbdxR7kcngsZsvx+OI3lQ+mYLlaaMjuhPLmfs+N/A3b6OAbQZ4796t7TthWVQLHQ1c14PUE7vPM/3LmI+OEJVkFhtTOuzheyc2dB4QGm+QwbG16Wj4u1f2d3xjkoF0P48RtcjjPy7i++8EeW0uwej2Hwub38O/3rTmDagk447R91xhx9/1O9A8FcCJ/9+P19nOnxn0M1lOC9Znzg/3sdG42fqbGlWKRi47KIrT0j7X9UTzCqWsw1ZA90Zi6Y0wmqw44Y6J/qKPpMHPwIQP9MPKZHc5KPG4A+2656iCNYeAO52WkAUEba/X0a9AtB8fCOztr+QcH2wxiz/jymn9zDAuizztMD0OG/PkhjMo4gEgF0yUc7BjorygniLKx4AD2gtobe4AGXZ9rFOQigzwLPxw6Tk/4lc5fgAB1nOslkgZMBTtl0skpfeuklJeDIAmcl+G//9m+ryp2AmZdlZvBORuqf/dmf6W+UcCcA7oF6bkdwnAk4stMYJPGYrKb3gDqBBX5OsJwgD+WFuZDy/Hhsngf7nRNE/+M//mOxzr/0pS8Zw6DVUgKBvdF5rtyG23rmz4POzocH0MlQzHD18mVsbW7qGutsH+sW/iaTrHJymf82JhnBEPZu9u/HjHxruOR8butfbL76QbWG6fHmf3/Qcw8Tu7PGejhm7gLFpxz26bmsK/DyvCHiEDRTUvzgVSoECFp1YkFQwBVupGLjRpJobLU6knEX25ZJWKeEEY7jCaueDhdB1MgSCQzoXAJZ58o25pkVcXBcMTnOJDn73i3Uraf1g778vfNFJ/e6Vww0DRBlAGrsm0cBoD+orQ2fezhupp89f/eAAp8R7xXHOG2E+sGSYZFlmtdMcDDZcebMGSwuLQn84z3m3OfnvE8ErgWg12roN3OkbH5OVl9Ws6rSEmhmCaKRAej1kYMKKAFXpojEjKa8OJNFBYpqjLLWNFWAuI4ypvIAwfQMeTk0xtONbQyv38GdmzeRX7yJdGMbg34fSCLE7J+5OIfGM09i7tgKmsdWEJ1cQ0IQj4nZwhiG7MteJ+pK8DUiWJxZv3cWOGQ2jvLuNrLenq65HOxilPb1+c1rl7G3s6MA4fjamhgWzVZb8uhMHjBxSVBEah3Ubs4GVp2vZJvJt3EuGJjqE9JOyUE9LN2IpVS4i34rohPRbqgJgVWbj4boD3akNLLT20NjqSM7udKeR9sxnLcrJXrsZ1uvYz5voY2mQJR4fhHVVhuoxbjTKZBWS8TDHCs3B6h2+0gH29gZXsHu1h30tneQ7ezpGTfm5tBeXVWRQm3lGOLlY0haLeSjGsrCWhlUygRlYXNbpoOATEYAu69YS8mX7jb2tjZxfW8Db2TXkI4yNOMIx9rWduRYZxWrtWUgSZDHHWRVY/EXRRWFk51rjCj/ZXkFKg+I5Z2XaJWRgHWaqLzh6piY6COLnwB+TsniLYHCu/kOuiwUKEvMZQU6mT2fuUGC1tBA872khqHY+QSeNrG5eUtFahwXXOO8sgvHjwBiJowCG/+gc3NUrqKszOm7y5t/g9HNC9i9fhndy69i2N3EME7QO3UOC2vrmD/1NKIv/CoygWhVVOuLUnBpRwtojhaAel3PATl/gK32APvNHDXU0BnGiFOy94CoUYL53LSS4r34Am4PbuPazjX87a3v42cX38T1q9eRd1MBFWm/j3S/a72UOxHiOaDZrOHkwufw1NoX1Wbly6sv4pnOGQXGc/tNNEcNAXhKC4/Ynx2g8AMLEQigp5WhJfvSHM1dSvZmiNMC8wMusAmypECauJYKM0D06bV02v+8t+0/BE045EvTgOm9fN3Q7qrRgRuzpjzp5n0AoI+qEXK3WJUua8i5chBAz03w8ghAn/mEZj17Pz5U/EJ1KOcj8HfaRPWxdT/TSkqhH/YoGeWcvyyCsZcgMr2L1IfaF9f49wd7eBZca+hjlSXSMQhE22drRL1ZR7PTGBcdcs3Sfej1tWZyPSODicVenNdsn+PZXeNoJUzOhf02VTz4oN7V0Xa/yHegNtrHnRsf4NVXXkFx+VWs1Ec49/TToFQ81RBYINc8/2soqnWkRRWDZMmch3Qflb2bYGE4fbOVds3aCjXnVVgnX5/eFvVoH8HLSlEMQJ+Uk/D9pDjalRCMj07bwvPq7loLKcaJ9aRqxTosPq0n1hf91nso3nsVZOquPXEai6vrUoVrLK2h2pqXYtv5l76ME2eeVjzFnvMlC/kIlLAVj5PbnxTdu4IugbtaPR7BHQHi0RBz6R0V8mRxB91kTTZlgBr2ozmLD0DArid/qJNeRzvflM876u9g8/plvPvGG9hrncT60y/gC7/8Ney2n0aZtK31TzEY28CP8wIMsDIwPVwXeAwfF00fj9tN2/7pNcW38KixsIN+Mf0dFjtQiYC5mG7P2vw5BSkrMq2oQMmYpWbr9XeuBK79EQtR2IZIxVzVxClEfZx35KPta1wgOJVD8PeD18P1hf8yRhJgW5bK7XAdDgF07zcfAeir+Oof/AE658+jaFv7tF61jiHVw9RmqYeqoCcyOAlqcUxHqOZtxYUKuKuF2uVFRYmFal2xStYboOHQcX6Ff5OP+iEAdIvhgLRKyXBTYxixfQGV4uJYfsTc0hLS/R52b9628y50Wgdemls2GfU5cbS7ikKdvzGdxtHvIYDu9hx+7g/G41Bl7tGsEJRBZwHMo9m7qcHenY+fNXMPlvM+2Nw+ct8e7D4dbeXuwFQswE+n56aK41XTYW3rqPrCokcC6LnC+gSDUaZ8Dd+XKi63/R8B6Ecj7X534AhAv98d+jn++2cZQA8dkvB9mLialVQ87HEelvC63/bToNK9ji8DP90nx68FMyTc/b7CfYYybOF7L3+vXlcE0ClNIga6SbgrsX78OBZXVoOK8GC5uQvcm3aBzKMMz+mwBDGPa33XCgPznASRgK1+XwzTH//4xwpiCIiTVU4Qm72PCaCzBzpBMc+8YfUwv8Me5GSfUm6dwLYHzrgd/07AnMA8j0tWO1nrBO4ZMD3zzDOSpnv77bcFovvnQHDu4sWL+PrXv45f//Vf179kmvO8z58/L5Y8gyzujxLyBPbPnTunvz1sgPWgILSGhBjon00AfdbcnJ5HDzM3FZ+4+TGrStX6xbn0blDiqiQTiwqYLKFsM/ttk03OdI76FjfQbHVMjtlX1LvjTAO/ZKAY2MtkkQGMig/JWJbkOjDKGaT3DeBhUsoxYuLKCO2ILLMPt5jc8145uSIPoJMVS+BwGkD3/aatZ5B5iPdloGs7cRDG8yW0YR/V1oaKA74YhvdN/eadqkaa5wLQCTDyh4UvS8vL6Mx1xokmJX5oYwhMOKbcoJ4J8OIryWuoOgC9TgDdMdAJoPs+yRRPdzQQkCwrkKNSxYhy3fU6qrUmyqRpgXJSohK7e7ifA90hQND89j4qfE+Gh/T4I6CeAPM1oNVA2W6iWGjLNpO1nOWWgEyKCPWRk4GsZiiqucZnNEoxSgdiT+R7WwLQWVBQzXuojFLZx83bN7G1eQf9Xk/gA23csbV1kxV1agwmh26JseoodQx0hhaub5trj8LxbVbfWH/Gs/FV+qZEoLEggMUkO60oh4m9DGnexbvvvos7u1sY1Sqy6+vzS1ioG+C8E5FBbT0yW8M6OtUO5leWgc6CAEo+v51WoYrhuJ9h/v3bKK9dx86ND/Duxlu4+P5FXKe0/41bWFxcxOrJkzh57hxOnjyB+TNPoX36LDprayijFkrUNQ9KAegcG0aaoVoF2TagHKtPY+R9dDc2cG37Jl5PryqRMtes48R8R2vHQnMRc9V5JQ3zqAFCv3wOWcb9M1EDtCKo9zpfGa8zK5ARfKUstkvBku0szHFUCEBXj/tiiKLcVRJvJ9vGdrGJNM3QHGTopCOtQ/Mp75e1EdipxgLQWfBw/eoFbG/dlq3hPeU9YWEZgXS+fM/TsEglnL+zrJGf06NyBUXZ1iYr3R+j1r2O0dYGeld/hJ3b17DR7+P/Z+/NYiQ70+ywc7fY18yMzKzMqsraue9sdjeb0+xR98jjkWxDGvjBfjBg6MUPerEAA7L97g2yDBgeWJBsa2DDhgEthi2NRqOZnqVnplc22WRzrWLtWbmvsd/dON9//8ibwdyiWNXFIiOIZGZl3rhx73//5fu/851zVkp1OKUySnMLyL/0JvLlCqxMAYFRkMKuijOBiewsrFIJBrL0SRAAvVUK0M0rJnfFc6R4hFNlaEbM9SKwXXxgfohPlj7B+5++jz+99n0sri2ivduC6SqlBMeyUGTFOIBO2EU7bLELoebMo1G8KH3ve0/9Gl4//zWcqp1CxS+CY19e9LGP1XzhZvcA9MD0EwDdR67lirIDAfQyAXTblvnEtf1Bs40aMx49+3++pNdx6+ne+jkG0O9vFR7tXZrJxnGt42AtL8vxqpkpLr1dAAAgAElEQVTnfC5cu/g3ftdfBxXQjRQ/jna5g6MVgJ6AXcJ4TQD0FHhnimC6iiMIlg/iomQNpgKWK1YQVJSwYNrKEoUAeq6oZNspF8oCFa71HGeqIHG/BCgnbZ2EPgxAT9/mGEC/z4f+FXub47fQ3V0XUHjprd8H2utoTE2hmHXEDsoq1TH1/HfhxTZ6AeBnWXRuInY7iHZX4PsexbpRdgzxzI7tPFwjq5RehHWdMK8fcLveD4AubGzPQ3NnW81DXDcLtFqhPZEtgKkUrK7egHHnXSlUn1+4gJnTC7j+6XUUpmaBbBHXrl7DxWdfwtzCRWRzWfgiV554fx8FoMv8weMeEoAeeyiHTSkscI28WMnIPRtZ9OyK7NfyRh959GXbU+zfQ54Aei6H/updLN+4Jup39Se+jvkrz2Ph8lMIGs+gE5hwe13kHdpGPOAHqfezGrRO9p7an56flraq0mDvQYWQujgu/Z3vD3M5KSalOpflZBQjNAjQ7ahCJc69GqjnvoF+6ApMj2WfIAoqcbIakNXNfVViixQRQOc++Av0OgxA1yQTKapICtoZH+t1lqCJlntPEyJ0ocKvYs09rhkfVwb6QwfQk4Yj8C5biygSAJ1gulbzYY6wXKvBbXewmwDoTmzA1hTW5Bx8zsJelw2SZr9/duBLFlQO2h+vawvB5O1y1oMAdBmb+4nvxzz+0fYF5ggA+uh9O6WqITd4+MQ4BtCPG9Xjv3/uFhgD6J+7Cccn+HwtMAbQP1/7Pdbv/qoA6MOBwnHJxn1JmQOq+YbPNwy26fcflWA97Jr0RkhCtCFQXf9Ng0v6O38vPycS5hpA54ZMJNxjBaCTgV4jA117tqbrtR4ggM4KfYLZ/OIGhUl9LY/OhBlBboLYfAkgVq9LtfudO3fwW7/1W8IyZWW/3jhKBX27jbfeeku8Ivk3Msa1hzmBNYLvZLYTbOL7yS7XVcdShVouC+DOZAHPwYQez8n3vP322+LLTrCc1/rRRx9JYo/nIPDO9/M977zzjkjD8ne87jGAfvz0N8pYS/d5feZ94yTNONo3LlVxh+rCe1WyZERpv2CfTAxKJrOwwzQT8LyAbKG4J8Wf2qvsI7jLboD/S8qShVWRJIiZROLGzQ/g9vvodXvwXOVpTHBdGGUE12LFeL2f13EAuqSzE1k/MtApkWrZlLZWleJawl0kYQX4T3gqx0m43weAfthceNDz1Cw7XruWq9WejXpscVNMNQmOPxbJcCyWymXUJ+oypnVxjiTxbeUPzXGfYfsnBQymMKYVAz0ga0b7jxkKxFMJT1e2z0woZi36C1Ly0Ifb84UdmCvVkC1PCArbdchKUkUFmSCGQyY7AVo3hElwVtotARnYkbKK2R6ZFkKydwQ45WFO4t1kwYnJMOa1eIDpK1+zwEPY74pUu9feht9TXrgZpi9Flgpo724LgM45d3NjE1NTDcyfPo3p2XklU8gKf4c+l4EoIThJmkD1qT0AXSmvaWnnhBGQ4t4IaC7SbATgNEORxycV6WStxH0s3l3EytY6dvptAbbnpmYwVa7JvfUtB4HliIqDHWeRL1RQazQAyvXyswMPgd9C0O8iXt1E7qcfYfPTm+jeuIvK1RW4zSbabge7QQ+FQh5WKY+4kpd52lk4A+fSBZTOnIF55RLiM/MwmCTN5+HZBOfphU7vOY7XGCY9daWoIEKm14O/vY2N9jY+NNswMw4q+YL4abN4qgAbhcTOM7YStoUecyzCiALExFWJvFP5pVhCnMnBIrieJDSYnHEd1ffIgMh7LJCiN7oPK1Tyki1vG9uuAsTtXh8Z11UM9CCDPIstYmDLjEEpfPaDpRufwO20ZF3jGsovtoXIcAeUh1c+3sOg3EHzrMqH7M1QZkwJZaWQUIo2YIeUz++iv3oVa8t3sLq6gp1OU/6eq0xg4tILmDk1B6fcwJY5IUVEmUoDlZmLmGg0YGfyYoHA2bnveOhZLrzYQ90roRDkFEMfrgDofaOPH/R/iB99+GP87L2f4r3N99B227ACE1W/gHwuj1q5gtlaQ+bapeYy7u4swrQMmBGfVkkK7f7KlV/Dd595Ey889SKmgzryflZkXDMZsssc4YG4jmKwUBYuMHxElPz1A2S7fbHDMd0A5R4pKxY8O4abSLgflXxKz9cnT1KNlihLJ4yPWlOG144xA/1+VuDR38Mxx7bnGNTrmy4SI6guSiKJ/RBjZO3Vmi4qS8f7w+vnyfvVaNe+T8JdGJJ7ALpOGicCp0rhgkCL9svkPMsixVAB6DK/2g6cXE7WUCfrwM4o0M33XPS7SjWKPr2UlJZCRinYUsoZYg6SyKweB6Cn7M1Hu+Hx0V+5FsjEXcRuG+1mE5/++A+wsfipAIqTlQImqhVMzMxh4vwL8COgHwBBdlLW7cB10d3dVqonVAJDiEK+IAW5XqBUJLh+xFq6/AG37P0A6KLw0O9LjMifqe5QLRclfrJtS1jFVH5zV2/BXr2Ge/cWMTN3FlOn5nH9+g3kapNApiDA+qVnX8aZC5dkbfVi5cMt0XOi9DXYE8lvOf41zZOziI4ZH2yj0ESnaHgSS1EtoG0UZCcYmqrYkfNHNu4jE5NJDuSCHWTjjhTE3fr4A9y7eQObW5u4+NpvYO7CU6hOzQBTl9H2IvS6HeQzVHa7353b4fcqc3siOa6V9jSAzr9p4oGopyXKaTqW02vEIO+T5H90oSS/i2C/4wiAns8XlfUUiyo9VbSUBtFZNJKhspplJSWzCYCegOgKWBezIik6jGiXwEDtC/Q6DkBn2/G+ue5ynDKu53eOieGXLlQ4KH/3KG55DKDvgdGUXlfA9J56AytcPMozM26II/RIGWKOJ5uVuapYLqPXaguAzmebBtDTcdQAQNeiGQcAxHtAeeIZmHQIfU3p/nEYgK6OOemcMtq+INFfPHE3HSWOVJYpe9d95B7oMyUGx1/SmIF+fBuNj0i1wBhAH3eHR9wCYwD9ET+AR/nxXzYAfbgtB6ybxEtQxV1q1h1OQOqgWZ9jGLzWv08fpwGHo57hYeDXSQB0fZ1HAef6/LLJ8n1JvmsJ92EGemN2FtWEgS5yPGlfsgcIoDMpRrDr2rVrAn5xY8bkPtnbvG9u3ii1zmQ/AWluYgiO83gC2QTGCQrw+hkAEyjjhoeMAX7xvZqlzvvXMvE8T7VaxYULF+TzDvIo10UHDLB5HgLv/OxXXnlFgHdeI5MFBNYp266l4nnNBPGeeOKJASt9uM8cN5ZHCVYfVwa6bA0SIC7dfw8bP+nxduzYFKb33oZib2wpOWn12cqTWT6brBGRpTbgRaGwRiXh6zjIFwoolkpwcqpPDm9oBvsETdjWwdoAR098Z8nC8gMBcvq9viSrmIzjSyfGmWwzw+6Jt0yHzWPpNkwfw41fmoFOn0cC6IaTTYB1ypMpGVXFlldJg5Mx0Jn42vNAP6yP81kMJx70vHXYs9f9ROQCE194nSySZE4CQnR7PRmLVJPgfMLfV6oVmSc4L2hggjKO/BvPW+gFyDADyhclxNkXCN7Zlkg5CWBmKfk5cesyCGgoxkXRNpUdxMY2tte2ZC6amJzB1MwZ2MUiWrksOhlbAej0Ghc/NRMZArO6nxBUTQoVYltJXEoCK1KytZS6MwzFOrQpt86EJBl3BpUKFOhCz2+/25F79to7CFwFtGaNABnaOJgmvF4Hzd0dUci4c+cuCoUipqdnMHfmnCThhAHoZJTPbhwgY+x52Q4AdCXgMFgX9XPTbo3quep+QA9lxUbXNSzqO+FIT57R0voKFjdWxLP+7Ow8ZienFdhi5RDZZGoRLCkhR3n3el35zktCMYC3uYTtlSXsXLsB+49/jq3bizDvbeG5Wz1kYhO0Au9mVOFDBz52LA/FXBHh/CyihXmUZmaQe+M15F5+DtlqFV16zedzItFtGo6SnWeCMlAeziyyyLQ7QLuNpt/D9VwIK5tBKVvARLakZADDGLmeB/C5WT5i0xMv+TAgQM3CBDYApTIzAib1SxUFoNNJPJEhpqUKCy/YD5nAKfEWWEUR+LD8nvSPjr+DZn9NWQN0uzCpPBAEKAUO8pGy5VgNPWy4ajx01pbBBDLXPK5TXE8lic+CHiptJPLtGpwbZV62Y0e8ssU6AR3YZIfHAcKdO9hcvYfVpXvYXb0rSebIdJCfPIu5uXk4tVPYsGekkM2sTqN4+rKoxRSrddh5Ju1NuKaLHnroR31MeFWUgoLUt4SWhygOsOPt4l9s/Gv86Tt/hrd++RZuBbcRGiEKRg6NqIpivoiJah1z9RlJit7dvosbW7eU5UucRRxmZIy9Ovsi3nzyW3jjG2/gUnYBdVSlH2ackgLQKeFOAF0YIRFCkwB6JM8s1+vLnG72fRR7oRQdelaEvhUO5jm91h22ho0WH4yWKNNjdDge1WvuQd8lwT6WcD8uTHsgf0+vh2x3XRjGWFWD6owPBFim1URKelbHiYN5eKiId7R+NdrtKNWRJJYSBrp6kZ+VRFUpX0+l+CL9imu1aam5J6QHsWI02pkMsvkCMrkcbMekXqsAR4yn6Xsu67lISxPsycnPZKOzjWyuXUcB6Klb08yx0e52fPRXsQWylgcj6KHfbGL96ltY/PRD3FtcRL2Ywen5Uzh7/hLs6pxAhn5swc/UBA7metBptaWfOrYpa6+AcGQ8c83I5RAn8tcPo11HBdC1LVK308HmxoaM21wui4mq2k8zfgwDTwrdg41F5HfuSPxG+fZidUKU2eJsEUYmL/Hw+aeex+yZc7JHpoEHC5Q57mSWOEDCXV2v9mt/OAA6ndjzYDFiIKB+DzmJA1hIHHKNp+912IMTUXEIyBtdOFEXbq+HD959B1sb65IrOPvyd1A/dU4K/fzKabgR28aXQomR9u0nfPAyt6dk1PkZaWKEZkPrfRHXDykqSlRK0nsn/T6Zhwl2myaaQSiF4pmMAhGdbE5ZVEWx7FE5/9I2Q5jmjF6pasT3Gpz9I7kWg3Y2/M7zGqq0iq+Qu6SDPO1PeO8P+7Dh9VO3D2NFfvFFtSaOAbaDjo95nNw3VSgS1cSHfa0nOf8YQD8YQOeeUcYH7RssVQhLAL0T+fJ7YZ9XKjJf9Zpt7Kyty+81gJ6OozgedR5FnglV2VJg8SBffFCYnoD5n3mWA2/w/X9hfuqk8Hk6jj9JXxEZ/REE4g+a2w6b74YB9OHr2ddeI12FOtMYQD/JEx4fM2iBMYA+7gyPuAXGAPojfgCP8uMfVwB91DY7SUJKb1SGk8xayin9mWnm8f1WqQ4HKYcB9ukq4+Gf058tHleeN5COZsJeAPSAnoSmJNgHDHQm60SKOhWy3AeAfthz4L0xgU5AnIA3wXQyv7kp4WaOmxdK4zKxTgl3btp/+tOfiow7/80Kf754/WR6k73OL56Xm/1bt24NQHhu7JmA5PkIxhM8J9uev2OyUsu8i6R2qCRx+Te+CKDT8+3999/HCy+8IAA6wXpez/Xr1yWBoDdVvHZeN73PeZx+jbK5HuXYxx1A14H/8PjRm5bhzctRyWI9NpVqqJJO3z/u9gB0U4Bi5X2uBUgZZ7n00w4o0RvBYmUyPXrpX5hRkqLy0hum9CYpvQmKk41PUlrMa6EsnpsA5+xv/Lfe2An7nJX9Zvy5APSj5jsCwITDpZ3Fz9pBGkDne6UdEgBdpLlPCKCrNlY+2id9pefao+ZOPc/qOe0gAF0AMVN5nTPxwTmF47/T7YqvMecPXZgjbFum/untSOZF14fjqUIB8exLkn2ubSEkmG3EApgROBZwwFSe1GQk5w2IV9vSnUUs3rgjc8jpuQVcuvAkcpMT6FYr6OZoaB3DIhBLqXR6rZNJlwLQyfSXfyYAuvYjF3CF8KqZTVgf9CBUIItp+LCMABEB0F4HbretJNy7LUQ+ZSgJoEeS2GMClKxtJsI4v966fQc+5b8LRcydPotyuSJKC4btqERZRFZfINt3gwx2qRvRPsYsCJHWUuB9ck/COpcEGgsGFA+Q8tcJgV0Y6OruxTREAJHF1SVcu3tTgN2FubOYnzmlimrsPGKLHrgGSpVJ5EpVmHkynRVbn5/bufoBbnz0Ie68/R7MP/4pvM0dVLohXmnbKBUmYZYKCIqx3PN2Zwfr3U3k7Dz69SrciZqM6dK/9R1Uv/M6Jmdn0Ts1C7dcYopV+bUTQowNOJwH+K8oRKbVhuF56JoRlksmTMdG3sqgSgYT3+WHcDp9wCMNvYsobCMggE1Pet9VPpv5OjK5MizKmxYqCMmqp30EiyrY90wTHWGgmyDPshJbMChzHPjix06Gcz9souttyBwSt9uI2i1JduZ9C4WIxRAG7vW7uNdUagwlI0KtWJB1ieOAyXy2M8eCVm/RXoBptQc95obHdDqucdg6oZKBt9CXOcwyYlj9dbS317G9tordezewu72JdteDjzwmpxqwq7PYyp0WK4uwPIXMqQs4f/6cyO2XJyfFc1UA9LgHL/JQdwmg51WGLBei7/ewtL2E//PmP8Gfvfvn+ODTD7CV2wKZ/wTQZ+MJFHMFVIplTBUnJA5Yai3jTuuejHvLyouyA+OCi9kFvHr2RXznze/gtemXcSY/L7dsG3lRUWAf9rJpAF1xUKwwQLZPAN2D0fOQ7/oKQDcjuJaaU9JtlY4ZdbJWLSfHFx7tPYPRAHQ9t46ynso4HgPoJ13KPtdxjDc59nTRKNcv9knO5XwOYmNRKAyk24eLB3X8lI5z0vHjSLHkCHei5vMEQBfYUPVLHU0l5cd7IZOwM9VRIl7NQl7aMRjKY5nADQF0O8viIq4rPgJPref8IihpmRYyLFSiX28UyzrMeUcA9GFdoXTSLHVfYwB9hIf8FT80mwkBv4ve1has9gru3fgE7737C1H2OX/uLK48+Qx6cVakr2Hn0DdLUtzo+UoCW/aQ9BK3TVlzxDooDCXulkLCh+VBO6IHut4DMzYkUMz5qFQsYLJelViBQ5cgMfe7RnMd1d4qut2eFDYamRxu37oFOhTFTk7mqtlzlwVctySGtgRA1/sLDaDr+UL2QAkDXWYRKcB88C9REIoDZQnBggdLMetpZcW8B5WkTL8LmwXMhoG85SF2d7G5tIwPP/xALuiVV19F+cILyJQnEYYxWvYEjExBnSfas2x5kFcvfSRRyNLxRDpG08xoXrO2A9E+3enYQ+cn0gVb/HuLRUiMdWwb+XwBuUJRiphkJudemGoKLMz1PFEA0RLurGVlnMcJnb7nBNDl+ga7acZLX1wAPR2LpddQto8UbVFtimoTk5OSi+J+hWOBY0MXnQrI6qg90xfhNQbQPwug6/EjJBnLhCs13UqGven3VRF9oSD7Ij7LbrOF3fVNFXuBmnSacLGX+CT4zrlc4p0krtHPX/a4Kfb7cL9Ip0/3zf8HrAXcf54UQFdb8pPvDZjXUCD6SV7pfJY6Xn6z7+L2X6kuqt8LANXfVSph79jRYPyBtuNJLnp8zLgFVAuMAfRxT3jELTAG0B/xA3iUHz8G0JOgIanclUBgiD37OALolD0WyblEwp0Vw9wwTM3QA51+bg8fQGe7MVnIzQo3LvpnXRlKUIobGKlmpxzt0pKqfq/V5KHoducxlGznd754Lm569GZIGHL0ss5Tqiyvqq0TgFwkjFM+Y3qTqcFafY38bILvBM95fdxUUhaeCU99Lfw9ASFeC3/m5/NzuUE96WukpOdj6oGux5CK+5W1QPo1SsJfn2sAoPOc4s2cbCoG+4QUA91UALrI+DFHQTCQm+cwEPa5AJ0J+5wsdIKLg+R1woJOjKBl3zJIIMu+IrXxoR8cC1RYyd/t7pNt1ywB2aLJToIjMLhvD/Sj+teXAUBn+2u1CPYXYUuTBUAf8CSxwbHMLwKHlFxstduyOSbLmV8ch5To5/MWv1UvghWoDuJbe36NLqXUBTRmwQFTTDEo5kyPeq/fR+T2kSEot7SEuzdu4961W7IRP3fmPJ64/CyyjSnEc6cR1Sfl3BR+F/VuxOgjEKCWL0p3K+dHSsaF4k9uC0s9UQEgUDFIQBJ6VqzhLELk4gBx34XXaaHfbcN1KZ/dRxwoZrrNVKEm/dBvPZEK3tjcwcqqSoJWqqqgqFKtSTJR2OgIEId9SQ4IFJ70adl0J2x5kfeXMZPsoxMQUKTbB5K6CkBX82hyP0ywmfQF97G0uoqrN68LeD83dwanTp1WTG6jAMfIKWbiqQasWlWecRT0BX4x/ADxv/oT3HvrbSy/+x5yb/8SOYLXVo66AJi+8hTKV84hXqgh7nXh3bqDzi9+KbYJrk82JGX7cuj/xjfgfPebOHf5MrpXLsNtTInigBk6MMn8l2diCkPciiM4vQ6MMETPMrBScEShoBBbmEFGrZVdF8ZGE2i1gOYdBBvXsXv3Lu7du461zSUZ+8XSNCbqs5iZnUX53NPInD6HeHICUcWBkcsgdhzs0ENd+puNelxUXnpeCIsArWMjMl2EUVPmE7+1A7+zoyT7/RCWF6Dfd3GnvY17O1si2X9pehoz9fpgHWW78plo5rmMoUSRYbiI8Li4Jhf3YUWezN9bZhke2fuSrO4j9PoIm1so3H4Pu2vLaG5swd/YhWPZ8AuT2CxfEiB6u1jFTmMOC2fPYubJc5i6MIdKjr6kVGdQ6g+Vbgk5N6OSRJUQzc4Ori5dw//08f+Ot268g+XNZfQqffh+H9m+gXlvCjkni7yVQzEuyL1uxG2smUrK3jM99OO+/H7Wb+DpqSfw7W9/G7958a/iyfoVkVqwXAdGSO4aEA0A9BihxbiJJNkQtqvmdPRdZPu+XGtgqC++xgA64QpdfBOcXJHypMHSY35cWv1B+69KIVQQSHzKWDUdPx5WQKibYaTY8fO0XSr3usc4V4GMLpUanJ5jxVLxk2KdJ4WNBL4zGQHEM9kcnEwWBhl9QR9+X61nnudLoZDIvwvzMYm0xNtE7cOo5qJjroFG0BhA/zxPd/xesm1NVwD07u4u8oUs1paX8P7bP0dr9Q4aEzVcvnQBBRvIl4qwc0X4oSN7h25gYMfPSEGn5Tgolapi0+QYkYDvg3D/CG/Yz/MARmWgs0iHcw6V07Y3N5HP51CtVDBRKw/UqHhOgoq220Yl6CjLl2xOik6bBN5bXfgw0ZhqIFuuwcyQZU8QlepeCoQScEmo5kq/Qv1yT8L9YQLojD/DmHOQAnltFvpR1YkxctSXOcYMPVixJ4WMnu+KnP2n165is+ViYuYU3vj2t2HVZhFZWXiujy6yyOSKyus9URP7PM/tsPeyyVgsJIWzCWjL7/y3Bno5DxLglfg96VcHrQV6/dCfxYg6SOJ4FnZwryv7XUcVjFM1jXGm+IITRE/mYgLpjrBvOSdHUlAs+2NRI1F7G5FvH6Go+mG03aFtmsrfqW6YKMUlhAxdjM08E3NFHB9ch9ln+Kz5pf2zxwD6FF77W38LpStXEBVL0i5dKwvXUgQXO+5KXoPjP6KyjBRemLCCohQrP0wP9GEAvU+SgmUJgL7rKZUB5uqY9+SLAHprc/vEADrjkX2AcBrETuzy0n3wKAB9GM42E8u3E4+LEdaTUJ7Dic/8GcBc3pqWaU+h6Rz9wwC65PMOAdBPfhXqyBEue9RTj4//MrbAGED/Mj7Vx+qexgD6Y/W4HuzFflkA9OGK7+ENxnDy+CBWxzBbKM0IGT4+vZEZ3ricNNE1fNxhn5dOrKUlvoYTbiKdmGKgk/H2WQB9BtWJBwOg682J7pHp+9EyzHpjqDeFvB6+dPI5zQZP+1NpsEwYvATREmCAP/O+xdfNdQdyW4p5Rkanki/jS18Df9aAJoE5FR8qYIHH8poIlBMk08A7f6cru/V5+LkaPE9fn/YvO8nIPGnfUDdAWTpfQNp7d+9ie2tLNtVZeu9RvpnsJnpGSqBP/EXdDze+lqnaTDbBGhSWoDhhEmv2aYold9im/KDne9y9DhehHDV+9LnS40gfnx5n+pyDcwkwrbcm+yXcNWtWmFCJf5wnRSVM+FrIsnCDHmj5PH+x5x+eTgoMcH8ySPWeguxb9Zmh5wrgKgB6ryuy7WzijJOB46h+y8p+YZNGZFMljN/jGi9lL6H76mFv0W1BTPZoCXcltyjjaFQGujBH9hjoJ5lrTzp36jlEQOEkQcTxxrEtCXQmwsjwSaT1+J1jdWt7G+sb6/J7JkKoUkEFCj6ZgOOGvswBxGuaL9ciOElxdsDTADoBVYPzgQLQy/BEjtprtWC0mgLUb9xbwc7Sukhjz88t4Oy5K7DrdYTT84hrU3KNfRvwlL26SIr7BqF0gtxxAp6byIv/Nl3ETWSFrM3CEopGqxdTED4Z8WGIXOgjSy/wbhdupwmPQDG9mCNfJBXZVpTeJ5gpY4Z9K5G777uhWFKsra0LaE6bi1p9Aqal2I42/bvDnpobBrxBeQoiYS3nPkCOTm2SU1CGMNATLqK2OBAAXc2ba5sb+PT2LbmfqcYp8WMXL3GzhJyZV1Lbcw0Y9YqwtqKgK6Cs12oj/N1/htW338Xm1WuYvHodZSonZIvYMYqozs/DPlVHc4oe6jGslQ0YH11XAE4/ROTGMocvf/MZhL/2Mp5/6SX4L70A//Scmvd9C0bExCBl/CxYhqU80PtpAD0jbPEiAfTIEWlWrG7CuHYT2ysraC99gO7Kh2htbGBz6x6a7Q1Jujk2/dITH/Lzz6F2/gpKp+dgXplDfqoOp1jCjp2By74QG5iIK6okwY9hd0MB0OEEiNBFr9mE19pC0N1V44DFFM2WyPTf7exgq68K056amxcAXSdY9bqn11i9zuq4YZR5ORu24cRqHK5Yk+jS9z6KkDepkhDD7rdQvfueyMg3V1bRu31PJJmbZgkblcvyHNYKZSxVJ6Ufzj9/EbNPn0Oj3kDWMuDI+LBQ6BaRpY46Y4NqiM3mBn558338vff+ET5YvYrdXhOdQofwNaacKr5WfRpnGqcxWZxAPsxhc3sTH2/fwQfbt2pYSS0AACAASURBVJRKRdyGa/WF2TvRqeJCaQGvv/46/sbT/x6em3lWAehdBaBzWouI3ZOJx7jCikS6UQB0TwHoLGRx+q6a8xMQPR0rDifZ0nPfcEx59NR/UtaIOoteL4+7luG1d8xAP8EC/IAO4fzHuVtslZLYVwqJ6KGc8j3Xz1MXtaTjn4P60PAa/IAuN+lY6URmOl2agCeDgFD9QAA9DCP4AT2IVXxF5i6LFB0CP4zNTVVk6vbb6LW3lUoWFVESJr6OS9hGVD5hTMs1TWrcks8bA+gP9Cl/pU/mhG2YYV/2Bk4hj92tLdz++CPc+egXElvNzTRwbrqK8mQdTr6EMGBRtY+2b2ArLEgM6mRyqE02lFSwGSJvKNUXpfb0cKCAUQF0zjEsNt/Z3sbuzg5KpSJq1Yp4oItCTRTJXpLzTibyUIz6sg5T/jxm0SmAze0mvCASu6TAdIR9LPtmUarQJTX7AXQl0CWB7kDCPXpIDPSILHMoZrUlhQxqj2/Hnki1yxwV+bBiVWi6vrmJxaUlUbErTc3j9PnLeOb55xHnayJN7voBQqsgc5gAckMF4A9y4HCe4/5QF1tpKw/Gduxj3AdxrtfkAK3MN7wvTscDOi7w5RklBeymJTEiC1ozuYJIufPxhJ6nfMFpO0YQnTE17TSSPIpNxw0jOQfZ6DrmH7b/e5CNcp/nOiwOGyxXKRsVjgntga4JGDoXpFn+Ywb6dZRmHg8AnRLu9D1nMXZsGthx1binfDuL6zmeurtNdLZ3Tyzhzv36UbH9Ud00vQfQx6VjtlEB9FHyhgHzDycXDJTLS58/Pbekxw5/puXVQQC6KsYfRW3rPgf5+G3jFki3wBhAH/eHR9wCYwD9ET+AR/nxXwYA/bBk0lFBx3Eg0L45+gD5nOHAavgZHvTZ6eT1cNCiN0DpjdBBv9Obo4OAdKlkDgIJFvcx0FMS7mSgVycmHggD/aB+q++bmxAtI6slZIcDLN6DgAMJwJtuM80c1xtGfT7+Wx8vPrEpht1Bm0ippk+AcrYdq635SgP3GpzT4DvPqc/N47R3pYBbIoGmXhrMH2X8jhIIP84A+lHj57g2OPHY3OcvNUivJpXxKoFFBrpK7vpg6QYTImRFZUtkF+RhU6IxKc5QEqQsOkjkpBJgUFTRdT5M0W4l8eQR4Ox14XoufDIV6Z1rWshlFYBOWVJK5Ym0eEQW7b7C3iO7zTDokZ4vhjdnUkcgHr5qgwOLFgXKAx38StJYdLBThSjRQDrwOA90+SyDdgcJF+0QKbHDnulBc/PwsTyGY5AJC10ow8QRXxpA18doRgDVIVbWVoWFy/exyvzMmTPI5LJSSMD3F0IDmaQU22OSP5H190zFQDfIrkgY6PSyLMYuOu0Weq0mguaOSKJ3Wx34XU9ZTjROoT5zGsgXEBcbiHNVYc75WQOBpdqna/jwBIgmYE42DoFCE6oeX3G4ncSDngC60kNQEtIBPaDpb+72BNDtdzpwO234lMIOmdqjvDyLAxSAzvlBAeih9Dd6HRpWBnfv3sXivSW02j1pl2q1Biebl+/ZDJ9/XwBk1c+VLJ1ciQDyxBTVFnnfc0qYgKrTsrMlzKPUhlrYKQZHWYyt3V3cXrqHVrOJYmUCU9OnUKvVUbErKFhFYST6szWgXkYmlweCLtxuC83VVYT/wz/G5nsforO0jLl7KyhxHBVL2ChPIl8qieT2it0S4D2/1Ubx5oqal70YkcuEcAafPjWP3teexte/+Trwa99AdGFBWh++PQDQyVEimCgAOhkLgY+eCawXMzAsG8XIxKQbo73TQXz1Bswf/ww3b97E5r0P0N64Btf14McdhHBhmgZin1RmxRIqzFzE1NwCGgtnYH77BUxcOodyYxqtQhk9kcU0UEVVVAnMAHB6EZCxgUyEyOgLM85vbSHsN2X9CptNtNc3lB2K14FrQhKAF6dnMFkuD1jmerxxHOl1TwrrkoKwfUoex8Q1mbAlADqTUmsCoDvClspbqlgrG/RQW/4I7uYa2israF2/gc21day5Jtbyp5HL5bGWL+JusYZGYwqzz17E/HOXMD8/j3IujxytJmCj4JaQcVmF4iOuhVjbWcU7197Ff/OLf4BrWzfRC7rYdXZgZSws1Obwby+8gZefegkXT11A1azg+t3r+MHVn+GPPvoJlpeX0Q53EWYDlMslVJslnMnO42uvfQ2//dzfxAunnodB+f5eDlZsgzn9iF8yd8YIzARAjxMA3SOA7sHu0zqB4zSWsZqejw+ayA+av4+PE0YH0I+7Dh0TpT97DKAf/yQexBEcf1yHms2mxJ0cewRCpJApVRSq42K9xu1LtEoRpEpM6v2D3gM8iGs88Bz7Cqj20qXKpmPvpZZWXpcl7PNAJIMNiT0yZNeTsZZxxCpKwqYgRK+7iw7nNRYTJCC5tp3QyjMMYoSNSWWncO/zhwF0fSWD0CxZmh5au4xP/KVpAcvbFYayk88hNC3xNd9cvIur7/wYO5urKGYdvHTpFCanG8gWywgjW0DGpgusB4q1SluCyek5iaNyRoiCoYpk6Cj9RQHQhTHa7Uos22k1pQCcAHoxn1XS3Yw3M7Zi3FL5KHIR9nuiLB5ZDqxcDlvbu3BdX4AolzZDoK+2Az9U66Z66Z8UA/1XCqDDgo+CUrJAiEyYsOgjFzmoYlEzDmCEHgLPx427i7i9eA87O7u49NyrWLj8NCaoKpUpiyx9GMWwcnzmVNUIpcD6uD3r/Q4MAuiagS7Fq4kPOtcNrbLHc3OOJFuaa4fOU+jiSH1t6fVDCkqp+KGJBIzrqfrkZJAvlqSwybJUQSTXJvZtFoPL/kqsjZjfsGCbLEqIlaw1bZa0StUXBEA/qNBMr4/DMZhePzlGtY2Kzk2JnUFCptCkDy2bf7/P9kG+byzhfowHummgw0LyjCN+6BpAr9RqmJ6ZkcJeAuj9ZlvGmPZAH46flYGTeiVmZQOdaMXX0EXje6oG+2KiNDNdfta2aIlKR3JyM4ykOPBEr0Ql7kTHModlcg950qMT4Fs1hLxJM9AHQHrqbypjsHfyQWyqAfRBUJY65qhLGd7yjHDdJ7/D8ZFf2hYYA+hf2kf7uNzYGEB/XJ7UQ7jOrwqAng60D2vGk4A9w8HSYed6GAA6PysNoKdZmbJ5YvU7fdATAJ3AoGKgR7LpVRLuM6iQgS4eP5/PA/2ge09v5tLtqSXJtDRWWmJdV/zqhD/Pq5k4mt2tN4dpAEAzWPTvJHlBoIkMmES2Vl9jut3SG0+RL/P9ASNoGJzX8uzpTZm+L97DQX3mqGE60kb8MWWgnxQ8ODFQnjTo0WOYoJ4GeQfbAGFQCDPK80SWmXKihWIB2VJJmFEcAwKmcmNAsD1mQcdn/ZgGcT0lwv1AAPleuw3f7SuLAMrbGcqT2rGUJKm8olBAUYKTlM0+6fMfFUAnwq8Z6GSPiCKD7QB2NmHXG8IcUS0zoAwLEEtZcCkYCX0BaCVBw3IDLd03IoA+6lzL4/W41WNTF7BIUowS3ykGOse25/totVsKMGurTTH90CemJpHL5+V5l3wDuWQnGZBRI/dvwLcoPSlPHKZKd4oHugUXnuei63bR9trwfQ8u7RwKWVTKFdjlKlCowDQs1HpFlNy8PNOYDFZb9RDXoA9jwthIVB6YJMtIEYaSOmMyj36NkREhFNk5+mMbIg0d0o+7uQN7d1v5E/a6Sl6RgLzm+xBAT9gg3D/IOcmatWxYdlYAm43NLayub8k1sVCkXKlhYqKOfJ6sGjL/mGzUqpuRsNjjmCA6JecTxQX21wMKJ/Yp2WnxtqQ9DUMB8a1OByvrm1hdXRUvycrkjKgENKw6KlYFZrGI9mwRYa2AfDYHg97fnW3s3L2Hyt/9H9H/5VX4uzuYam7BjiP0ZqZw99deQ+PMGeQnCmhlk3n7/Vuo/Jt3ZJ0z+z5sL0LGKeGT2SpaT57Dy2++CfO33kT89GXx7Yz6CuRmoUtksmyC3vMxHCp90EveiNAqGnCsDPK9EMW1JravX0f0k1/A/MO/EHZ/1NuAE7VlDoicEFbeUHLMfRNxN0Cn3UYGeeQzRWQak9j+7TdQ/9rzaDzxBMKFs/CZJCX7PUMFA8odGnA6BkBlzQwQmQSauvB7O/B7TF730V9dQWt5SdrTs2NkS3m1nhdLKGSUJKeM7QRo02sp/82xNQygHzUP6fFrR03YLA6wLGzbM3ANziX0D6fqiYls6GJy6xaC1i56m6voXf8Qq8vLWNltY9m3YNsOtgplrJUolVlC5cICpp68gvPnzqHRmEO5VJP+VQ7LyLEqwosQ1DysN9fw7s338V+9/w/w4fo1dPotuM4u4thHw67i66Vn8OqLr+KFyy/g8sRl3Fy6iT/88If4vXd/IBYwfasDFFWxWzkB0F977TX89Sf+Gp6ZfkZUB2pRFY7I86taEDX3xzIemTnj+DJDNfZCqmEIgP7ZwpJRY8ajQ/jRAPThcx23ng6KK8Ye6A9hJ/XZU0rsTZ/ZbndQIEYQhP1SF4qlfW6HAXI9lvWaqOPiUWPOUW9W+n7Ku3hQPJc6kYwEkcrluDGVmgr3ICwgzCnP80yxpI6RAp4Qbr8Hr9dG4LbkTBJn6Fg9bfcj48yQ9XLgOaolQvnGoWEyBtBHfcLj4y2/DduM4BQL6PSB3VZHPMKXr/0SG8uLiPstvHTKwdz0JCq1OpDJwacUeg+47VdVMUy5jvLkKVkLM1EXuaAl0RCNLcQi6CG8RmWgcw5R9mkddNttAWHLpSJyGXsAoOeyqnDVMWI4USjzFcFj8bmOY2zvtuAFAaYmp2CQlW07iT+0AojUS31XRS6MqTUDXXPU2SZq//GgXwEcdK0aDNNGNu6j5G8om4ywhyJaRIIBn4pObYmNP763heXdvhQTXHnlDcwsXFZMc+5zTBYTsEDAHqj5wclJnPbAX6lCJZ3f4L5HS4ynVTrSxVc6h6LzHKqpFaCXXhsC2RKrPWcQqj0WnwbnZoLoor5mmKJwF7hq78PPDmkTFSk2L6XcyUKXmJ972AEbfyDJ9sCbZZQTHgSg6/ZIWxSl11CdiyLznu+nLZ9m/uv1WB//sNfak97rGEA/GEBXe18VrbRCVxQWDNvCNhXFDAOVeg1TszPo7Oyiv9uG11HM9DSArp+B7JWSGU3OO5jRdJG5muc0kJ7uGxL7pMafcjVT86OQGpL5Ue2dY5CBrtUcTtoHTnoci3yHix2Pei9zLHru3gPRlaqlKDnKH9V6xrWO+Y90mw2A9iEAfm89OOLTxwD6SR/r+LiDWmAMoI/7xSNugTGA/ogfwKP8+McZQNcLt2Zjp9sxzdrg79MSpvpv+ngdCA1vQNLHpRPO6eMOA4vSxw+/Nx18pK/5oOsYDuDTQLBmaevv8rcEQGcyeA9ADwUeYsJ9cpoS7oqBLh5W6Y3hZ/b8EiqmLlFtjw/bVBzURrJ5S9hvKg5TjHOdQEy3n763YdD6INac3nBqph3PrZi+0YDdI6HqASw73Rf4OXqTSmZ7+voFFE2uUwP8Eqin5Nx47vTG7CTj+KQAqpzrMQbQBWxISTodN3503zhubB52ToLn+lEnJHF59kxkEUB3CUJapsi2l8plZIpFSZpwHJClzo2BwKgkIHJYcHiku36yOaLkHRnBTDT0ux1hmIskq4DmSdJXPDwTOWyykJONhZzuhHm19BxzUB/7TMKEIKx2KU38rtMAunKvU2w25U2YJLxOAKAbTCyxfQ5I0qTHtB5vWlki/UzTc216nmMSiP/m2E2zZgcezmTgJZ6A+ryS5EgY9+vr6wKiEzijhPvpM2cw2VDS6iUPyLKCgklNIwHQOR+Rha/BbPrSJ0k/y/QUExwhPCh7CD/jwC3mRZbfoxwmJeIQY7pdxkSvoE7uEB1XP7qWAtClLdiBEjUDHqIZ34aA1bEAd5Gt5hBuej2o4idrexPm5rryQHT7kuDi8SJAn/QrBXKruZRtqGwmaFGgiod6fRf3ltewubkl42KyMS3tUyrlkckmczDvO2H/7wHoMUim51e63w0/+71pVQ6U+1UFJLyOEN1+H1u7LZHJ9A0HxdoUzp49i1l7ElWnBqNSQXsmD7+cUX6VURtev4nW0gqq/+l/D//9awg7LUy0N2GFAdzTc9j8m7+F6vPPIXe6Ab/gIVxbA/70bZj/1x/JPG71fWR8ErlL+HCygOaVs/jar/86jH/n14Fnr8g4jbw8WPFg8GcmD2WoxpI8jjxXPOw7RUpYZpDd7aF4YwnX33sP7o9+juKf/ky8ROHuIGv0UOY8cqoKa7oKp1KBvdFFuLyJ1uIi4k5EF03EExX84vXzmP3mK7jy2mswnn8GcTYLmFkYDtdhE6ZvwCamRBVzO0Rg+NLnEVCBYEusBHZu30R7eUlYSdlqAeWJqqznBdOCk4zNdFwxDLoNxz8nGZsO2gKg87WTmYVv5iWRbMSOFCs5fg/TrXsw6Ife2kZw5xNsrKxgcX0L1zZbsu7vFMrYqEwqNvx0A8WFs7h06RIuXnwK09Nz0lcmzEmU4qIoCLjlLrY7W/ho6Sr+24//Ed5ZfB9bzQ2ExT5iv4+ya+OSP4dXX3wFr7/wOr516Q3c3riN33/vB/hnP/tDYdq5dgdhzpM5oNau4GLlgvJAv/SbeGriKQHQK1EJVkhGPWAm9usKQKeKAm066Jvak6Qy5/wBgE7Fm5TH5nEx42gJ2NEB9DToOhzvpGPgfevJGEA/Saj2uY/Z2dmRMaAl2/k9XdiSXhN1XKzj2uF4SD9nXUg2HCd97otNnUCK6BIAXQkwJ4WJSfyieqniZ3EdCMhWFc9yUwA2FrBRVYTsVR7ANa3X7cncFQd92IbymNVxvY6peU9S+Koy1FIMLCVcqcTsQVuUMYD+IJ/+V+NcTtRT3r2Gge1uhK3dNjbW1+BvLaG9swm3uYGGdw9zjTqmT51CebIBr9PBRjvCp72SKBKVqlPIVRuqL7u7sHtKDYlFJAmE/MAbcxQAXa89nINoRcKivFwui0I+j6xjKm9vqu84yhbN4s+0EmIxre1ILEkP9Ga7I4WGU1NTyBZKUqgpVgsq6tsHniuB32EAXf32YQHoPhy0jJoUDOfhouytKQA96qKItsSnXqeN1taGFCDe2fHQt4q4ePEi5p58GeWZMxIP9vtUxTCRY3wW0zqNigK01sk9FL9vna/RQDhjIc6RLAjWSnk6vtcFxsxT8IuMaa3Gp9cM/bx13sKT4MaUQsYgiiVG9v0AViaLUrmCQrEEw3GEcc59bBT4UjzhuX0EQeIDbhFAT2ZYKgbuy6eccDP7wEfB3gnT+aP0mpheR2W1Sln7afs/xvL8mdYEmnCRzvsMx1MP8TaOPfUYQD8AQNdRCAuSEaPpu8jmczAdWwB0PvNKrYrJ2Rm0tnbgNtsIeokCZQTQrSn9Yv+RensNFg9cKfbicg1ND8f9YhMoRAn1Jg2yKzO3/XlIyRuSgT5CuD/KPmIUAP2gfFoaEB8Gx6mqqO14hveQB+W896LHQ7p40sYy1vRycuxoGB8wboGkBcYA+rgrPOIWGAPoj/gBPMqPf5wBdN1uJwV09fE6caMXfB0Mpf0H9d/SiWidxOJ5DgPtdVBx3DNNf3b62PS9HHRfemOgE2nai3twPQR9fF+COYKHslnwQwSxKRvgSTLQ6xPqI0XGN5HiPXQvpMG2JBRKVdYPX98wAK3bgtfDYzVInW5vnTTjsboQQHsh63tNVwOnA1e92dEsdamwTryU9eZneIPF32tAX5IdSdCr5br0+dPJ5zS4l+5zelM7Cig+yrGIyFQNBEBbWlzE1uamMAlytiESurzmLJOyicynbbEwgeCYJVWietMoiU1VTronv5SwYw8Klg/rj0dd+2H9dtTxc1BieBi8k+tIANC9caR0zNWxCTxMQISM46SoxHDsAYBu5/MwCN4msue6faJIVd6mZdsJsPErDAMBzwmcM8EREfSl97zjIEsmlTB2WffgS/JXNkoEFZkUThjiB80Lh41zfWy6L6b737730dc7kQ8jA51JEzJFjBQDXcnTjw6gn1TCPZ3kH75m/bf0s+TPWsVBjzHdZwcgPMGqZMxKks+ylJcsk+22JcA5QVrKlpP5dnZhAXOn54VdkqPXcbJB8wg/a+9Gso8TRkVWRoSSKcyagVSvC3pMKXKC7ZkMfEqMizw7sCvV3REm+gWUXYKxSt5f7pf+6qY4iatKdflD0pfEb91Q9UpkoLPIgn+T2gQ+uwhuqPwIo/UVYHNNij7IDBG5W17noPAhhs37l+SYUhuQJKnnS5EE750ftLy6gbt37qLX76NWp5R7FZVqEaVKXnmmy04/kr4KYZ8rpQSWYjBppp6N2trKcxMSSqTkHDmnJGUYCjxR48Y0QrmXvuej2e7ixo0b6PhkTNewcO4cTudnUM9MwCiX0JkpoF9Wydts3IHvttFZWUP17/x9hO9/irDbQr27Ccvz0J0/haW/8ZuY+OY3UHnyPJyGg+DmDQT/6i/g/S//QkmquhGKvgXHyuGXE3nsXjmLr3/vuzD+2q8jfuaStBUCiunnhJXE+xEAXfqVIePZjzz0ch5s00F2s4ncL6/iFz/8S3g/+gVmfn5VCmeCgMmZALV6DZkLc7BOzwClEjIr24juLKN96xasji/2AX4hiz9bqGD+ay/iuW+/AfvNb8GsVgAnjzgzqeYxH7B7hhRUeIYP1/DFisCK+ui1N3H71i1sfnoVvdUVmdPrjQnUJmsol0qwEs/69Do3HIMMJ3vSYzMd0wzPs47ZgwlVlNa1JxFbZM7aiCMbYRAJcF7vb0nxgeF1YW7cwubaKu7eW8LHd26DNgs7Vh47xZqatupTyM8v4MKFC7j01POYnl+QOGU2dwpVq8rKFXRLHbS8Jm5s3Mbfv/q/4cefvoWl9SUY9QCR20WhHWOh3xAA/VsvfgtvPvUdrLRX8P0Pf4j/5+ffx8rKClyzizDjy1hq+JN4uvE0vve97+F7576HK7XLItuf9/IwAwtxZMBiPUDCLSGALkImESVfe/A1gJ74g7LX63yyjk+G5/ThwpPjYsG9v+/PqB20LgwnqdLzarq4b3j+TfcBStgb2oJBQNBkXXBsGBnFLgwsE8JgU54Og0Igyw8ReT4C34ftc0VJHB348B59Pv3kTX0fRw6PsfTz0e2t7RI4H7P/8/eyFg2xzvn7YZZbuqiU5z7sGeq1caRYcoT71Qx0NeeruFH6mazFSpKU2i2ab+oxGWxYsB0bTq6ATC4n/sEEb3itbt9Ft9NFt9eFGfvI2bHMxaLeQqlhrm+JxDCtSJhYFtZ6KBHLsQD6vlv7kvfBER7j+NAjWiATuzAjAqQ+NrrA2nYT6+trKMU9xIELb3cdwe2foZyzMT09g7MXLsDv9bDeiXCjV0SjMY1yvQGnNCl7LnR3YHQ3RWKbVkFfJACdsbUoqQRKaU0spiyVGxDbKUPlM0zG44puCDubE9D13t27EsvZmSymJmmhU5b9JcHYQXCbgtJVca6++z2WJeeOUQD0o+ba9L6IPxNAbxtVGJaDfNxH1V9T3vZxD/m4JQBxa3sL6ysrsk/oODUUZxbw1JNPoTh/CZnqNLg37LR7EtMSQI/9rrCwJUZkhd1DYKDzHhnb06pC+20TPOe6oS0/dKGRzm1wjeCxXE/4pZX89Lqj8ymcX90wkL2F2NDFEMshl0UTpo1ioYhCsQjug8XOiQ1J9YFOF/0+QXRVOEn2ORXVOFdTnGegSqZWhUc+xwznd4b3mfoCh2MyrjncO7IfawB9OFcxTJh4lDdLdTI/If5mfQMFT+V3/HwRPj3tTROu04NrKYC45BZhB7bs1fwCC8hDNFsR/uRHNn75wRK8/hp++69P44mLM2jUK2IrJsUR27vwPr2BH//Df4jNG5/fA112jZZSwGJtasV0pN2Dbh/ZSK3/7Fe0N5NcHGOCJMBm0YCWIpe6VrUVHezpk9BT9sEKQO9L7ME9/FavLXMdGej1qSnsbm7CbXUQ9TlvAfYRADq7ucReVHpLfh7khnW8mxSes3257xX7pySXqJnoA7A92VsoYkdCrBAVuZP3qFEY5clO/cQn5xwhuYkk1yJzeMo2KJ1rI3huU7k0icv0vl/mggOk5od1O9SMsX/eGBdAnvhRjQ8cboERAHSZPiwTYcaUAkgz4yC0VNFuPwwQQNlI0qWEOWSZJ9AWgxgV1RQRk+WgMpLSja1uC4WlG3j/n/4TLP70HYQ9A6/+7b+NqTffxGYxj//s7/4X+J3/7u+Nn9uXuAXGAPqX+OEed2uPK4B+ENCZvtfhpLEs2ylGrP637BuSwGdfklFXISbgpD5eB+wnYb3r60knpvUGRybzJAjTP+vj09e5BxAqEEMD52kAfXD+ROaYyU2f3ssJW5oAuhdCGGuNuTlUJyZl4yZAK32wDq3+05xWfWUJNTf553CCN53QOyj5O9yG6fs9qA2GE5RHnTP9/nSbpfvEYb8/7LqOGzv38/eRkp4EYgNfEh1rCct2d2cHxZwtSRCpQGfBABmc9NQk21n6q5JZUmDkHtNnH4DOkCCJbofHxWdilKTq/LDj0v17OPFxEgB9GBQ4qF31eVWPVK991a0S8KigR7Gm1MtLpEX5s+U4yv+cyWx6ngmwTTZy0hAxN3EaCEzlTMIQIWXgXVd5nvc6Am7m+QwIuLISmtX5CpUVMHKfpKHenCRM3eF+nP73UaDJQX1HfpdI9akqaAK3Sj6ZSWyT7AklGiZpLTlednKq/Po4CXdKs5L7vH/DtH8DdNK5Vh+XnjvT96T7yjCoR2Zo+jMkIcRkT6+HxcVF+SJLl++fnp3F/Ol5zM3NIao4iHL0L4SAuCws4POPYipPBAIETRhZOKaJjGGiyrFCRJXMDX4nM4fy2PyKI/imBZeFCewuZHsHqr48G5lwBIQyEfuRei+/CNjaJmJLJcpMx4TpWIjNUBKaUcTkWQyTx1Hq3+1he2sb4IbyvwAAIABJREFU3ZVF+JtrUrDB94k1B/sXn6IUyJiyiWXigD9ns3n5O9ky9L2nygL7drvdFUBxe2dXJO8pM16bqGFqZlJ+JgjPJKGwJKX4IwEzQl8KdAj86KImguL8LOljBExsSsEr5nun21OACAu2Ik/mIz+MBEBnwnKn6yF2cjh9+gwuTixgutCQvtc6XUW/lpVz5I0u+p0dbN9ZxMx//jsIP7yOsNvGpLsLs9/DvXIB//prT+D5N17Hla+/hPor59G6eRP+H/wI8T/+fVCJoN6zMB2qYod3J3PYfeo8vvmbvwnjr34L4ZVz8nvHqMM0C4o1zyGQSHj7iatBjD4Qb4invLW2AeMnP8O7//Jfwv7Jh3jiRlPk1DtODi0ni3avDb8xiWiyLvNIY7eFbLMlUqkzTox86KIb+vigPompS5dx7ptfg/Uf/LvA7DSifBl+kQC6OFIjw6KOAOgbMfq2KlIwQsVAlzb85BOEGxuoVCo405hCpViQOYn+3cRC0wmP4XliMHcm42ivsCqZL5O44TNzjx0jNkJ53tnYhkOLAMtB4Gdk/LBPMclFK4yMRcnUDayuLGPp1sdY+vgnWF9bQ7MTwA3UuKueehqTCy/I2Cycu4jMqTlhUs2XzqCWmZAps1MP0UEPd3fu4Xc++V38+Yc/xJ17N+HUQ3j9Fkq+g5cKl/HqS6/g2SeexYWZ8/B8D++vXsOfffoT/OQnP0E/8GBlVXHNnDWHFxdeFAD9O/Nv4nzpgiqY6DhwDAtOhhKmauUwberTMxnGohIfodcVGwcWsJlSxEIsOQUKpOK39Jp1/wD6gPyyLzY87NxpADYdww6Ds8PrM6d+U4PmBufHJDPr2DCTuMIzKAiQUHQOANA5L9l+IElASSB+BQF0HYNrH1VJxNAnudkE2edU/OA8Ozw2h4FxWZ+H5Hf578NixeEY66B46fP8TuxBoJREpLxMq5yQly52K1z3EilPSkT7gQJ1CkXkyxUpTJRXGCp/XdeD56t1jMkoJylOG3BXU1LGaVBm+D4PZDMNJ6EfPabzeZp+/N5fUQtQXcTkggtgw3OwutMRAL2RN1DKObC8Nlrvfx+by4vI2CZepnJMFKEZ2FhGXdRnitUpZCsNKVxEvwkn6EjMRE0jX+n2PvDX/TDQCcqymCyfyyJPe4WMI+sYF1yxfPP6iZ0CrW2UnDsvv93u4OrVq7JvqlSrmKjXZa2XgmHG0ar6cD8DnYCYGGcpdaM9cMRAqG2tTtAqGrDSZAed+9DzYnqNDYwM+vYEgjBCJmhjIlwXf28bPdjeJsDCh/VN3F1awZ07dzD7zDdw+pnXJImO2jziXFXiePqj8xlzucsbLmyT8Y8JDyy2fPATi8xvUmStkvh8pSXcVbGmUqvS7aDXCj4DFmuwH2rFPh7PduO5mBsIGcdo5bRBvikGY13uVTKZrLDQnXxe5Nr50H3ucfs96S9U32E/4V6A52NdMQFAUcnSFhsneJYP85Cj1sLh/NFwHEW1Iq5PbEfeH9uU37UlGAsUtKT7w7yHk5ybADqLs2W/R2uyvtrLh8UywkJJfu5aHXiWGstFAug+C8UfPYAeG1SriAVAL0QGtra2BgC62nuayHJfwb2u7MfUWDsOQJfny0IZWvFZJlqBCzuTkXOs7G5J/FWbmEChXMLm6hq8dhcGFSUSAN1OQLJ0+6vMTaKtEe2pvOl9sC7c57+ZY/XCICFImAhpwSZ2WbTto02alp1L7icK4Sd7eu4/R8oFnqSTJMcom4WTrT+qQIBzAe0MTbl+7isFHGSR/YCsYsC2Laj/kphQ8oypAkcWhSa2OzqepVqXyjmpi1P1WXswenpWlZXkwU+zI7Tc+NDHrgVGANBlvmC+Nu+IlY2dyyJ2VA6L1BPON0oRc88OdAygP3Y94ld+wWMA/Vfe5F+cD3ycAXTdigcBe8MJKR2sHBS0DCcY08ce9L70uT+T5NHBgZZtTsDH9HHDm0K9KTroftKgr06SDoPog+pIFgIkDHQV3KlgUQPoDCgJoNcmp0Syi/7PnwdA/+L04i/plaQB9JUVbG5soNncRSFDAF0lMgjcDhK4ppZdppw4kyEJmK4TFyI9m0SoCQNdxbMqyD1sbKRb92GMn+MA/PTnSyJFbxT21bKKa6ZKREslrbpPJncZY4lvXAKeE8yhdJ0keuVYZXpOvGAfgC4boki88JhYYLV64LmIAoKfEbIZgkpKglwB6DqhpDYwcl9J+8rnDM0J+r4OA9CH2/qoQgNuOgcAurDBhgB0g1XaulBgBABd5i8md7RM9/5+chh4rvvV8Mg8aK4dnmPTc55SCFBR8j61iDiG67kCkvGLcnzcgBdKRZQrFZVYminDqRWEqUEAPWD1ujxzgrZKwm3KysFhwUFM2+REbl825klkzrGTFBl5tHxwsoK9EnjWKgPZUAHoYglAqofswvl+MVMWKXf6nUt/Y57KCBCQHcKKV0vx1f1+H53mjtxLd/Uewu11VSxFECMp8KLCAf0ZpS+L4oEqjnGc7KB63HFyIqHLBCLXgK2tbezs7mK32ZLzlSpFTJ+aVkkjFt0g8Z8Xr8Nkbgh9AdPTVhqKMW+g7/aF0U5HdpHqZaIujCUBZ4iHu68YrCF90PsC/q7vtuHGFk6dOoUnGhcwX50Dslm0ZovoVzMyfkqmi6Dfwu7yMqb+y/8ZvZ+/j/7mOqa6O7ADD4vVIv6/ly7g2W98HU+99jxmX76A5soK4h/8As7//SdYXVpCeSfAZI+qEhE+np9A64Un8fJv/AbM734D0aWzSp0krsE0cpIYjUMDxA5jy4DLnAHnT4Ne1+sqsbm0DOcvf4yf/97vwX7rEzx9uwsvcBGU6wgbpxBPTyOanUJcLjLzifzNW4iXltHZ3UXR3UbO7yMwLHxQraN0+jTmX34Bxf/434d19jSiSh1haUpJH8cG7JhsaMC3Y7g2+yoBdPqgb0sRRPv6dcSbm5KgP1Wvo5TNCBs+chRz/aB5PA2c6xhDJ2MPA1/TMUhsUcUmUv7NZMkzYWLyORcFtSfjok9AjWsQPBTtJpaWFnHv+odY/viH0pc7XSaTstLf6qefQ2PhJczPzyOenaOvgGxk5ypnUMvWpaBht+LBt0Js+dv4P5b+Of7onT/B+x/+Aq6xAcMxMFdq4K+cehUvPfsCLp+5jNncDPzYx8c7N/CXd9/Gj370I6ysr6LrKX/LK7UrePXCq3j99dfx2sRrOJM7I793eg4cWDAdA6GnVCRMylXYrH3h2PYRJAC6KI0ksRRBAY6ZdNsOJ2rT81n6byeJUlR9k5p7Doph0+ceZpzrPqDlSDXooJN/2upBM9BVgo9rZtKBHFuKhjimA9OAr5NZRwDowl3j/EYA/Svy0s9FFyrotUlJ5PryxbVILB4ymcHYTI+tg9bHUfvKw2puRgp7ALpSqpKiNQLoEYusCKyr2FKSriwAoqww1wMm8wnAMZHseQJQEGBkHMUXZbMdSm58JjA4XsDgQAD9YTXC+Lxf6hawIxcUWuc6uBlkBUCnhPt8LYd6uQAn6GL33T/EvZvX0G23MNeoCWiMwiTc+gVZz8xsEZFTlngsZwTCfuYYlsjuITCWZc5IxqbMOakSYontk89MSmMHRVgaQC/mc1LQk+HegPEoWeEJgC4F2IxzDbVv5Hhtttq4fv26FBzXCUbVanKv2oM74jxwCICu2aJ6zPKaRgHQ9VyocyXpots0eM7fe7GNjlGFk8kiF/dQ6i5K37XjHhxvE821NaysrmNje1fubfaZb2L68ovIFQoICg34TlG1FYEjAf0j5NCHJbxWA55BBvpDQHYSAD29/1YAHNWkPInv9FoiCgEJ6MZj+B7G2YyfuL/R68w+YodWDJG+olV2ANb48qMZs+dyBZm3HVrYWbaoMHn9PnosFCcLnV7oJlSxvlQ8sVA3+MIA6Pc7SQng3CXbXjG2OZ61Sgzvm3/nmPiirMkaQJfiCI8AusrbHAagk4FufcEAdIbX+XA/gM7+zf13zskoC8b7ANCleNu2BEBnP+Y5VpvborhZrdeksI/qE/Q/t7g/l7nBEBa6jsP0cx4A6MLI574gKVRIFAU55XKfzzHIAmINoAdRiL7vKUs1mwqASlWCeRjTVvt0rXIln/WQAXRt0XfS8aHnluHcMseHtsaUQgWZyJUSIHMQVK9Ix7IakNfz/iD/lQI69+WxUjoWQkd4CNPsSdtgfNxj2AInAtCBiHwJ5rCOANCjhJwyBtAfw37wCC95DKA/wsZ/1B/9uALox7XbcOCrNykHBcTDANZRQFX6cw/6jKOui8enwcKDwCf9/mHwTB97EIieBqWIDMkGzPfhJqwpAuh+ZMgGeHpuHrVGA3ECoBNE50vWoc8EL0cz0I97BuO/f84WoIR7oORS11dXsb21hVaribxjim+dJD3IpksYQo6tGKlMbD5oAD0Nag7f1YMYPwcB8we1XpqBnu6yCqpOAHStmw2g03elbxM0zxWUN6ckG7g5Tsvaa2J2AqTJBoTJGSYyyKKiHzXl75hQSDZRBBwTAwQFoA+SSXsceA2iMwEzZLn1mds7brN+2LwkY/chAehyTQZVKobFuNTlH3TN6QKhk/aVw56/ft7pOU5vRglC0zNQfwljg+BXwrqYnJ5ArTGBUq2GDj0ABYgGomyetFlkTBNVKyvAoBXFyLveQJVAQHBdECEVqTECJ4PAoX81wSVKPil2iBMacKQq24IVmcLulFdERQOCbRGQUeodEf8jgMBqVwLo9D13PQHPd1bXhEnd3VxG1NlJADSV7RKZectUahOUyhU2sGKhi9pA8m87o5Jpju1wpy9MEjIit7Z30Go2YWVsTExPolwqo8jxYKsKXG7vWS3OKnODMnOsRA+VSglXByZUmZgQdiWZG0EkkvDVWg2ZbF55dguY6qskRgx0XQ937y5idXMHbTcQCdAnZi7i7NRZZCpldBoFuOWMjNyS6SPyu2hvbKD8X/+v2Pzx29i5cxuz25vIG8BOYwI//drTWHj1FZx98UlMPjuP7u4ujJ9/Avv//XMsXb8Oa7WFQpO+j8DtJ87AffU5vPTmt2G8/irChXlhFjthEVacVdLpAZ+Zgcgy0Q9ZXMGvPox4HYHvArduI/fnf4G3/uAPYL3zKZ6568KPAgSNU8CFJ1F68UVYlxeAiSr1MRH//G10P/pQ1EKKy7dRcrswM3l8WqghMzGFyWefRO0/+Q9hXT6PqN5AWFYAOv9HOXFOR6ENeHas1GPiLkK3ic2tLbi3b8PY2kY2l8V0sYS8ZYk0cpjdA9CPGmvpsZpO2KbjivT7OcYC2hEkmfBc3xMQmT3RskqidMDCkl1Y6JOJHnRhGTtYXrqHtdsfY+fTn4BqKX43gBnYKBTymJh9BjNnXsDpM6fhT5+CPzGFUrGIRvUsyvm6zDGb+T4iB3ANF/+m8wN8/+d/gp/+/IdY371O+QDMVqbxzZnncfHseczUZsQ7nSD/oreCD3eu4YMPPsC9e8vo9VxJoL105iW8culVPP/c83gy/yQadkOCnZyXgc3CILLMWFnDT2dXZ9EA1SC47npqzmexYRpAT8/kB81/J13LPru+7WeNHHduDYzr56nlXjWbje/XCXl+lv49s1QDBrqwihPrEyYXOLc4lLbj808CwjGAPnhUkrROiikkWZpYinDtYUKecynjMi2vq9fC++8TnzOGvI+3U8mI8Y9ioCsA3RSLGBNUgxEGumQ61f3TUzdDWehMFmZW+Z4zZvV6vcTyguukKu4kaEkW+vDrJHnTMYB+Hw9z/JYDW8CKfdiGAgK2Axur222sra7i/EwNk/UKsrGH7id/icWb17C2soSwsyv+4cXJOZQXnkO5UkZsZdETdZUMSlkLeTMWmwIxttAqDA+4/UcF0LWVBIGQUiGfAOi2WBZJHM18ge8qKXDTlsJIjjPaJ7TaHdy5fVukvll8z3hPrzXCUhcJePFzGKQOpHQ5VmpJ6f2ZSKDq9WSENpFrTClQDccuvD8/MuEaReQLReTgItNeFBalEXSA7joWb97E+tYuCPueO38eE5deQvHURZmn+5kaPDOninS1yhP3i3EXBvcSD1HCPfFH2mPppwqFhRXHOTQFpOuCrfS6z1ifIDoBYBZ4pNd8xrZacIx2fqoIwBAGOi3JhE3rKC912RcXCqIaQtUdT1jofck/EH4XyycRO6MKIjXJpIRqhCf5xTqU7ZRm+1PZiWv2cJz8RbnqMYD+WQl3iY+TeCvNQCeZYKPTRKPRkGJ6EifWVlbgUyktScKMAqBznFBxSeVCDAHEOe+4vgc38FUMGIbo0YOdeaZ8XlTgROWNah/M0zEvx/Eoc6Aaiw8LLJZc1AkZ6NLfUyD2YD+Y2B4yt9Lr08rKV8okXoDYo9KdIo8w/6DYJ8l8n1jLEViX2FerkKQB9GTeUDVJe5pDYo73+E4pX5Sp4qt1HWMA/av1vL+AdzsG0L+AD+VXdUmPK4B+GBB9GAg1DOocl5xMt/9Rxx4ELB4FrKcTaScB0PeB4ylWEn+vqwXTxxD4EABdAjyVqHKDCH4I2QATQJ+YnlbgEKsHtQd6erc7uPkxgP6rGocHfk6cJPJdFxtra9jZ3hawMCdEMRW8CiMukYDLZLQf+uEA+h4QKtRHleQ4AQN9uJ9/nvHzeZLJaQB9P6DMRItqRfVdReLNTlc2K9zQFCpl5c8prDC1xRD8KtnQsDmUK7piGMeBL0nxHivVuz1JKDORQAaHsFESD0H5NEp2qXcmW5I9X2ytYMXks34d1gbpdk638fDx++YRnvQhAuiGmVHy5IcwI9N9934LhPQ5PtOvtC/X0ABhwkuklrVtRRAIWLwjAO+OAL1PFSZxdnIGhbk59AhMxpRQC9GdKCHOZ8V7kCxsXrMVBMh3OiIBx+IToavzFUT0AdCUDcAmgG5iN+uhk/FE7o3gufgDUvoxzCDD35DxH3GjHYuUopHNKGZrFMBEIP2IbkoZz0N7ZwdNFsjcXRQAvdPZRBC09/UVrl+2ZQ/8Epn802wg/qwlCBWYbsFxMsgSzAAVLHvY3NwUJjPBzkyxiHq9jsl6HZVSUY6JfE8Sn1I1L4lVJb+rQTcmCMgxXd/YxPLqKnY6HUzPzODU3DyqE1P7Ene8FoNs/SjC0tISVlY30Gx1JNF3YfY8FmYXxE7EmywjKCr2fM4MEIcuejvbMH73n+LWj36KlY8+wZk7y6hnssifW4D5nW8j98ILcJ48B5yvAfThvHoD3h/+BW69/Taat1fhb/dkbG68+gTM11/E17/+dYRPPgNvuoGQLlZ+BpmYRQIGHJeP0kJoWugEUlOBjEPm0Rq8bgvxp1eR+7M/wrvf/z6sX97GE0uKebxz+jx6z76MuTfegPP6KwBBdErb//H3sfHDv8THH3+M0++/j+lWC9liCRuowcyWULxyHsW/8x/BfOoKwsYMvMqkYgYFMUyPzwwiyU6pRjIbYvQQhG2RlIzvLcPc2pakxKSdQY7dkr6meRORrQBQNfftsaOHhsy+fw7PM8NzDf/umTZCet7ZNmrtTRh9Wlf4gJWTook4V8BafgLdIEK718Ra8w7WN9bRX7uJzMovZK2ym10UW66cY7J2EfOzz+Ds2bPwzizAa8xKkqlYO4dscQrI2lizXMS2AcOO8Smu40fv/wg//Nmf49rd99DuNGEGBuqoIEvVBSbl6SFKxYOsh67dBmU53d0QeaOEJ598Et94+nW8ePll+cyGMYUiivK+fJCFxX7ASZ9SvpLXIsoXCIAe+QEClx65LGKjpYNuPvILE4naFCuN7TVcSHbcXD/8fNT799bk9PsPOvdAVjI5UM8HaQZ6+hj9e/Z9QpnqmqlcktgJkWo2BtCPGjb75mQ9hjhPMk7gF/s5wQzG2mmFAD02D13ntFLNiT794R7EvKfI8nNt1QlWJpEJoItKj/JG5xrH+y2WyrJuigJLkmymoorb7cocpdmT0j8NQnRfHbWCh/ukxme//xZQ3t/sv003wurGNpaXlnD+zClMN6ZQyprA2jWsLS3i7o1PcfP9tyQGrE9N4+JTz2P61ClYTh6tri/zaDaXF6CGax4Lc8nmfRivUQF0zk301GaBT7lYRD6vJNylCDix7YnCQNqBHuUeqVqJlDjvZXl5GdVKBZMTE6J+I7FiooiUBkcSGGUg6T6Mg8g+6+Aa3EObSe8lhgH0NBNb1ueINmbK0syJfVj9LQU+d5tori/ik08+Qcc3UJ2exze+9S0UZy4AtM9hgbVA7o6s3WxbsUgyACfsSVxASyxYD5GBrhaGwVqhQXJdqMXnxmfIL808T+d++HauN4ytqXiiVWZ4/1LMoNWTadWSgF2cfSUuYOiT/D5bKKAyMaGebxAg9D3ZN/z/7L1Zk2TXeS22zpjzUHP13Gg0uklAAAdQkEhal1e2rhRXIYcdHh7ui8O2QmHLcSMcYYcjHP4JDr/65f4F+8lWxL2WdEmREgmJIESAICECjW70UF1VXV2VVTmf+TjWt/fOPJXI6q4CUegGWckodqHy5Mlz9tnDt7/1rbXiKJRiQr6kZEo/WJeF+6fRwT+nc5o25PpE9TKu14xF2bfZj8z7ct+noT5wwvs8A9DneKBrBQfZo9pGwt0DJRO60VgKaDln8fnR4i0eB/CMt/HTGOgzFoHGSkH6guuo4gsq7CSRUiqw6IqcyzisNRqoNxtKCY6qToyr+VIVKPISW7oT9oHjHk4AncSaY7903KaKoVRRAscB5wjOP5wHlJJQhGQQIB2FSvWSRfuGSV/wi5cif0cVDUieWeY49Y8qH5iC5jLf6QtlueYZgH7sp3Z24Ey/OmQTUGgd9sAzBvpZdzmtFjgD0E+rZb8A5/0iA+iz1cnzkscm+J0HoM9LGs8C3DJHzySljwIcZ8Fu8/ifdLw5/1FdZfa7D4HlBRCdn5egR3vmUr6XYAlfUUJJWEuCu9Vz57G4tqZB08m294yB/jyO1TxFwirX0Qh7jx+j1+1KMOvbTBhYqiqczDJhQilWepGBPt2MG78lJdk6iWh/BQB9Njk8r48fBerMHntU0cu8RyLs4sKmdjpeVWiuxocK1fn7YDwWZnCtXkNVVyOLN7V+X86nVRikLQU8z8T3lt6AbG8y0OmPx5cB0AnaUMWBQCNftrAuVESnZKvU1ZuEAy+JksdyZTPAS/E+jwugf6JtHO1PzeT2Zyjhzja0nVKhbQ/LFxfnOHNvTwLnisfMzrVHzd+SkCz8mM0dgWlpY72J46b2oNdFZ39fPGivWBWcbyyieeECxr6NWNteB8tNZGUWBVhqbysJswyNULFN8yCE3VMShmEQIRwrSV44HuxyVYowxmseokVXNopVy4ebi7Az/MiBk2p5W4vgMDf3BEZtxPSspmeapRKW9FW2ej0Btvc2HuJgY0OA/zju03xAro/3ZpiOswA6z2Gk4gyATkCYn1Ogeln+NSwkSmp3ul30g0DUSM6trWF1eUkSRnEwFnsCAbNZNW9Z8jn+t2lvjoDNrW3ce/AAu90uLly8KIyelfULcqxJMohfIpNQZHft72N3jzLyA7mW8wvncW5hXb6fAHpaLysJVCcG8hjxYAjv//kutv/hJ3j87ntY+MWHKCUp3Avn4fz+d0QK3V1rIVrzhSXvPurAeu8W7v3ylzjQADqZJNkffhPVP/gWrr/8MoLLLyBYaItiQF0AdErXW3Aj5T9OxtiQxHXXgucG8F0mW4bA7Vvw/+av8N53vwv73bu4uZWLDP9GcxmP1i5i5epVLP/xf4TGN18HajUkP/g+Nv/2B3jrrbfw1a1NrA4GyGwXw8o5uJUmqjdeQPV//q9h37iGZGEJoya906kiYk0AdDLQ6YNOrzxgjCwfyRxkbT0SAJ1JjRZsAdClzQmg60zmxMpFxyvz5pni2HxabBNaBNCV/ODSeB9OFCh/P/Zr20Hs+NhwGxjGCQ76e7j36BbCKEA16eJitikJF2u/D+vRvoCLvrOKheYLuHjxIsqvvArv6otKNtNfg1tZQKlew14pQewwkZJix9rGrb1b+Pndd/H2e3+Ljc0HGHT68IcuSh4lRW1hugrLuhQhqUYyHzT9Bay3L+Lll1/G6y+9gS+d+zLalbaw1f2cigcWKmlZ1CLUfE1JVA2gI5JCl5QAeqTUX+j1ak0AdBZKqXFh2vJJ81jxuKeFGFSqkER+wQZo3rnNczNJ9qLMa3HOKErdmjlErkfgc/VcOTkZBjqVGCxf+YDGVNkwGYkzBro8OlOsJVKWel404AafAdtTpMxLitU3u9YfVWAxu4Y+rZ+c9vssKjFWAlx7CbTw2hMqqohaAcUnlOoJ1UZYJCQeumSnkxFK6WFa3tDqQ8c8pv9R8P0MQD/tJ3h2/qe1QJ5zHlcM9EEM7Owd4NGjbVw+t4qFVhNV30Yp3EE07OFg6yHu/uwtPN55JIDjyoWruHnzJlpLq4hzT9Y2riJkGsq8oK0xnnYNn+b9kwDoHHuMJ1mAx1ih1agrprL4WSvrLwFv03hi0RDS1kbHfgTQGTO2m00puORabYBFrrlFf9vPGkAvzhtmvePfzHpqcj+iBpIDtC7iy80ilNO+iju3N/B447bE8a2VC1h/4QbOX78Ot76G3GvI3DS0Kog0gC4KRIy3LcDPCKDTfob7Q+/0JNzVzX1injTrC9cVrjG8B2MRMru/4nPkmiPy/NrLW7WPUghQ2+EpgM5QRuy+OKdrtSwWf9RbLeUnLYV1yrosoJQ79wbcC3C8iOKVC+ekIN2n6eyn8BmzBqt7zKVdWXTJtjMS7obJb/Y/xRjsFC7pWKc8A9CfDKCTdT5IoglgPcxirK6uyjPlc2RhehKEKHE/fhwJ9wKALrFPgYHOpIGMyygUBjrHHNUNy3UWKFVQqlXhVrivVRY3khAyeLZODmW0djvWkz/5QTbB7JMA6MbiUQW5SmGJ+xAyzrVFF/dBg34fwUEfcV/ZYzF9OJlsjhpGAAAgAElEQVSPuf7pPRGt5SQ3+QQGuimwkv2KvsUzAP3kz/o3/hNnDPTf+C7wrBvgDEB/1k/gGX7/rwOAXvR9mgXFTRLrJKCOCa6LG7fZR2SSk/POOwsIFsGf2fM8Lal2yNOq8OFiFbIBnsR3MI4luCEDPWAC27LE84rJLwZ3y2trWFpdE4BDOzTLWQuk3eK3TABB9UdNTXmG/fU36qvJmA0DDPt9dHZ3JYCNohAU2jMAOtmiRsLd9xR4RmaQbakAVn7XATJ//ywA9KOAzmI/L4LnTwPbTwqgK9doJU9XqGU9BKCrYtpcikhs15NK5EqjroA9sqlNYQz/nQDouSQGCJ5HYYAwIIgaSVKYHxD/adkcsE2dKYDONjdSVcVC42nBsWLoasB3HrBl5qli/z5Ju3BTdxoe6EcB6PPmuOJce1TxRPGYYlHTk4qP1IOegujc4AnIpRNqho3NfjYYDdHt9SRxuBg5WCo30Fpbw8C3kXi2JDmThQYyn8nDDKU8FfY4GejVYYC400HyaAe4v4Vev4dRb4ioPxZLDMvx4Nfq0pfC64tILy+gUa+j3FiAW6kLe9NKlZe1FGa4VdiOL32FSdWYxRZpgpIkoixkLM7Y2cHdu3fx6P4D9La3JEmWI4BtR4ph7jqSsCJ4LmC568EjyOV66u/8GyUYtd+aQ19aDbwLm9yhj1+GIAwlkbqzu4eNnceSSF1fXcW5tVVQvjCNQunzLB6RBKuWzhTZefG9TRBmwP2NDXx89y52uge4cvUqXnrpBs5duoI4UT63ruMJmEKpeIJxTP71ugMM+0MpMGhVF9GuL0gxV1KrKCUAKjq4TI5myMII7jvvYfvdn2H77XdQevOnCDv7sPwqlq69jHqjCavuYdRSOyd7HCLb3cfjzS30B2NklivMg8q//Geo//PfxfKFCxiurGFcrwmAXkk8+Ao+hEfiMS3rcwtByoQj5clDlCp7SKMAuPsxSj/4Ht75678GfvoRrt8PRT7/42oDD5otkTVd/0//CEv/4bdQWlhA/OO38ODvfig+3G887mClN0CQ5hjUL6DSWkTzlZdQ+Z/+K7gvXEbSbOGg2hIgioz4MgsvHCBzckS2SmJkVoAUqvofO7vIO/sy/9czSwB0tmfq5cgoQ16QOS3OIbOxh0nMmtjmSfFSTIBapzda8RAemdoCHzOBlKIfJ3gQO+iPA/SGPez2HolE4VI5x42GArbzvQ6SzU1RQMhGVBqoY211De2vfAPNm6+g3GohdZdh+W1UGjX0ayUENuOVCKHbw0HcwVb3If7p9k/x0Z1beHh/E/vbQzk3iwTHIUH9BHY5Raltodlo4Orqddy49GVcu3YNL537Es63LoK6EH7qKdY5lR8yF7YYLrLfEUAXXVMgj0BriDROkUVKzSdP6UevzTosdhrFoC0C1MWYsRizfRoA3cyR03V7ym4vnpvv8/pYYMEfk+QrFt0Y4NLIu/N6ZA2zPBUXFDzQOV7tkgKAI4uKHZo9cgagy/M2ALrxRmUSlSCTYQYaAMOwAIv946i4dd74e9YxLueVXEB0rruOYipmKSIVBkliteTTN1dJtzulsowpFp9R+jeickMciYKPidNkXRLLG1rdTKpRjr7VMynPZ90Nfq2/n+pFphB3FMbo9gZiOXJudVlY2pQ4r1hj2FmCqLeP3Y/ew8d3bqO734Hn2Lhx4wbWz19CtbmIMdl5mYXEZuGMJ2D60+yaPm3jnhRA57pLBrqw59stibvIQOc4NAB6SuDJoaGQgyhXtgyc21gYsH+wj3azhXarJX8XLIiy7wZAN3K8RvOroKJyaC8j+6zj37WxyZi1IymujWbN5WnLLFJNaAMUAOFAKR9tPcRB5zHW19dx/vrLWL56A36lgtxrInPKEteGVhkJLaq4Lur6clEmyJQik8TxBN1Og4VsGJ96L1osDjD3JhL1sSrgNUzQ4t6quJ8y1iEEDfkjvVAD6NzzGunojOpYouBFoS1VIEv1ELYNldqUH7otBaqBKLANEAThBEDn/sNNuW86LQjw+P3kpEeatjNrNPdbXMPZ3tyHGOsV2a9rr/kzAP1PUb9xAxkL5RwHI6eEkKoMAkSPpCBO5LftTOIGDnQnodIT9fw4ftT7n7UHupEclL2qBtApr85cSGjnWFldFXA70ApsWRijpHM9T5VwNx1L76tMbK2ca2xEJLaQZJGlsl402i20l5dk7Di+B8tXCiQqr5rL1kJeBXbFaUm4Sy7qJGPTqGdpqzjGemp/w+J/RUzh30bDIcL9PsKDgcxJsagLKQVMAubcV8j+QvKPuvjfEEa04GVRtl01xTSDdwagn3Q2Ozv+EOu8CKYXmuaMgX7WT06zBc4A9NNs3ef83F9kAN0EtvMAdPPebPA7u/kwj8eADrOPywDVxb8fBYgfN4ldrIKdxmnTzUgRoDT3Vryf4vcUZdwlqRyGckpKFRsAnQABK425QVhcWcUSA8tKRRhcRlPoDEB/DgdqniIcj9Alo3ZvTxIaCT2XkIL+20aC2jDQCeweG0AX9vlULvaoRP8sUHoa4+ckQDE3/olhHkvwPallnbLKM5UckLFr2eJ/Th8/r1YVAFX+PqkIpheVAtSZ2HVSSv9Rsn0k1fccU0yECxhJ1rA2lZMEjz7JLCCuRtVhSV+2daYTx0cB6CYZMm9OmDcvTf7Ga6JHKcH/02Cg25QwPOxFOJv4n5dkOGmhxVHHGwa6bEj1hlbuVfcDkRPT7J8oiQUsZrLJHQNVuyzyfB0PSEseSvS5q1eQORbsNMFCFMKmXH8QkoaE6M4dxO9/gPin7wnoF+73gO5Qy5l7IldL9vToty4h/9JFrK2twXvxGpzz52C3WkhKJfEYZGX6uFSF5ZThWUw2MM2QwskzNLW/etjtonvvHj788ENsPbiPwd6uSlI6MRxPsdTZ74ry7OZ336PPuZJx5zEKLHfg68pvVQ0+XVPMOrKzt49b9zakryy0WlhfXZFKfSYPCYAwUeBq1rFsol1Pkm0CFiU57t1/gDt372K318O169dx88tfxvmrVyShSrZ9tdxQUtauBZQdxVwch4hHoSReHb8Kt1SRe0POIh9lh+B63HArQBODXZFNvf+P7yL//36EnTt3kW8d4JVdD2XbQ+pb6JciGZeJa2HsKiZJvNxG6YWLuH7zJhq/9wZKX3kZ5WYTg0YT45InALqX2fDgwLMcKZ5QFfdMlnmIYxu5FaNU7yGlFOjGBipvvomf/OVfIv6HX+DKrY608/1mBZuLDbQXF7H8J9/B0nfewOLSEsKfvY8Hb72Nn7z1Fr52r4OFvR6GUYLHtRW01i9g7fVXUfkf/xVKF9eRVKrYKdfh2D5qmYt2xMILSoinsFzFAIjsECGUCka610G8fyD9sEYA3VKJ7jQPkeXan2/OElaMVUxSdl6cUowvzO+KqaQSiSWk8B3FPopz+qMOsHvQxUZ3hN5gKOoKbqkkCaSlehkvrdTVWO1sI978WCQUg50tWIMDkRpdefkbWHz5a2hQzt1fRea1JHkZtlcR2g6iNEDJC2BbHOcJ+sE+bt/5CP906zbeu7OlVCb6PXTDgXxPo2ZjZamMldUVvPbC1+VncWkRC9Ul1DwlPSu+35laMQggiLwg+5sVAbovIKWfuwLQ85gktEzesmnMzvawYmS2UiM5CiD9rAH04mOdPTfHJQtjmAQ2ctkmlpVklp4bzfwogLrtwLNZ2MN4geCAKrYjeE7mDIHgMwD9k4PJrHkSZ1PCU7MC2XbsuwSnRAo5y+RZmEKG2b1Dcc9xnLX+845MGV+lDClE2pPxklK7iFMmw5W6SbVSm8hWS5EV1w7KDQ8HqgiM6iDaZ5nFYqLsMwHXngy8zN+LfN6tcPZ9v84twCKwlMVzlKkd9qRQmeN2aXlFCkQIDrDPKqWgAFnnPu7cvoXtux9i9PAD8dc9f/ESLl65JmteYFcxQk3iA0Lz4ql9Cq+TAOi8t0ePHsn6wLloWWTYa1JsKbo7ei9DD3QBFC0HqaViSfpgD0dDAd8p4d6sK8a2sg1T7Wb2Oce5TVOUc5xjZZ3l/kq3v4n7izLKxq6Ea5ybJ6ilPaTBGMPBEHsHXdy/fx97B31YpRq+9vWvY+3mqyivXkC6v4/I8pG6irGe2R5yS8sNKzMvxb7MybguSImdRkFPAUCfl68qxmn8nXEgcwBmneffTDGXyQNxf8D1m0W+vqvk6Pk1fFrSJQmWsajWaO/QlkPk3HOZ8xmbCYhOizLa/wVjjAYDpbKQs+hCqay4VNIy8szHfajPwXFmDRfbHxZ8UZaaZJOARcu27BWNusG8PN2zuoUzBvoRDHStwEgAfZjGCvB1VLH8EvfmrotRXylS5FFybAC9mN/g2GJRrVE/ZCEQC+pJUqKIFcdae2kRS2urAq5LoZApFhILBaXaI4C5JlWcJOd10j53gjqlyalZAM8XC/SLr0PtwLiwO0K4P8BQ7znEKoIWJp4/yY+JnZ1mpwsTXftICGNdg+aT5ikUJp0B6Cd90mfHnwHoZ33gWbfAGYD+rJ/AM/z+LyqArvY2h70/zUbrSQDVPADwSYC4OedsMD274Zk971HHFx918TqLgcqnBtC5IQiVDC/losdhKJsBAuhxpioC20tLWFxdE58eJlLPAPRnOPie9tU5qz4H2H30CL2DA5ESZyQuALqjAPSS5ynZOZtVoBpAF3a2qgY1LHQDrE8Y6J8hgP6rjp+TbCYImhovcbm/AoBuWOeKMaVYmSwUKVWqKFXKsDxdWc/NjJk/pE6fPrAETCKAPr+UzCOrJAzUpkKDmAJCMLmjWQEsQDGyVWY+4r/zAHRJIJ0WgM4vdZ1TA9AtixKG8z3QjypUmp03i+1T7C/FuW52DjXnZtLenM9I5ZLNZlgh5nySBBSpWcUc9cYWvMyRhE/HBbKKL8mhrOojJRsujQVAT/i8H+0g/OnPsH37Nnof3AJ+/oEkVawgRiVMNTOc4IEv7O3Niw0MLy/iwoULWPvKa1j68pewePUqsnoTqesIgN5zPOS2L2CVAx90lHXyHE2xXU4w6nSwd/u2eGZvbzzAaL8j1+p4qQDowswulQScUcA5fxSgTgY6fzfMUgHSXRdlHifFBAT/FCBupC95TH8UYGNnTyTuKVFJX0wydNqNhjCTBKCTHyUrSbl6JgCYMBhEKTYebmJjcxODKBIA/frNG1i7eFEpBNguStUWMlam03Hc0yAjJVDiVB3jloXJL8894xyllTLIXuDYThP4VohRZxej2/fg/vAd7H30Mca3t7Dy/j6smJzsGAesjqAtgmshrXryTOovvYDGV15G47XX4Ny4Ant9CbbnoV+tYORTtyObAOi+5cAXqYBUmPOAjyDgWhmj0uyR2w17ewvlt9/GL7/7XUQ/fBfL7z6QZGPn/AqCmy/iha99DbXf+xq8167DazaRfXAb3Z+/jwc//zkWvv+P8O9vIcwtbJcWsPLCdVz89m/D+bP/BPbqIiK/jL1yE5blopLZaCcOyJCgVrjtS/YBoRVgnI0EHM0o397tCWhXyy1UaNNAMDulzPsnPYWLBVHF36V4yHiYFtafIhg8AQqZYNaFSCV+R6ZY3wSuyUw76A/RZRGE64nfX729IO1Tc4FLDVdARrffgXewLYoQ/c37GD/aVGyf89excONVXHvtNWStq0hLbbmabOUC0lIJOYsCrK4CuvMcw6SL4WiAg8EYjwYx+oMhhsEIwzSUcVCrAs26hXq5jtXqeayUz6mx4pSFbS1TJFnnBNG5bmh5U96TAOiZsuPIhe1FEJ19lvi6GIVOAPTMTpBaStnnSUnvYiw6r7ho3tKv5kIlU2vmy9kYcXaOZAKYAIkqrlP9YDJvahDHALn8rIDq7Du2mjsMgC5qFpUy/JryU00oU3km4T43QuN45Noga4xmrXGONmCGGWPFZ2FOdNTe5CQx0NPCxl/1/ZjzsJa35vzEISCqLzm9ndV6WinXBGSRgkQWFESRSLaHI83IzzN4BM7F95xxmpEpnhZuHnWdZwD6r/oEzz7/tBbIWKSVZDJ37j/eFvZyvdHA6uoaXIJrtD9LUxVjpSGyzj3sd/aw9/BjPP7wH2W+rTWauHT1RVy8dAlecxWh25I5QfYnpwG4Ki7ghN+u4F71RZmowylYQhtFyZilPRCvleNwZXkJNYKjUryYyN5FYq5YFfuQaZ1oAD2g8tlQFWaRfd6o1dV8p31vTxtAL8asnDOlYJZAL9nSBVsjWdeRoJYNsP9oG1sPN3H/4abEl/X2Is5ffQnrly+jsrAKu9xU6ny5ixhKbj8nk9Y2suWpxL5U8iOALns7I298Gs9TA+jz9kNmX1R8zwC97LOMA9ke7J9GqcbsjbgOEURv1Mpi68Y+kuaKdc65NZN1X/UXqg6wTWkZRLU2goE1qrVVqxKDioWcBu4ZF4kFNAt7qUAwodU+bbQ9P++bddZYWxmWOWXc+R6Lo4+jHPN539EZgP5kAJ3A+TBLpHhJ1Ph8B8vra/IsBwdd2X8gSY8t4T6bl+D4kCIVIWUQQI9knndKnvSZ5uIC6ottuUgT4chom6jn6b9rAF3yU6fUiWSNOObJqcSSxAkGQ1WILIU3tB8iCSAKpSCJuRax/mC8F2ZIemP0Dw5EsUXU0QCU/JIq6GeBFRcgvdfwJlLuSu3tDEA/pYf+m3raMwn339Qn/9zc9xmA/tw8is//Qr6oAPqTEk7zEpbHOX428WiexrzPPikpOnv8k46dB6IfBaDPHmuqjkUqVfsPMqHKIIbyxmMt4W4AdB7XaC9gcXVVgj6XgKLedJ8x0D//sfe0b6Q33aDXxfbmpsi4E7gVtjn4rwLQCZjxb5JIcApe0TBy7gTRp9Lu3DRL4kDSLMdjoD8tuTsLJMwef5Lx8LQ2MQC6JBYmYIFOJAlwngmxUJIFeY5as4lStQaXmwJhVBlZLS3JK1wMbhYipMEIGHYF+BEWYpLCdmwlm81EBQ2zhZFJWb1EJXJ0e07aoJg5E6Beo/WEIWeKFp52ryeZj04LQFdMGhbazK9rPslcOw88eFpfEcaEbijD/BNWEJNAxmBev69kKPmI2Acy+FEJbqo8zwaeDavsixIBPaO50baTCJVBH9Hjxxh8+CH6//67eLSxgeDhJur3H8jzLREc9DzZLFPGjKA0z71f8hHValhuL6P++qtoff01LP/WbwEvXETWrIEgRMdzkdAn1qKAdEW+0xUGuiVJuvHBPjp3P8YHH3yAzYcP0O92pK/5fgbfy5S3WrksG1fKqnO+9jwt407WuTDQVVHHBED3+DdVVsI+zKSXJB114itKgYNxLInVfpcgeiaS56vLy+J1KazuOFHMWxaPUJ6XfshJilGS4fFeB7udDmLHweWrV3HpyhW0lpclUUA2uVuqIyWrg/9zlHqDm+RwSffi83F9pEzUZgnclF6KfBhK341/49jLapQIHwN7+2j/0wbGG5sYPthE/OED9Pb30e130Qu6kuj26lVUVhaERd+6fg21m9fhXrqMfGkRebUi4y/wSojJuqHvJ8nxsOFaNrw8FRsGsqwTu4wgtJHkKbxmgNxK4e110PinX+LBm28i/bufovWj99HrddFfawEvX8NL3/oWnNeuILuyBKtchnN/F9HHD9C9cwfev/sHOB8/QuL7uHfhAlZeexUXvv0G4v/s95C164htDwOvhcQCKimwEvvIxhHoPG15GWA7CK0xRklfWGBZv498qEDSUm6jZCk2eB6PkGeKPcDXPFDX/N3EFcX4wrxnkobFY5QXgfLlDvMMI20DsNfdk4QL+0m1UkWr2UKz0UK10sZoNIaVZWhXK5Jc8eMD1KKOSPz3H7yP7v33RPI2q66hdeElvPzVr8K69Bqy5rpKPK1cAcp1mW3y6GAy60TRADlBXcdDHx6CKMaYKg9WIjYFZTdG1Q3hWC4aVhsNtNVET4oIfZsJCPJ/WkpafMxFsl1mfwHsOSYzFtSw6CTOYFGRQLqmDSdTjKzMSZDYSuXnuDHgSQD04pp81PpQBNGZSGdCnW1t1FIMg8rEh+b7+d98cc1yOAq0BzoZ6FJsUKui3FAWFSwCYt9UH5gyZxyRtlfro8s1UCg1jCY+WcTxtPXti/a+AXEMC5DXz8RiUfbVtPFRa/dx+8KzbJuYRWh87Ix3WMIi7gY5LImDlMQ/5dttWzEZxfM8iuQn1UxeSmD7LFJjvCpdRBWHyPxSvLk5wNQncr9PAK9mjz0NnOtZPouz7z6dFkgtF0GcyNq6dfcWoD1zl1bWUa5UpWgwiHPp73YyRrB9S9ncHGwjuPuP2NraQpJmaLQWcJkA7epVZM0LEjfJlDgTm35Wd3FSAJ3KL6LG5LpYWVoUYJWF1nmqmINc4CjhbgD02FKqRizc7vd6IJC+uLCIZr0uRaQSh2rrELEJOyRtbjZXn7xbSjuLvPMxX6bYq8gGNqA6r7u4xtnxCPXgEbbu38PDrUfY6vRxbv0c1l94CWs3XkW5VEJql5E6ZZSqVcS5LfWc8mL8rBWXVHyvim/ZLixKN+D0aSi4C8ikL8MA5fMKHIsFcLw29lk+UwOYm2s0eSCjOrPYaqBcVlZ9qQbKZR8j96s80QVAp8IUlRiSeFKwSwCd8TVfKVW9grEG7VWsWcpyqNn/i/Uy/YpXbeIotj0BdLYtYx9jCfY83dkZgP4UAN2xMc4TIQ4R4EbFx9L6qvT9/v6BFAIRQPf1juJpEu4yDrViDn/n+CDJQuzMkMnYI+udfudUI2kstODVKtJlRM5edTCxbuPmW6wvCtOj2B+c0vBREdbxTs7i8XEwxsH+vvR/5kdYZMV7Ho5GUnzFOb/ZaqHGPBpzF8MIg84eOnsdjEWZIpdjmLuQeE+AcpWLfCoDvZAvoy88VTDOXmctcOwWOAPQj91UZweeTgucAein065fiLN+UQH0YnKwWKXLRp9NUplNSfE985niQyqCOcXguvi5YvJyNgifPX/x/aNA+CcB6MVEdzExbv5eBNAluUfAhKwv1xUAnQlvfo4AOoETboCrjSYWV1bEv9UvVwSAUUHfpJi90CRG6Mv86cwD/fMc1EkYoLu/h4cPH4qkOANyJi8dyguTcc5Kc9/XTIL8EwA6r1VtvqcAOpMF6jUJ8ydsuqPA0KP64bxxZtrnJONn3lg8qp0PAegFX2yzO5FxIOxZBaA3FxYEQLdYiS9S7Triooe5lreLOFZGI8TDPuzBvny1AsaVTLIBl6TwQDM4VTJHHfNJ0EpLdmkGoGzaxfdaFSQ/CTQutptJjBTnkdnfJ+10Sgx0tmMmmmSHGZdHPbN58/JRc/LsvcwrxJAZyDAnpDhCeTeKvKytnodJiqjCEHpaq+NKaQNuWlLsFd+BWymhUq0AUShsWvn38SMMbt1C7ydv4eAv/gKjbhfeoIe1bkeSKaVWHV67Dvg+sjRCNOqh1+3C7rvwgzL83MPgK9dhfeNVLH3jG8i//VvAxRXkroOdio+IzE54qKAqG3LKHjYTMmBp1dhHb2sDH330ER5ubWD34LH0tYqXo+ZbhwB0YyFg7p3guUn0kOEnvsaU2DabdakiUYwd8XmWAg6i6GUkTlkSwKowpyeM0/XVNawsLcn8QklzAibCUHU9SbSxjQPbwYCbasod1upYWz8na4lbrko3JAPddiqyBgmA7ibynX6SwWfC0nUROS5CC4jzGLWkBD+hHl4KuExqKtuRg7aP0MvgRjEuPg7g7fcwPniMrc59bG4+RGf7EcZ7e7LZby4tYOnieZw7fx7V8xfgLi2r9c+rIbV5L5SWZ6EYAUMx6pW5j8lRJ0tgcc2karxTRRhbAhpaDSC1M5R7faxsbKPz3nuwf/g2an/9Y+xsbKBbz5BdXcTlr34V8dUmwkXFYKp2Utg7A4y3t1H7/gcoPewibTTw8bdfReub38DK776OwTdvIq651BBBjBaCPEI5BS5FVVbxAFkE2IkUG0QYYRQr9kQWBMKO5nNwc1uKACRZEQ1ESWFeccq8+OMo9rmZ48z7/B4niSCS5mmKzTTH3mCIg+4BesMDmUfrvodrzRpWFhfQqLbhxBX0ewOEvPzqisypPg7Q9LvyTAYP3sTBnR+InGKUNlFvXsDNmzfhvPJ7sM9dFxA3WbwGu9wSiX2nP1AWHey3owAol0X6fuiXQVGDkMURrmiJwE+HKCU96be1vIkaGhLU5BnZa6o/c+mzaN1AewGLiWBK+NPTPESWxao4hv7N4qWaw449OQdb281Ucix1YyQuAXe1jhT/nZ2/zHpxkpihuD487dx8LgTODSNNnpmeG806ZRhWcu1aFpcLn0jZy3qmfK6FSd2oo9JsiIzrGYD+yafG+JnAhQFyDNPPyOMbAIOfNN69s/HQUWv5SWKgk/SnT3NsDM6DmtkqeV7VV0qlisi2c43gXC9eyPRK1oU9BJ84F8n9E0DXPupce2zNVhQwfhKBzttzTK94kgJ+CoBeTBV/GvnST9NGZ5/5YrcAjbCCRMX993/5DpwswoULF9FYXEW11oDtlXEQOXC9EvJwgN7H70r8Tqnwdv9DiZ/2Hu9KYTOL0cvnbsA7/4oU07gu9wyngwScBEDnPLW7uytrBOPFpaVFAZN5aQKaSxFyLuueknC3xQOdr36vK9ZhBFVYYEkZd85/Fdp8UOI+jqWARtnASfSnfo4YtKLAZX86Z3hTlGTmVQOe8xrELmKwh8rj9/GIseEgQOC1cfPll7F6/RWULtwAyKBOLERWCXUqBdGSIlV7BF6+Acq5ZnIOpx2RuOkI0Kza6HSe5qTVJoPJ7GeKe8Ti/pPXzOfJH8NCL37GrCP8DAH0arkkxcYEypkTkh/GjlKATMl+ZbPEPVOiYxquZ2J7RhDdp8Q9kESRWJoRSGe7MxryT6Wq4POZV9ivTazENmUMxb4k9iS8b6o0PEevMwD9aACdIC0n5zGUQhbVc6xqSQB0zkfdvY6MFQLonjYePw6Azihuh1oAACAASURBVDFhxiEZ6Gr8pAi1wh3Vd2qtBtbPn0Ot2ZA9rJoKaQuorROoBDeZPKbFgxQZm6onfrYdTSxEjnlK3g+LC3b3diW25T6A/Z9jgn/nfCIS9e02KqUKvNwBggSjvQ46u7tKHS3LBDwXsJx2h9y7iVVUQaHReKDPSrgXTBj53NKzAO6YT+7sMGmBMwD9rCM84xY4A9Cf8QN4ll//RQXQjZyXqUaeBdGLbWo2Riq2UcmgIjhlji0mLIugzDygsAgqms8fdQ2zm6JiovVXBdBFWlFLmzGBRRCdQVARQCdAECa5bLrKNfr1LMmmuMKKQo/+vGcA+rMcg0d9N+Uw9/ceY2NjQ1g+DEiFQQDKy5Fx7ggDXapb80wSN4aVrVwn2d8V0KI24bZsmtXrZAB6kVn1WY+fkySPjQd6MakgY0iX9yqWWC79XwHoi8I6sLgh1uC1xFwsHLEp3Z4LaDegh+ygB2d4MJHLps+0AUHMGONHTXsWLeAOzxFTAH0K8AKebvovGoCeyg5wqm7wJIk7A6CbufaoY00bzPar2blWJNMKILmSHVY6aEIwLchR8+/cPMpGl77NSQNuVlLzfa0Mt1qCW3aBcSjynBiPgAf3cPftt7H9ox/BevNHyCmRHYW4MOzKWPPbDTjLbRqdCdM36XXQ3d5GedyEF1UQjvvYuLgE60vX8eXXX0fyh78DUD68XsfjWgUxvcnhwaeLNMF/snNjNR7J1kv2d3H37l1sbG3gceeRqgL3gUZZSeUK+5xFM8bbXMaxquw2CSDKuYt0Gke19nAWMEPL8EqCkO3Cv/kVONW2JFY3NzbQ2X0s42RlcQnLS0sCplPWWVi9ZQKVSobO4fgpVxCzvQmmtBdQabakCIvpRXkOTAlYqmAhd3LkntrduHEKL0kFFA5dTwD0IAnQiEooxbZS1qiWxD8uSVI8rhLQjuDEMS4fAP4wQBaPEfkh4kEfyXCEjAlctoFrw/Uc+LUa7BafU0MY0DFKItOpCi6Y1KZktWLlE/hhMRIZ6DZlyVNgP68hZvm7m8NuWgKgl0ZjrOweILl7F/jxz2D92x+i/9FHeJQdYLeawC2XsblkY6eRS/LtxaSG9tgSz73XHmRYGTvIl9oY/sk/g/ftN+B97bcwemkFYSlHDBsJ2hikIwHQX0iaNBwXJhyhYQHQ8yFG0YEA6FYci/y/gOYpAVDVtnbQh5UelhQvxjPF2GNectbM5SYeMsCrtFsaI4so5TrE7f4Qe0MmUAN4FRetdhPLrSYu+I54o1uZg3xcwnjENJaHUnNdwImy3UWr1Jc+TAB979b3sLe3h3FYhe0tYmlpCfXX/wUaL31VkjSj+iVY5QZ8FoT0hpLEZvGKtA2LTiwbHack7I+ciWHPUUoJ+QjlbADXcuEGPrzIh0M/P5PkVTi7iGnQ9hsWWWYE0FnZMUaaxUipfhCF0kcMgM70uQ0PblZWxYhOjNhVsoVHtWdxPZud658WZ0wuV895xc/PxpdMZLONDQNdxpourCleX3EOlmtmdi1V1y9DgXeoAfRauyUA+pmE+yeflMg97+9L+3CeZJ/mq7gXMc+IbTvb7vP6jHm+R8VUT+svp/F+YtkCoJtiRKJMXGsILBJAFzUfguxRjGA8xrA/UPMsrRk0aM71ht7Eso8S9QddcCL/ZSLQMwD9NJ7f2Tmf3gJByiI+FdNufPgzeEhw6dJlOKUafBYEOh52+hksKtcEfQwe/FxZ3vgxLjYGiIMAuw8e4O57Pxf2qr14BQs3f1csfUol/7kB0GnVQ/CI8eLi4oL4n3PGJ5veKBXlVAOimo3tgIUFnM8oV3/Q6ci4XtOKdVxvCMhynDPeEQOtUwTQi7GImU8ZE3Ne5XUR8GFsMtx5gP4vvg8rS9BYWsP5m19H/fJleI1l5FZdmNRZuSmFo6NeT3IetJ0RT3XKHdM2We8rTK6IJadq7/z5AejF/FOxBxcL8cwxfEZ8rlz/jfoMP1MstG3WKlLwwNid8vyitJRSK0ZbuxUAdMb0tueqggQW4rmuknPm8/ZcVUA7Ut7HbPca1bmMvP3Th9tzc4TZX/IeREnF86QggG3JH/7OOJR/P2nsdpo3eQagPx1AD5AhSmIkeSb7fQLofIbd3Y6ar9IMrkaWjwWgy55WFejTFo77dxbXhLRGSxMpLqF0++r5dVSobMfv5X6FexMNBEuoPZF1nwLoFBlT2brP/pXSrOy4ah/aomuvsyf7TDOXmJiW7PqF9oKwz6Mkgs9sRmIh6BwIgM6YmMeygF+B5twP0k5OKeSJhJcEvkdIuJ8B6J99B/hNOuMZgP6b9LSfy3s9A9Cfy8fy+VzUaQLoZP+oTRb/f8qIy+NAZKGY5HfydOqLUpC04t2bYHe6BhtZncPyS8XEotlszILhpjWfBl4Xk1z8vZgEK25kZoGbIvAzC4rPbozmgUpmszh7nfM2VebY2Q0mWVYED0WyK8tEkosvbpzo98Ygkr6FlVodzWZDPNwoVyfVtprReUj5R+K7XLxrhNkp2V3tzykPiEGRYjeq19SfTf5zVt5NTjc9x0QWWuSMyATTnkEFX+vpOaafM/1hOkKmKbm5Ialm0JrjFatVVYaaWzJ/m73sicTajK3d9HvooXpYLkn91yevxFy3YdUdqmuflbYEsL+7jd1Hm5Kgoc+kAOblEkigEwalbcN3FAtAKUVplrB4txn/c5UIUJKCU9/oPGdKU5AEAeMFk2SyQMtWSQNJpl1tIIzcnIzlyfeo/jEL0iiwVe0gZsfFUUmCeePTjMXiv9qUVzG8BDDV7UxAkgALN8HCNlQAICXcKUMtNzkBPdS98looxT7SiZgsGqNGeXwCc9wQ8Dv0Z8x4N3PNVFpw2gvV/FDolUUGuoCeU8b0oXuafuRIWeB5m/lJ2/J7bZXwVh5dmp3MRJFXnoxMJlHkGsXjmsxcAnEJ8oSsywRWGos3sJqvlSew8upS/cQk+WcBInNtRaaIefbF+XYy/gqNZBHI1n5Zua1UAhQQrmSXVd9SxRCSlJf9qTYS06AwnzvHkoDSIleoJNLdvAQrV8mfamUBXrkCy7eQRUqi0Rr2YP3yHbz/d3+LnR/9PS6+8wvkYQDbsVCtlOV8UaWMQauO3PexGAHLBwG6j3dQTWP4lGEPxri/uoDs8gXxBPf+i/8YzqtfhlWrY39xETHBbwomW57cj5tmqMdK2pztng8OsP1wA48ebU4A9Jpno16mnxgBYuV1bcByU7xhxiDbSqTTDGOQLFpt6SF4oWNsBlSxQeh5GJbLCMMI0aNdBFs7AgrVbA8rzTbW1tbgNVuw/ZLId6d+WRWbsK9U63DIsKqU4dSrUhHCinHyzUWyLed1lIXNYhiI0g+SVJIX9M+NXQ8RE7BpglrswEsIoBPkphS9Gh/7lRShTVuSBOU4gy3MgRQ1J4OVxDIXSoZCEhN69SGYWioj99R1RxltTNS86JApJeM/h5XyWvk3S9iS9D4Ngwid7liKi0rVCsoLLeSOBSdJUetHQK8L3N1A8vb72L11Cxv3fomt7bsibzr0EgSkEwBo52WUUlvW2ev+Gi4tnkPryiVEf/ht2DevA+dXESz7SFz2BAtOXpG28zMLy0lFMaatFPTZZm+PsiHGSU9AaZeFcbogwssc2JlWW9AMcY5pRzBh5WFPtoVIknN850yKKrlyCxpsF588BXDlLL7QRVaMGFgkwXkRozGCXh+d/X3sBRFS25Y5td5qoE6pb/qecxoWGdgc8VgxUkn19it1OYdnBah6kSQrR52Psf/wfTx69AjpzgOUggO0WlXUb/4xGtfewML6Ooarr8KqLcB1beRxJMwSsdGIY3CuYN858MrSl3jdEScEAOUkRD0J4IjkNKNNxbKihKI8HQ2gm/XeZ7JLS9QjDpGzX5HhHwXIyGIhQ03Hf7yf3FEqA2L+IP7pxipCqfQUVgFpS/nhO1LowDmscIj+1URSpuhNLpNStxo8n51PJ2NfF9EQPGACi8lg9jm+zFxRjFWLa7AUSjAUT5QiBRnoWa7mTrLPCaATHDYMdJnb50m4s6CD85gO80TC/XTygZ9suCf8pbhOFu+7+JHiMQLw6oLa2b0DP8NnwLWRcYXxmGdhFfsz29oUjJnzTPcs6ryze4G5MY2+uHlFvUfd6mGZTiUReoiNMelj+qFo9RzpW0ZNxiR2J51TBYKp4yKmzYZIGUPWFykmK6lCJImdyP4MAvVDJReuzyy0KrDOLbFHUP3fEIuKsfGcITH/dp/Qr2bP8Rx0wRP11y/0wYXk5fxnqedeHZuonjB9QgTtCt320KwocYMuvjiNNqJdTMoCOtvGxx9/JPZKZKA7tSYcryTxZ2cQyfXGowH2734gCj9LNQ/XWozLXIz3drH3y19i4+5djMMM5ZoqTG+dX0ZlsSHxG4u8RPlKbBEsJemr/zVtwdBE5g+uSVmqxxGtZpQcvOzD0kTimtgpI3TKSlmoUNSq1jitKqLjYo5fqqkQFOSrVilLUabsazJl+yaxtVZ14paN/01/34P9A/T7A9RrNWFtVypVmcsoaS9gahDAonc441h5rmqPcHi0y1PUjy+FY4WqAJBrc2ap+YU5Ir3+cD/O/Yuopri5FLoJgJ2OVX4gS1GhNzn3JWGA4PEOOo8fY6fbx1YILCwt4/ylK7jy0itwmk3A8cEUiFjVlarIbFeKGxlrkj2q9nQKQJ8WEE4Vr4rz92nOK/KI5wUIMx3fxAVFBj7Xfj4L84zFioVyyp6Hik+7J2XVktPvXBcjm+IAmetlVyXyUdImYl9Guw4d65WrVZn3pbg1DsUPXZipLMbVRWIqPNAzu84ZSJua69c5BRWBT/uE6v+TDEvhd/b7Y68OJ5oezHrM+zRFyWYNZ1sy18KiTsa5xaJS0/bmy+at63Jnp8TKJ4Ae6wJ8Fh1XQhWzJdU6kkpNfh+7I0SOKu6sR3W4sZbnrwKJlaLXz/C9N12894tNRMEO/vM/WcXNF9ewstCEJ/NPDux3EX10B3//b/4N9u7cRn1tGW/86Z+ifuMGslpd2Ts4JYSOIt64+UgsBYWOYbO4mpsYG05S4w5HClQyS8UBlPaupBY6nQ7ScYhSpgpxPO67dEEL5wDmMvgi8GzY2xSvMDGOkgjXfUl3Mq4lqWcjCEOJ26sLTVEnY5FfZ3tHzufQdkBbN/AcjmajS55Bj0H5TpN30LkJfpa5VMNAH6WxWFL55TIW11exvLaKSo22H/r5Fzo//2bY4MUxTgW62TnFxJD8PpNvMjF/sZPLWsJ8DeMtFlrTttNReQL5rMqcqLVVzyuz/VXUN0zcCwu9fk/6Pn9YlMM5mPPIxYsX0W614dOyjgoNuQM3s5EEAXY2N3HQUSoltETj9zNWZGEAvc/Fam8SI2jLRVmzClZjhRuTbONpTrQnminODv5CtEAhBp23/1HjQTm5SczEfEHFkz2uWy4h9xz5e8x5SufMRZXNKFVgAJYVcq1KUUMOVYAIvd91Rn1UN+/g5//3/4WNH/8U6djCN/71v8byd76DvVoF/8v/+r/h//zf/48vRFOeXeSna4EzAP3TtduvxadOG0A3mzpJrGhpXQJVnwDQp1aLM0HoFPgSJqIOboqbm1lAuggwm8B3wlw8xlMznzHfMRsUFwFDns58/+wmaN5/F5N15lKKSbhiQm+WFVZMrBYDevM9jJXSlICEkiEzLFxTOSkSnppNyOCI8tb0thFJRgImTK7q5K0BricJQS4ZGrCQe5bdAvc53IKpqFRBVwUvzMlmgs/QlGQqX0X1UptuSRDkY12mOAV61QZLbfAU6GzY00WgcprANtt3dW6TnmBEzMDSnFdZ7oqMWxFA15JL+kYm/5h4joHg5NsP5csjwPqkYJKkDHWUPz1cXfc0cT0NuCU1P/HwVoDh9sM72H30QIJZV7NO+dzIDjUAmvj5GklrHcALEO6qDZb0ocKmTjkb87vKyHMFrto2k5/qWgg9iF+lUNOYQFX3xq2QSfSrpLm6OW6QZvslGawEsI/zKvbj44w3WzZBuUpekymlvyQV9gQEUOC/ZMYuaPl2Yc/qlxkrTMJIYjwIxceJmwYHKRYqyvdtdoxL/y5Kxh8z6VFsgynoPgVJiu/PJvKLAMosMDB7LRyB4v0tIBylJz04rg+LEpQ6aU6AWvreDIBOmWYFoEcTqdUpgM6dK8EjBWwX591iG5k512zqjvPspV8liSRiJJlj+2qM83eR21cJPQJ/PD/nGY/cXZEGk16sJBdzlQgSZortiSyhbBAluUeWZYaWu46SW0Pu5mq24rDo78N++3t49/vfw96bP8br799DNhohrFYQXr6ErFRCv17D40ZDznG5k+H6wxCDnW2Usw14VkdUtx+uLiJcXZbkafu/+W9R+trXkddqGKyeQ1wuqzmXcpCScMhQiQI1ftIICPro7uygs7uNvf0duZ+K66CqgUE1PtW9GXbpbGLnKLlgM3cXn9uBAzz0mAj10OyM4D3cxYMHD+D0Ayx4ZVy5cgWlc+dgVauIxmNYzUXkfkVY56jVUWo0xOstKUH8wiPECOxIvKcdlGChzK0I/CxDQw9Os75Jwsf1EZP5kuUoZ7byVEsBm7grcUkrx6iSILMp55bjwI9kL1PJgFXxXNYzu2WSBTZSW3s1sofoNSJJKNFJD1NbrTYChLH/ZPAcMioJ0CoAiDL2nYcb8F0XjdYiWiuX4ND7nTM+7a55guEI8eYOHt27h62f/gQ7P38HYzLPBn34cSTtGTkeMs7NjoPW1Ru48NKXsH7jJQSvvwKr3YLl2YjKiWD/TN6UM6UkwDmchQTc6SV2jsTltVuI8zGiXCczqKigE5Zepr3jmch2PEQc30kGN8iR06OaBQthJIzqNKE3dh/090QewbVHKonNRHRO6fIMKYtvNCg7ynOMEsVuijsDjPd7UmBBNjdjBfbxar2h/DELShCcP8bjoRqnFqXENVveZjLFlmRMFI7R6+6L/K330V+hvvtT1Gouyut/jPqFb2Hx8mUMX/wO8tYqHLYVCxNcC26eojIewuYzdBwMWQjj0KPbwkivbfUwQTtQQAEZ/pFa2mR9mBRZmSggz1Gja4BktzJYwxgWCwYINEQBcso15glCNxHwPvdshCU1/zuJDVe80VUx57yiIYmjjLUHCxoKyfFiEd10PS0AH4X1dHZtlOdWUKLgcyFrRJLeYlWgEmrFeHgaG6o1h/2U/SyNqVjDMcTEuipcIYBeX2gLWJrRA90UnUlhoybwaw90sQqaeKBzTD7fALqKuQ4nFdW0QNaQaldzjElemkQlAQom19mHGVM8Dy8p79AgAwEoiY91UtYkmlXEqyNYzdpUeyitwKUL75T0/LQILbZZ5KSYqExuV0plKZiRdUePGdrdxMFYCmY43tUwnEKkksCdgCBnMPfz0Gc+82sosMomT3ii4q16n/QIXUyriiLV3k/+rhmsh3dPU1BNwORDxUmf5R3QiiGUPv7R5rb4Qq+fOwevtQjb92X/PBxHMseTtbx56yMBk881G3ixWkWpVoMTBkgfbWPr9m10791F8GhT5pD2jQtoXllTIFyZ6leq+CpgUQrbQmJdRwp+BVgyAHqWwk8iKYwmeF6WnQwPSWEnSjWp7y+i7y1qAEUXSDLOFbBH78tyFsBFsob7lODOVZxM5jjnMAWiU+0nkVwB9wMqpiYoqqTBD7p9hGGMc4wFycK31BpOZn6cKhlx2y2p90TQRBVZKsBIxfBTsJSWRWQvDmSeJcTixEoG3kptOIxnHF2MKdcewyolsD0VQ5TynsQq3KdUR/vIhgNEB/tI7n+Mzs4jbKOBzS/9S6xfviYKAOvr69JssjfQUt0mZjbA08mBzmeP7Ez2rtpSifdn2NO8L65bBkCXPAHl6SfPQadapGWmkLfERnIM/1VFBfRJ57NjfFAqV1EmQOt5spKwIIN7Za6H/E62K1VHZFQz9stZJqLyCY7OHcjKoskxxfnA5HfUKCjmhRhLHFeE+mRzgtkLFXNuJl7ifT1+/FgAdMpYS6yk9/mzhXKzMZYBJE/er453/QR2I6p60cYvtqX4WMDTchVRiVaMDkI/EACdx9TDGtzEVf72zxpAN2BTDlQzWwD0ZBQIgM7+S/D10wLouWsrdjiLtislDaDnWFxdkXg2HI2x93BLgbu5JbkjGQGsC9WLFqXDld85ENOHm72ffTlONKEEGMWhKu7JM/TjUJjuLLZevXwBS1TzrFVV/nTOazJzFMIg5mr4muRX9V6Cz9HkUtinivF8cR/BOdrE+6IwQtsFUQaagubso8ZWqJgDMHFtMd/EvBnBc+4pOA744j6A8z8Vl4wig83iCE2v3/j4LvZ2dhSADlvUTeiFTrUwRwPqUhZv8kY6HpV7PiWLk+ONprOjfm1a4AxA/7V5lF/UGzkD0L+oT+4zuO7nCUCfAJSfqOKcMjcNAFgMPmaDg1lgRwImnSA+TpPNglWzgU4xSDHvFRN0s+8Xv7MIQJnjZsG6WSBtHlBV/Oz0+2zkmWKO8IeesrIh0tJDDFYFjNYJw0UCPouLSiKYgIFOsknQVQBuJOCxLEmoKn67rp5kHMSqeQ2gcxt9GEA3d14A0OmhM2Gha2qTBKyBklTVbGdJvkjVtGLTix81AUHZPE6VgUzSTn3ThI942Lcso5epBpJNDpBsZSaSVd6BeQEV/0oVvDqbzhvL77MAugmKcysQ1uBsf1QbUpNNmlZZC0RNv7EkRZQoBgQr4vnD52x8Npmg6HY2MeztKXlMyrNxE0BJaONpLtelmOhFcE3Y5rSFmshd6yIUDXnzWo8E0AWwVBLHBkDnpzUXWwXDheevGHlqYzcBE0T67vgA+uz4eNJ4MwC6AksV45gv+naGWtYvd1z4lQpaLA6pVKWy/vCLgFOCWHzdAoTaT45Jq1Z5yjovJtxnwcgnjfF5c4wZ9/PmpskombGWmAegF+ePyWZdGNvHB9D5fKVAgs8xi4V9KckQeinPMtCFocdEwmEPdHPNs/dj5q55bTDvb65mMvD8CVnaJsGoAXRFy1VKCGTHu1DV1sJPz5V9RcLCIfJaCgC6PDsWkujNWz1bgW9Vkds5pG6Ej7nbgfXmX+Kdv/0+9n78Nt74YANWGIpvdXLtKqq//duwv/wlpBcuyKW7P9+A/1fvIP3FL2APPwCSbdAm+t5yG8PlRSwuLmL5v/vvUfmd3wXabYzbSwhdV2QTZSNsUQw6Q5UAugxCAnZDjDod9PZ3cdDbVUmwPINfyNeZjXKRhT4PDCo+k2J/LY6nrmdjy1eSza39Mcrb+9jZ2QEOhignOZrNJkqrqygvLEgSKfRrsGsNlFstoNFUbYwUQyeG5dqwHBuxTnalOZnlqs0ruY02y351IlOk0zlOCaA7TNTlqFkuyM+fFPTKtJMjKLEaOJfzHnjhpwLQeX55ZnRq0DVWVGdh+zNhzf6TBEOMhkP0uwcCoNPbs95cwMLaFVSoXEE2O3PYvI0oQd4NkDD5s7eDZGcT8f376H18B/1H25II8lsLaCwtY2ltDfbVG3AvXYWztorxUh0oe6SUISylIq9HBkSJhQNMNBQA9HEaY5QpT/PcJX1KMWXYZVV6BLCCHIgyYYGGfkkYo1yrSgkr/jVQGMXIxgGi8QBBsIcw5PoaouRFCjTMY3iWkm7N+AzzXJKindEY+7qgKOuOYIWpHEN2F6UtmUzhGJVEOecRUbjJJOk+HPaVTYBFoFYVafieixJ/SiVkvLdhX+wDnA//X7gbb6plpvX7aJ57A1evXUP35X+BbOECHN9BXMrh+BZ8GygH4wmAHtA2wLLk0XwCQM9zhGUcH0CnMkI/gBXFiuVHNjrjJitD5KXCts1cSwB0vuzYEgDdzP8m8XYorpPCHQ1dUsFjBkDXcGdhLdXrs7Bfpuup+Vwxvi3+Tin8fl+1uRQu6DigWCxq1hDDpBbQnDFVpJ4ri90MqCXy7YsLkjgrSrgLq+jXCEAvrkNsK4mRdQGC2SdwPWQMxnhMChgJJpRKAoo9D6/PAkCXeJ99jso1GZPIKqEb5BZCglyOg3q5ikqljFKlrOfpVOSfI4JYtCBJEviukjo+A9Cfh57xOV7DFxxATxKl3HF3Z5c0Zaytr8OqNQVAF+a5toKih+6d936G5aVlXFpcxIvViipQJYt7PEJCmfQH99C7fUvUVcYNG/ZSTYptmksrqLXaMnfEZLaTlc5wIreQcNzJ3E0JXAKRQIWRPGNuAunRUIHbEg+q4ncC6D13QRf+TPMaLJozQDjjZQOgU8nFvBjfGIlvjlcj00vVGpn3yJHPFKO51xsgitMJgE6gVUBoFglSxyaKPhWALvMsi9diVbTkWyX4trJZYkF7ote/zA0RpYrtXLWHqJYs1Eoe3N1N7G3cx+MH92E/3oLHPfb6Sxj+zr9Ce/Wc7PkoPc54jD9FAJ3fYeb5kwOdzx5AN3F8kbBhQHSRo6f0umZ+CvjLeGbCRT0egM5zMJ4z6juez7m/Jp7oAsjR8iiK5LkY1RuOA07/7FPcQ0vpBPtwppW+DGRvFE90Qc2zAtClkFcXHLBNDWjJfk/LA7ITGQOxDU1ezxTVzT6D2X3wyfvV8ebrMwB9PgO9CKDbZR8hLQgsKAC9UUcwHGNv81cH0IdRKCOJAHqPhddxjHKt+qkBdErAF3MlptiHILjpc8WcMvusFBbpIlkDgkv8ZVRFCkVDPI5rjjlOFVMp9RFTTGTmR/43ixrY940PuinaN57oHBPMB9Aii+ohfD34mAVMj88A9OMN4bOjTqMFzgD002jVs3OeoAXOAPQTNNav26HPDYDOwEADc7MJx2KbFyVenhSsGmDHfHYWuD7JcyxeT/F8884xC2zMAzJmjykmSk2Abv4tBu7zwLfD90l02FXguQbRTXKQYLpUnOvNEa+rWqujrv0cq6wyLLOinBWQKhU2AYmNDFChapCSd5OXJaJgUjWs+C3aX9MwgIY+AgAAIABJREFUfg5VFxMwMZt6A8UyaUAIVMle8mW4LATQmRAwErOT9ycLZ0EU8JCcvL4OBr2qplRfo5R9KrBaA9kC0NvcfCp5cvExEgC9CMgbLvw0kFfXyWSLQt7lyg+x7lULKTBdHUHAhIAaJWL5L2UBxYtO/p5jMBii1+2KpFI26sMiI44bYybHWb3vefC0PKxs/ogTcuOqfYfUuSxN5NXS7fpBqjbVCX0BKo1PuuYKCOCv7lnay8i569tSp5kmEswzkrNKn1H/ymZ64o13kpGm22tGzq44zgmG0T9KmFR8jlpmPUgyjNnvWdFcrojvORMpbqksjNDiuJIkQRgiCMbi4Zlw05VlUrFfE9sm1R7HGfezx8ybk6Z9djpm5p27eI3zvv/I+Y7toOUPj8NAF5UJ8f6dAuiKDaIk3GXzxKpxUQyhnJ9iKh71mp1rzQbtOE/eZXGIZjwkZEDo8gwyiaUPTphtBEIJk3MTyWTfFEBnUTnLeIRVbPMcWq6Q4KujNqrVaAV+VoPFMV4tCfiLzi7wg3+Hn/3gb3Dwk3fwxp0tYe4Oq2V0Lq3j3Le+hfobXwNefUl8mKOffYSDv/gb3H3rLVzYuY9zwwPQpuT2Yhv9hQW02wtY/x/+HLVvfRv58jLCZhMRlRGMR5ijmUUE0NnHCKCnY0S9Hgb9A3T7HZmjvTSBp5+P6ROz7NNim8+yYGf7UfE5sG3oDS4bacrdcb7p9UTacjwcIYpiOEvLaK2fw8VLFxHVGiJrWqP/rVcS6cYsimTMiEx1liAbdIFeD1l/jLRLX+lMWCklj8hnGVmzgpw/ZLY268gonUVmhOUjg5JuJzPB5bogEp5qHkmtHIFPajpZyGQNh3puIvCjxjRVKFIp8FB9gP9tXlK2xZyvnstEwUsdJTLd40EXg14XvV4X/e6++Np55Spaa5ewtLKKSrWOjFLwIr2fo0wf9zAE+gfIux1k3QMEe48RdbuK4VVvodRaQHWhDbSWkfPz9N+s1BSSTw92n8lJmcA0U4d9mZKmjsxBTCArZ07ef4TcJsPThkfLDm2fIWqmSa5YZ1Qq0LKwfkognZKogBVnSMMIcThEFOwLwJ2nY7j5UFijLJyh7yuBQSaFKH1IBsJef4Au+0EYwc+AGpVqmk0sLa+IjCvn0jBWxRAC1JIJLuzzkSRhVJKHz56eyVXx4CyXPOUXTXnYMESfnu53/hrJ/b/HwUEXkfUlNBe+jBevX0f0lT+Au3IJfqWMcdWDW/ZRYuFYpNgglJEf81ySbLdA3Rq+amGK5lgljCnlyB++hNhfWP9M36DvPNdOMQHvjwHeE20taKsgNhgZQhom2hCbgrHI7ufw4gxepNje03F2WJZwwr6TPLLyblcvwwee8IInspQy30uscpiZMvnkHGlQskXIHDHS4kUAXcaDAKOHAXnxumXh4AyAzvsxADoTZbHNAgW9Dn6BAPQnrTnF9dP8bgB0I4Erz0EXMhrZdh4jEubaf/c469ppH6MAdN2rpL7hkwz0Yp+jPYX0B73WimqJSPsSVGKRbSqAHl9RbiOxKdteRZ1sW+2jm1HpQOaUAIlmn1PZwneZlD0aQJ8KihodqOcDjDrtZ/Trfn61PTBF0LriWN90IdKdbIlEGrP4mjMvq1lSvQjMTe3BPtvWpOJITpWV4RCP+0PY5QoWV1fFAoasao6NyLIFkNnf38OtWx8ImHx+dQkrjZK2N0jgWDFcWqQd7GL/4T1RV4k2bsPp7aJOq7T1c2itrqG1vIysSoMoS8CXke0rZrrjIqSdhu1IYbTHuFfk0RLYgWLAc53yufa7DmK5LqUiJXG63u9JgaIuNCcgT5BzTJY44x9RKFNy3vwOGaua9a6eoXpaie0gsj1ZU+h1zfORzc29p6hW5bnskfhMpKhb9nnqs2LRpyZPXbyu147JY3OR2VWtlqI8epWamlL+UNfPHIC+rziQGIU9gIV+dhoh7vex/eA2drY2Mej30GpUcPHCBbSvfBnRC/8B/KpiShqA1BQIFFmcJlY+OdD5/MxZBtwqrvFmnTegHI+ht/1h75iCKsBELeAwA11iH/F8Vs+T8vcE0Vk4xqIRKbqiKsNwJHLuzDPxOUnNPgsiuEHX+0vaJZnvZx+avkyOR3zjVLeZluUr0d1TYqCb4gMD/htAkn2FfyOIzhf70TwZ92IBo/l9dv/72c5U6mxnAPrTAXSr5MncyqJuAuhkiAfDEfa2Hv1KDHTOZCNaO3H/gRz9KBAG+q8CoBcZ6GKJoAFvoyYnOSoWI2v1Ob5vimRm+13RSkjGvSa0mL5+qHhW7wvM/Mf3GPty78br4It5M1E3iJSKCccC/8YCao+2HVoGnwD63iPNQKdCiav2ebRrO2Ogn8YscHbOT7TAGYB+1imecQucAejP+AE8y69/ngB0wxMtAlhFLE0W/UMgrg7EnwB4Fdv2JJumYvVfMUB+GiA+D1ArBt2zILg53gQ7xWuUzYzeuJr7ONw2s0Afd8UE0JW0l9lAFiXcBUjXiVVuhjy/JKyy1uICqvU6SpWKJMkJUsneWh/LjZBi7pkMBzc5CrgT0NxIhWmg2Phtqc0Rz2XMiopSXWbPnYsXrQDY2ttatuFSDa1AEPFCK3iJqoSdAnmnXlvFhIvZwOeIrDFyDfILNGzAXrIQCQAJ415LlVNuVsuPFyXhFfdeA82FVHiatZDnip4227/Us2IbTZPtBOjFX1VItUycqMQjpfSCMEG325NKUIJaFXq+6QfPxIepLvfp1aLPSfCRm1NhMEgiUwHoSrldb44niSoluS4vm57EU5m0+UCwKXDQz1x7fJuSBcEATetPpBtVocHRcOuTZ7unFaBQCJticlJBzkIBAgLc0Eex/PBVrjdQ1lXkNv3v9OZ9CmRniEZjjEZDkW9npb5IfNkW/IIFwdMA9NmNsxnn5g5n+8NxkjfF7zS/F+ePefOAMvGjl61ikT1Nwn3qb8+deSQMdAG+kkhZMrA/MYGhpdONhPu8a5v3NE8yz3rCsFEFGwml12XcM2GgJCHVuNJdlu8yWSPPU/m4yxwnBylGC++d4002hn4PiUOpzgzVYA1lNCUJ5FYVEIj9PeB7/xbv/c330CWAfm8HCEJ0yi7urjZx+dVXsfDt1+H+/utwGg1Et+5i+y//Bv/w5pt45fZDvNwZyDx5q9VGVwD0Ns79+Z+j/u1vI19ZQdisi+Q0AWFu6um7TTlqPw609IWkU5EMhxgOuuj29+U5ePRXE/aIepmkWPHfWQCd/13sf7PriMzDlP9LHdQiWiw4CJFglIWyUd4fDvC4q9joabONxUuX8corryBbWIJdq6Hk+GjGORxOyFEMqxsgp0x47wDhw3uItraQbe/D3Y6EGZ06KZJyDrfZhH15Bc7VVZSXl4FzK8BSSzbl+yhhZHmEj7GQuSiLOglgjSGbdDJfs7LyYBZ7kHws6w/7yARAF9DcAOhKtcS8ZA6UIiMzHxGqTmW8k0XZ299D92AfvUEfCRIMhgNJcFeXz+HCxYtotReROSXEMT3YMzS1JKY1HgCjnkoOxiFAD2CC2V4FKFWofQd4ZSXkQTl1m/6hBNAtqf5RVguZshARlQTet5JMVjr/ZPrkSHI6czGpbEme0dh2yP1rpjlxYlmpaTGS0NtUKac4CaXx6YMeIY36Ir2ZhUPkYUcxh+IQTqok3BV7fCjrTn8UINDzaLtaQbtRF1ZXo9WWwjL2z1FIFQhXWEkcTzwfk+7sOyItiFxAc36uWimjUvZUYpvjUjN77c2/R3j/J3j44AH6/UVUyhfwwgsvwH39D1A9fxWVRgOjZh0O/aY9Hy5VPYkr2DYCytKKbKwlYAJflTBFIzAGhyK/In8XAF13iYnHHgEJxhUibpEBw0AUSeSB6aQzizcIoPN7+BRGtlLzoRd7mcUjBd/s2dhtNkabjE31JA/HCbpaUcYzV2cDSByhmFSMH/m82O7Sb7RikGKVqzaZMAxNASRtYISBzmlfqWIof14VMxQB9MRRDH+ZN36NAPSj4ne2lflhbGGY5zyeQA8BdCk+mCnue3I0c3rvSs88BKCrqtNJxFYo2lB9Q/u1a9UIKX4hqG7WylQpVknMzSSpV0GjUZf7ln5CUGU8EssLgnME+CagGrF4beljoJCihLv0bIM/yXT+/IBRp/eEfv3PrKYuU1ypymmnFUGmA6rdn5pIDjmgzwXHCaCa3qEk3E/nZQ0S5INAihepuODWG2isrMhcKHs220boOhiyMOxgHxu7W1g/t46llTbKDUeYejktUXzlFUs2e7+3JxK49tt/D/eD9yUOcpotVJdXsHjuHNylZVilksjDD9wqLEoveyWMUtqhcA4W91hl88VQIFItQVUZkT0X5aUhrHw4sZ4wa09RqjdNE1GcoRQv5y8BA0tlJa9r5vSZeFHiAKeCvteSOCCkZQpyrK2toeRYsMg8psqOlUhxJM/rZqEUtfKCPYQ6DsngSjG8PPCJA3Bi1RE5F2VejZAgcjItCZ8hySPlr5tS5j1VyjXjEB4LzFm4GoQYdvax+/Ah7mxvYByF8KsVrN14AVdffBGL568hrr4gsb8pGpsHKPOKjrMHm9/jnv2cNQuMFYE0NbymajeyzvHZ6NjQrAzTZcHI7U8BdOVjr33ode6JawTtewgml0pluNrqj+tAMBoJ4JzGLNRgbOGgpLTcJfakAb2sR7rwU10T35/2jvkAOtUWpiU4n+UMYMYLr5vXY1S92P+MvD9jYVM0Z+Kp4rr/pP34Z3mtxXOdAehHA+gsABa7St+RuZWWfe2VJdmfsCi882hHKTSSfKG3CCeRcJf80jwJ91oFq5cuYHll5cQS7vJstfoPc328PrK8zTg2xCeT8zNzl5nXREVMK07xvWKxkMldm32HySPPqi0Zz3SuE7wG9n8C4ATLeQ6ucVS44vfw2rifI4BuBEcf3LkjALqR4SeAXhYAXRN+2OZnEu6nNSWcndeEGGZFKYLphdY580A/6yqn2QJnAPpptu5zfu7nGUCfMusKbB8ty1ts1lkgq/jeScCceZ8zwcfse0WwYh6obY4vBtumOnCWGWSSsUZ6s5gkPQpAn90wGbA2owe6MJwV49xsiKR6kp5ZrLTV8lUjsm/TTAImAuj0OCWYXq5U4XiUUzbIq9qYCSN7kqGbAugFilWhmabcgUMAuokcC0eSpRUFkWzAPE97quUEwRQgqEh2CmgOIwJ8FnxvyhJ/GoAei8y6AovJRifbhvcj1ZQTVliOMGPyHwUAXVXbq1i3CKBPGWRZ3kaO0kQobRZknEDuWvpcwL9CEjaOM4yDSJId/f5AVf8PhwJENB0bdV2hPwXQyVJQsu1MWtIb3fxOgE71N21P+1kB6CZ3MAHQtcJ7wdNQE6C0LC3lto+/AZ4C20d7g5txZAB0bnjZPy320zzHgEmWUHkR19ptVGp1JcHmaq/eQoEDN/fjoWJZBOORXCs3DiXXhkNfav16GoA+y/z9LAH04nebTf/snGfmAPm7o1nXxwHQ2ac1w4AAehZHEwCdTBIFoKtiFCVRTFBGVTYf+s6Zte3TzLW++OYpxnFMNrFWvzCeitP+TGYtAXQFXknZDotfuHFm59ObySKAHroHGGc9GU/t7BIa3hJq3ByyXxAUOOgAf/vXePff/xUO/uFt/M69HeRBgF3Pwq2FKtoExX/3q1j8L/8ItbU1uJ0eej95Dz/94Q9x+Z1/wpUHOwIqftRqo7e4KN55q3/2Z6h+85vIl5Ywotw12XuOktjnPEVWlReOtGclPQQTpJTMHvSw39uThBTB88qUtjoBxmfXnNnnMS+xU3xePN5PbNRj5dMdWSlCS60RvXCMnf0O7t69i3G5KgD6V7/6VfgrF5BXyoizCK1RipLlsPYG2O0h2dxC/+M72H7/XWxtbCB8uIfm5ljYREMrRt9PZU3xr51D/eYlXLpyBfjSNdgvXJK2OrArUwA98VHKFIDuBip/ltPzT5SD+R9Mpp8MQDfzoJNpjRAm8sghYMHIaIT9vR10OnsYjoaoNKt4vPsYB4MhnMYirr34IlbWzsGrNjEeB3CTBE0yqyllmRFACtUkSMCVADqr99mUBMPJkG4sIC/x4mleqFjm0gE8xfZkryWzWVj8BQCdpVw5lRQ4JmyC75kw0FWPV+x1EuEJsPMlc5aItOSwIgu5HkB+xoINFsJlUnhAtnoaDhD2lNx8Mh4iHnZlvWHyhIkSJkwo0cokKYGztYU2WvWaAr9dD3GcCFOdHqhMppKpzGQV4wiy1+kfqRKTQK1SEgnbWq2Csq8VD3RBHuOSavc9pFvv4t5HH2F700OWLUiy3v/tP0L76ktorywjbLVglUuyHpcylllYUpAy9tWczlwYWYJ8CYBOTxa+FO1Ofn0agC4BRhgp3xbOiXyeGsiOHcYKGcIswQCqINGLIpS1lKJhhxRZIhJvFYoei0VQcgezTPICgC76PRqcKAL0ZgybWNTEj2xzzm1mHTIqFSaBVmSfm/N9AkDniJBQzjrsge65SL+AHugzS9Kh/5w3P5riA77HccH+K6BAmk4k240UpupapwXpPenKP/neZwKgS8GZ8smMCwC6U6rBF9WRmlJ1YRFtHGM86IuChBSSMO7UsSZELUUDqEaBSsDUaRHrGYB+suf7RTj6iwygY3eAkPFctwu/3kR5aRnVlVXksfL0ym0LgWNjn2pgw77ESu2FNqr1EuxSqhRdEMF2Yl0cRlWSWNbtyoe/QP7+e3h89y4e7h+AjisSS15/Ce1z59BstTHwqvy00sNx6xL3pgnXdu7rKOfuogwlm00A3RZhHx49gm2NPmE5UVwDKN/O4mCu6ZzXuE7XqlUB0aVARlu7FeV8+TcC6AO/Let4FIzgOTZWV1dR9WkNkymQO4+U5zX3CGlwbAA9teoInYtqrmHcydiGrMo8Qqy96MtIUXGV9HApSmCHEZIgwM79B9h6sIHNrS3kFQ/nL13ElesvYuHFy/AYY/tUejonCm5GmtsAo0ae26zLZlz9/+y9V5MkWXoldlyHTi1KZGnRejQwA2CBJYAlbIlZA22Xa/tC2xfYmsFAGn8Ln/eFD/tCPtBI4wI07mCBwfQMMKKne6bVtCrRXSp1ho5w7bTz3XsjPaOyqrO6qqarBhlt2RkV6RHhfv2K737nO+c8+l7lywfQy3FFeS0zz8t5Iz6nOsCkrkmXVj0QQJdieGPUJnWYyhpGijcdXURWQ1CpqqJ15pHCUPpYEtEzuRCFg4D1NEbhjCoKZf/jZwRAZx8wALqxvuO/2Wbse7QY4nOOGxYOTPcV828TZ/065upjAP1wAJ32SpLbpA2Pq7J1nu9jZnFeiiAIoLe3d+Q5PdCpXihx3CN4oLMvUMKdRc9ZUaBPCfcSA/1xAPTymDXxpZFW576rPEeX9/scd/ybAd3N/FaWeTdsds6JXK8MGG+Ac/OeaaUl9mujyGDeJwoULtcBSnKpNrx9/QZ2NjcPSLgTQOeGgvlKGVvHAPqvY3r4p/sdxwz0f7r3/hm58mMA/Rm5EV/GaTxLALqE7yWQZh9E0gC6SI/tM3imwcpy+z36Bulg65dBvWmgzAQ608CfSXROn8d04m4aQC8nYk1QXk6WHtYvDgPtCTiTuCjAM5P0kshVAIRUYZGVSXY6pdzTTOTpmAxnkswLfASVCqq1mki7i2QlGWauCeKYDyM/T4wSJ7RQ5VmsZbjoWT55rkAjVQBdYjKLdK2qlp6QUshuEbkiVREsuWwNqvHzBUCn/zqPo9ydwgt1IFwGtgkWaAnUCeBNmW9LJyjoE0fgg57qgGdrp1JJ9FE8V/l/28YfegJi6f6npdhFMNOA0wUBXJNUVUCgYmIYehB/a/91kcxW5yc+q3GqgfMh+gMFYKSUFpRCBTLKK/AcxaB2CVwJ81wxWYV1zk0BK8Q1A91sVkUZwDDQhUG234NEMYBAmh3Bs6KJXL+UCIgsupajF1/tCRIPVqdLipTMR11WoFKmmk8kagSqHSQtJNXvR3scBUA3iWuRMS4sJHEiLBGbnnx5hkEUY0x2YKWCxty8MNDZryFy/Ob+ERDOkSWUb+6L/zETwvzMaoVtbcPOoqOd9FTFP9/0MADdbJTMceZLpjfhDwNFD2unyRzo0nrhaAx041En/TCNDgDoZKBL8kkD6OrzWdSy34mmCwseZ671hB2sxk3KohkDoBNUNPOMYWPy+rR3mPTOgnOcShLxXpsCJGHikzGTforB8I4Aowv1lzE3d048qoU1xfE0HABv/gzv/u1/xd4//BSvfXRXJLp7voO78w0BAOd/5yuY/R/+CN78AvKdHez8/C38+Ic/xIUP1nFhfYA8y3F9ZgbRygrW1taw8O//Parf/BaKuVmEZCIHBA/VXCgzQZ7CJYAu8wDnvATZeIxhv4t2ZxdhFCLIUtSmAPRyvzmskKGc1DkMaDf9rxIDjRGVGxyMAmDk5wKmh3mB9mCA22QEOz6aK6t48cUXgcUVFNWazKsr41QlNve6wFsfYvD+B+h99AG6136FIZO1gxizPSbSPERegY6nEspFM4C/0MLy0jKcr74A7ysvYfbSJYRrJ5DMtqSEyU8asHMlL+1HipWeu0Bc5cxMP8UMQaEKnGTemUg/kkWptGuMeKi0lTEdYN8oUpmTpI1YdEGpxuEAnd0ttPd2Zd6tN2u4c+cONnb3kNabuPrCi1g7dwG1hWVJlvB9FJyXhAZVEFJVaMOR4RQ5HCZwclcx421HvMkTAthFgZlxAZfzJtcw9gUy0ImrewTkWBLEB5PnGWz6tAupSyphBHjnWkAwiuAqi834Gfwsdc2UTOe1OeRuaWY6/+LIWsHrdvIE4pEaj4AR/dBjjHt76O9uYHNzC4NuV2SZmXhq1lto1Juy/rcagcjwi5+8lgZUEtCOHEv2OdUVev2+AOhkrjHJzrHYrNexsDCPGr0kXa4RSkGGN5jJmXq8jqz9GW5RBvDmNuJeKN/ZfPVbWLp4GYtrZxAtrwmj37Z9OC4Z8K7M+bFn7jdHkJJI9xML1Wg/LjFzvtRk6KmLTHR5ToZ+iSxJuXtlVyIIv7obFpDYymYl5vpSEEDn2B3CDwcTSxmJ3SZJ4v2CQ4m6zOZeXpY7OSlwk6/SjDF1r1WcxvMz47dcODUNnvPfbG8C6GUGejnhVl5j+FwKAOiNWvJAZ+yW52rtr7aaaMzNyhpaEEDXQdZvEgN9ev01spi8fiNZaXxzTQKdbcrEJI8xSckjBwlP6UCl2bL/kC5W8qSe+gtsx1UsLWV0rmyKqFqjk6WiUqXj4qDWQqUxA89ngSmJhAkisg3Z14RVaMFnjGDUwAigKy1oNQtrVapjAP0p3fxn5GOVAhVXQLWCqb2h7oiGSS7x3f6ejECsOba8VzNF2OVC5cQKJqDek77knb1N7O5uyRy6tLCKhcUVzFIhJ8xg5WqfZcNBu805dgA/UCxcL6C6CW2BQGEm2IHaQ+ZFjDxn5Z+FoH8X1u5tDLe2cPf2Ora3tgVobDXmsbi4jJWVVVRnlmEHVbEcgk+rGAg4E0qxqoXc9ZFUasryy7IQiap7imY+Ritj4bu2YNKF2ZzHZW/oOhiHYymK47V5no9GoylF8tzjqOJ6WrkppqaJmbnvZIki7X3W1zeQxJEw1hcXF1GvVWSsxywUFFWAQmJGtcfTTtaT/d7+/dYLqv7loyia8jwjA92iPD0rtyJYtKmxHQRgjMXPt5C2BxjutrG7vY2trQ5GowhupYLZC5excu48Fk6fhj07i1jiLhuBNzMhDvA7BOzR+wbD5jRx8/Q+7Wh968sH0M15lvdf07mlckwheyQTMD8MQJf+S39ndl8Vb4qKF4su9TLDvsL4rEJFErHjscTGaTQcIByxiE8TG7RSoFgUMe4uAegqvlKjf/I4VML96THQzT6JwKBh8HIM8N988Bo3NzclVuJ4lyLRKQu48n2Y3tc/zl74Yf3wGEB/AIAue2vlTZ6wjt6xJY9JAJ33ZjQYoLOzN5Fw/+IAeqhAekq4J6HkUI2EuwLQ6wfUUe+LzSZ9f/8vtAxjzMn56e7du/LDPTeZ3uxz7IPXrl2Tvkk1uDfeeEPi/ZMnT0qugf2T+66f/vSnsoc1hZ5nzpwRIhSP3djYkBwj50P2Zf6NSl9UTTF7inLuwIDrZQJWuTCX4DnXRz4MgH6Agc6Ck2MA/WhLyvFRj98CxwD647fh8Sc8VgscA+iP1XzP95ufGQBdUr56r3Uf03EfsFSS1/vHTYM55m+PWyVaBrbKQbKE/2ZToEHS6b+XN2rl4825TTOU+HllFpMJbMzv6WuSWKyUfJ08z7nJ3mfxTpKumh/N72VCmEwy8UMXoKlQjDTxGVdyb7VaXfwPVcKAILoL17HgipyscjmfABjcbIlHMpPODjLzXIu3TfLSyhpLAciaPafQW81SEWK2ZrrrimeTpDeFy6pdVSLeKHwxCWMkAhXkqxI0TNRMiNNuRVh7vE6HsnNyBfSIHYh3axSSEToWuThJ6lCWd7/R9bP9QgGtj37fwJ/0TNM/DPBHaT4jR62vmdK+WZxI4MsAlz+8J0wkuPSro3euU0NhV1TlqGxsDRCs/MZ4HNl5wkAveSVx12xkaw3QL32mBKZXMEIA5XlkZLPNPZStigDoBvgn24/3WMlrs0jCpG8FQBf5fsUClv5epHCeMIA+GXMEInQySekau7LRoHw7kymsyK3PzYoHumqv/eIFSn5TypgSpJGwz8eqeta2VV/n3JIqD7SHbYQfNOcc9X2P+tmHJXwOgC/84kcA0Kcl3CcM9CyWcWMk3NkDBDwTv+l9Bvp0x58GbO8bGA95gd7WCkDnJrgEoJvCB5lfdB/T7BmZL2UOUEoSxHlEHp3yxCLtnst9DQfvoLP7kWxMl5e+heVTL2H+9BpySl1bLhz63X34AT55/XV0Xv9HnH3jQ/FAD2sB2stzWDx3DjPfeQ31/+63gGYT6fZylXtZAAAgAElEQVQW9t7+Bd576y2ceOsOVq7vyeb21vw8irU1XLl6FY1/9+/gv/YaimYDERNNHqU3J8YJoCwpAXSFdjDBFYsPJ724Oz3lIR1kidg3POi+m/n/sLXusD5Y7iuVMEdrQATRQa9uoV9VycbUdjGMEmEf9WwPwey8bLaTxQWgWkdQuDg1joF2G8m1T+H8vz9C5+130bv+MYqt23I/qpaPOTRk7KUBMLBDDCiRyiING7KBt167guAbr2L51VeR/9aryM+cUGMtmUGR+8Kg9sOKJIOpbDqqAYkAQxnqBTlbJtVuYGcm+/YBVZOcKxuFOJQULZRvd5FESMKxeL5397bR63ZkDq5UfNy6dQt3t7cRVet46ZVXcO7yFbROrkkz8w4W2t7BYxEEgfiCcqUFXBZjuR5SK0BGCwEUGMlqScWBAoujFL7g4ZyX1dzJ9oh85lwIdPMbEvFgd6MM1Vivi6wg4I94mCjwmVLxhW+h8BRwm1qx/I1eqoldQUZAjIVm2lueZ+NreWokIfy4L/Neb3cTu+u3cO/ePSkmosy9FIy05tGqKy9Rz+PKkEqf5DkwaU7pdo4dsUCAJX7ovV5fEvZM5nDc8b0zzaaoDNQqAVzNqD8AoOc9FKNdrN+7h+61TzDc2JBkUuvSFaxeuoTVi5eRnH4RRYWJKR9W5SRsFpO5DnKRHtdMJ6a0eA8SG0HEc5uqGCt1BCYhpdZtSuqacrkST/C9BmznUkCyBeOlIscwT5XPfdiDO27fpwqxr2SjbGXKj/21S0Uv6rGv5lGOH8sAuokLy+O3XHzJ9mbcUJbvnVYrMZ/BbzT3hsnvPMll3LPwwtgBGABdEnE+GeimMFI1GM/cSVj4lwio6iYsTNF+uhwbzwDGMA0uPGjpMWsw28T8mGQm25BtIDEBCw44Op8xAN30nwPXNwHQ778RIteui1KVXLSK8cS8iAxzzlq6gLVSayKoNWW+KshMjyKR603I0tPSoR7XZBMZT2JtDaIfA+iPEgI9t8fybrNoSwHo5TJp9ReFpbPcSoPmLDQrPd/fRexbb5Ul3Ed2A6m1Lzv+JBvqTu8u1tsb4v16ZvkMVhaWMUubkjELqKmu4KCSO+i0OwLCVLUnsusTQM/Unsu3gEDN92RRJwTQqWCGXThZG+l4jM76DrbvrmPj9m2gGyOwXLRaM1icW0WzNQefSln1OWH5cr4NvYqMy9jz0KnW5PMiy8LQUUoRi8kYC4nat5Qf3DdybeacPhgO0e50sLu7i1qtgVarJQA65zPJAXDOYxxaBtBpyZDlYjnDeJnfRTCRtkT1Rk2U4YytBb/3QaDiA+9RZsFOlMUY2y+1lJKFbUdwXNq3OUA4Qjbqy1wz2mxjsNuVuCLKfFHEWDx1GnNXXkVzeRVeawZjr4JIn3fN9iaWEpzbTGEAz6dsZfLFwHOJqp9k9/tCn2XW8rKyjIn3zXUdzEWZMWjOf18VUIrsS6NWYkYqNcleS+U6ZE8mCl9qPyzKAFwTKxUpyGLxMH3QCaBzX821gbGwjhpkrHOZEXuPgyFR6frN0aXgS1C6B77hC7WdeZPJ66lciyq65m/2bXONZKCLlRbV7Op1va/cV58xMca0OuQX71uff0nHAPrhADpVvBgzE0CPWc7leUICai3MKbup/gC9dufxAfQolO/gTz+JFAO9UcPKmdNYXF6W7yzbi5bv6GTmKHVplYtVeys+//jjj/Hhhx8KUE5wnAA44/t33nlHVMK+/vWv42//9m+lKOrs2bP4zne+I3P6+vo6vve978mczv0b5/Rz587JXpv9mAXx/BvXAH4P9/QE6fl3Q0opM9LNfGJyxyavOImrDwHQRZnEYhGTrxTasgIu85PHDPTPH9jHRzxeCxwD6I/XfsfvfuwWOAbQH7sJn98PeJYAdMV91eyrA02qgUMVjctfDgO1DwQtJanMhwFeR7lzh72/DIJN//1RATKeQznxWQ7MDfv9sIKAaaBd59cnlyQbICbPWTlJ5powvRWALmAypYwtWwAE+oqxKp3fw6p1/kgVt95kuzZQtVhRrOW9NDDJFLsBzVk7PnlOSTq9uBEzn9wvVs6rF5TUl042266DOFE+VJQJo3TcwuICGo0q4kSdN9siCMjYswxRTADvfQB9PxFjAHQ5BZu+c4UkfQMnF7AtjUO0N27js09vYnP9LtJRR4JWspAJspQ3XPJcQGNDexdTdv2yPfHYNsGnCTrN5ozMOXN/TeJBgGhTSKC/TFVEewKMC+upICDDe+HBMTK+ur2YwGGQqgB0BdBP+tADAHTjlc2v84sBgmIfQJ8w9uS+apBH32N+5QRAF3xCsYPV7dVtUmKgPyqAPj0GHzaeBKjQ7Wa8gMWzNKf0sSObiqDZkE3+BNjXyY88SwTwjMIQ8XAo/YHf5bEdfR8OJe8ozTwFoJtNtznPoybpjzK3HPWY6fnmvjnpUSTcZexpLbNDPNCl3zKJQYa39DcFoN83JvQLD5sLP+/6XCbftQe6jORDGOhGCcHMdwZAN8wmzkkColOSluxevTHd2/oJNu+9I8zi0yd/F2sXvoqTly4jz8msc2DTy/XTm9h56y0MX/8xan/9A9hk4sw0EZ49gcXvfAe177wKfPM80GgAuzvIr3+CZHsb6f/1D4j//m2ZOzdWV+FfuoRXvvY14F/9K+CFF1AEAeKKj8Ll2NwH0FlY4iXKm1KMLvMQ424Xg34X/WFPmitIFYhu1gXThtMJm+l+etj9mV4ng3GOVj+bAOi9qm43N5DyKAJyAwKVdQWAhnOzsKoN1IoAq+MRejduoP3TN1H7P7+H7Y+vY7i7hdlkIEBpsz6HxdlTRMoBl/N1H93tbXQHXQzCkczfo0unUXn5Ml555RXk//KfI3/pMlwWXWUzyDMmQQt440AY6AZAJ55MBnpDRE+PDqBT2lzaMCeDXCUqKF1OwLjX62LY3RMbB+Vnmkk/2Wy3EdcbePGll3H+6lXMnzsPjz7tYl+RIikSVKlYQfnwnH7v9AEtZI7O7Apyeg0jRwhflA7IeJgZhaDSggBSAv5yzVQMdK6/arZNkaQJ3ChF1Xh5EzwvPCVHTgsSystEEVInBzOVTBblFaL3jgDoykGUSg45YkFibbCnV0RSM4eVxQjyMcb9Ptpb97B956YwFFhAUw8CWXNnG7OoeIFO0EfIs2gSK/D7GBeYcUpwOU4ykXAnw44Je/Y3MtfmZmcxPz+PCi0MtOqJAdA5X9fzPty4I0mi3vVraN+6JQkfe/UkTl64gPMvvITkwldQ1JqwnAqc2im4XkXiEY4pQ63ifZNChthGEKtCigPJ7qMA6Ab7NTlcnZQTxrqUNgBj4wk67sIZ7sq3HJiD9y2pyzj8gSIY9fETSth9MazqrKVYtzR5Hpa0ZWJNVGu0Jc800D6JrUoFSGJrwvLBRPVZAugmrqnNtCYM9Mx1kOrx8zwx0B+0NpfXcHOMWU8YE5hCBCYAmVwkeMSHKVgwc+3DYvvPW+ue7N8PARgeAqCbmE4ND+11y5IgbTdgUcHF5/j24FXqcDyyVTOktGyIIwEYCoJ2Ig1MOxU1p4j/MZV7JlRHNRCOPdCf7N1+Fj/teQbQd5M9bPd3ZM05s7wmhWPVShVOyHgBst/yMwe9TldiBCvLMDszg2qDDFwLGfcOtL9x1Z45s1LyquU2edkWPPQAFt8kBZLeEOONDdz51Q1s3rqH9l4bc/V5rCytYnn1BGaWT8OtVFFUKqJ+w7E6dhzsevRWTxFRTl7magsL8QhzkVIdKc91omRj0wLNQ28wkMIAXtvs7JwA9pzTDEOR7HVhoGvwkPtGAZl1UTeL6viaSL+zILlRg+/TwkXZmPB7H1WJoyDeH6kiV9roFq6Obx0Cl6F89nB7A+2NewIKjbe7cJJCAPzVtctYPH0OrVNrwMyyFO9zv9f1FRuaKmxWbFQwDiqBmTXRgJuicMeCIWNhdeSB9ewA6GbdKl9DOT+0f0lHB9C5z0sNGKH7kqx/BkRnkaLryj6Z/cgNqpL3yFmoPFZKbtxPW5lhnTNEVWokqpDmQQ396wXQTdzGNiwXF7ItTeEFY1nDSGf/V3HSfn7F9KljAB1wixEc0QgrkNu5qGSxStVJ67LHVrZTKsCm6lMtt2VuSkchglzZ5gj4ygJkxrFS5KrGGosGNNlZ5mTTj4x6lOyadNKYBSBRkYpqZr3ZQGt+TmLjQa+PYben1Bphw/+iEu4aQGfhEQF0Wt6Qgb5y9osB6FEcSZ/ieOKDe8/r169LG5AhfuLECSnoZluxL3LM8d/sm3z++7//+zI3ssCIIDn36qdPn5a4VQoHRiPZW/E385r8vA8++EC+S1RF6nUpqDLfb4qM+HdTfGTGyIH8VwlAv3X9OnY2NtU9ZNuyyEwszsjnUGuRKrPWylul5w8qNjjydHx84HELlNaV8hozvVIfe6Afd5Wn2QLHAPrTbN1n/LOfJQCd7ORygmr/uZ4SJQOpnptNkNkYTW8gHgc0PypA9iBg/UFg1/TnHlaxOg14POhcykG8CeRFuj0rVRFT4JVsc0q26Y0vvVO5gU5T+qsqLjYDIAaE8l1SLUz/cbXJFOlhXbfAQNkw0IVpJxJ+lJijTmohzGSC6OX7IzsnSjxqSXlK31q5limn3yiBfS2+S+82JuWDWl38UFdWT2BheUVVAFOq22KFPaUnS2B2aWOmSytUjlD+r2ussyGKjBXSGZx0hJgAyvYm7n38Lq5f+xgbd28h7W9J8CnJ/qTMQlbBH9n13LhPnuvr9CfJQzXQzT011c0Et8kMYIKRASWDVgnmPQ++HwjYYDalivVHyXwFuPf8BsJKA4EfwPV8Jbsp5eAKYOdxjpZ45xWLlLEGsjPN4CV7N9cAu3jaS3U5UE3HqCZjfdKika9aTMBzJelqShPUfdatKsQlxeo2eIPcAg18qqMUq/goj6OONfkKg64ywUUmYmEhZkEI5dxZ8RoEAqC71Spsaa+DZ5HGkbAvx2T7h2PFjrFtyD0URhWlolVix9xL87t8nuZ5efxOzwXlJL35DDmf+9Q1DrbS9JzwoM898C7eCN7nI0q4y5gzNgV5Ip7Q3LhZHJv0mia7hptegtGSYOdG2MgP71tomHnuceZamfP3W1w3vJpXZB5hgY5FmVBtOU1Za1oZyBmppJlr0ZNVSQhSPSJPxoijGL0P/wadm29hd2cH1bO/h+UrX8fZF19ENLOC1K/ATiJUNtcxuHMHvZ+/jfA//T8Y7OwiSnPYfgNnXnoR3toKenNkvrrwRgME7R3YWYada3fQvbst4zC9dBkzL7+MK1/5CvDNbwKnTqHwPIzJ4tTAgiNsc0uUGbwsFAAiTyJkwy52CDJ3OwjDMarVCmo2UGELcIxppp9cv56TzTwtG1ORTFSP+/uKmQP3e4tL/1oCsRbQ9yz0fZUYqqUBgpR2CDniShN2o4lWs4X+fANZpQo/szF77TY6b7+Dzo9+jKW/+jskWzuIixE14WE7FuzGPOzlC3CYFOB96O+h3+2i0g9RH3JujzGeacFaXcEy/dD//M+Af/Z1WGRGBUvInaoC0IdV2IWD1IMw5GOuP3mOVq4tREoQ5QF7kNKg4DxuxGqsTNsURBHG3bZi+3faGA26wqCJCaDv9tHe3cOATJT5OVy8dBGrrOQ/dQK1Sg1eJQB8V6T7fNuWpK2sW1Q353/0UC5sJFR0SVMktiegtkflFvEK5dpqwyIgLgouBVKH2Qj+PUYl7SCLY9gh4LKuaXcHuL2H9E4b3V4XMQsqbAu1SgWVxTq8hRnYC/MoFppAqw4EFeS1hoLi8xwdy5U+69uOAP5ynkUKL4tEjrnf3kZ75x7a7TaQxKi4DlqU8HYCeDnlWmNYPBnEEj9YjlqX2B/T/fo3ZJmFsfbC3NnZlbWhVq1gbmZWpAiZVDH3QWZjsWFJIOOh0F6yn76F3qfv4/at28LoWzmxjLXLLyC/+ntwZ5dgB030q2dg+zWRleZ6KWx4YfhTCaCAnblwU1+BdyJ3r61SWLyia38yW8ngq8Gy31kmDHSOp0IVo6kCF7WaidmC2OIwNuijiDoT+UM1JtkP1LWJ6L5mYcnnmNF5gJW+Xzg4OZWSdPv0WH7Q/Mp7xB8DoJuYTXxmqSpEdp5OFJu5WhjVVCqKFQOxDKBTvr05PyfASeowrtNNxTZ7jhjo09dcXqcM+GDiZ4l9dVtxHmR8ZpjnRsaS7XqYNP5R4pund0ypA5f7stwqsyKUI+JSoaO2Q2LSmRZOfLgcV5UKgiqLVJjUtYR5zvmRUr0swlVldKojEFBk32c7UmGiJAx2OIBeaoh97vrTa53jT376LcBup6K3SQQiX6pe2Z9nzXN5fTIPlq23puMU9d6yJcuTvpqunWJvPBDFndPLp9FqtKQQ2SUio/zOYEWFAiEGQxGAoSVJs9WEF7iIwjGSNBIPbwGvuS311B4v9DKMkWBMO54ohk+VK8bS65vokI1+9w6y7S0phiPgcGplWQANr16FNVOHE/jIfA/DCmOFAgktdgJPMWZjF3akFFioXiMtLXG/AgQ5Tw1HI5Ge393bw8LCIprNlprTKNtrFCdMnkDb4smcyWLAsI+t7W3ZmzaaLVnzOSeweE4x15WSjkgM50oxSuJ0vSdUO24DiprewHU6hJ+0Zf9OzQKq+AijnXuxUR+DwRDdbhudLuOdHtzGDBrzC1heXkLr5HnUF5YR1JvInda+IhYCrZ5CNb39wufpfYkpaDe/y2DR0fvVlw+gH2UveCAPppVB9peH0jVMGOgmHFIqcqpgWuUJRO1RVMEUEcNInovXOS3SqLDF2IhxSBjK/oXPZf/PAn+pdlVmIxPFwANmYOWZY2oeeUoMdFN0sE9kUK1j2s0oNNATnf3TMNAPyFhPKUD+OorqjhnoDwfQ2UfHeSIWAw3uY+bnxFZs2OsLC/0LAejMkTK+pwd6NJYYiMXJEwn3Rh2rXxBAFwURsZ5zRGqd/Y1g+HvvvScMcjLFf/KTn8geinM3VUFYkEwwfWtrCy+88IL8m7Hrz372M3k/j2MO8+rVq/L85s2bsr7xwc9hYRLzqq+++qoA7jJ2s0zifRMXTxeK3Ne3uWXV7owE0LcNgK4Z6McA+tFXlOMjn0ALmKKvUgh5DKA/gXY9/ogjt8AxgH7kpvrNO/BZAtBl01oKZvfBpDIcqmbMMoBumLflzYNJkD0KQGfurnlvGcz6PFD8YUB+WXKLn23Ot8w6LwPi5V52WEFB+domQLf2N2SSt5zsM8lBI/kmADoZ6eKhpjbA/AxhqOuNAf3RDUudr6rzlJ2SFrMldKU9lwVqM88J4mrgSxJsqlpdGIBZqiTb0rEA6FLxK8xA5aNGj1lJBPN4z8fMzCwWlpaxeuqMSBNV6k1YQU3xtwheaBaNgWsfPDJzOPEOrCKW88l6O9i5ext3r32MWx+8hXu3b6G7uwU7VD5J4pVrfLC1H5iszQTQJ1L17uT7fWvCS58kq3l8edPuUvJW2OWqgluB57540oksmpYLNb/NMd3GHMaNOQmGg0oNruurjR49YQmeMwHuBMqzTMR2lVc1QfCUAI4w0R1kBD7kfZQ7VkUAtThENVIAusXr0jLz9MQ0yvrKi14nSAQAOmhfIMG2lt82fdKkTBQj6fMf00mBAwmAEihojmOBCEE2thUVDsJEgTAE7VgRTADd8gIBrwiylL1C0ygU33MySvI4UuA5ixaoOiDoCEEdJY1oNhLTV2A2GuV7LP2jpKYwDZKbhD7vf3nsHnbt5Tmh/LnlY83zydygK1yOCqCLj3KmJcJLALqdUepavc5RzfFiAHQj+1qe5/j8sOt+pIRCCUA/MH9PijjYr5lyU32R41Cdg/LY48MT70Rd+BCPkEdD6RPdN/5v9K+9KRvU/Ox3sHjl67jw8ssIT11CWqtLwrC+u4VkNMToo5sY/qf/jJ3rNzDc7cIeW1haWkLRqGDPUfNVLYnQ1EUn26MQwwJK4vJrX8PsV7+G1ZdeAs6e425VZOfHFQ8pAW4WalgExMnlLwRQJQCRjAYY7W7J5piALudqft5MxRMQ3VSCm3Y2c30ZICqvUQ/qh6Y/87djU4FDXU/ftTCQLBfQGgdoxJxXHKA1D6c5I75unZkKGCMIG+jnH2LnZz9H50f/iFPfex1ub4A0SBEujASYTGozGC1flPnNjkIUe7vS9ov9BEtDzu8hhq6PvDmD2RMnkP0v/xbFv/ht+JTHb51EHtRFGMHr12AXNlLXQpcS7myLIkeTSTy5SBl9h04uZtbhvERFCXkw0R2NMR4O0d/bQbe9h3Z7D+GoL+zKdDhG9NkmwsEIueuicmIZp8+cwfypk3CXFqSCv9JswG3UlYw3E+22mlPF2bpQhTGUmqcMpqi+MKMuczRPl8ldzi02rNyXpCQB3sxWSRQqEjTCbWF7ppt9JLfaiO/dQ3ZtA8mNbXTabYQE0F1Hkh2NxRoqiy3YCwuovHwJwakT8FotZviFrc6R0HYC+X5KLVe4JovvdwY/j+V7wlEXw/6uMBoKzoWFAlSruQWPrDmyiZwxYMVqXeN6IkVZkCIBlbi3kKQFhsORfE6no5ge9VpNAHTOxR4VGHTMIyAb24mS8ALGq7jBv/1T9G/+EjeuX0cStzE318SJ85dhvfxHqC6dglOfw6Z3GpZfE8CB6yb7mMuiNBbh8WxyD05B+Vs2b46CNAhhsZAVo7uBvD7pQOpFUTfQEqOFBTt39xkTGgA3gh3yO6PdS0/FTGmmfEJFVUeB6AJicJwbGxfB1TUgdGCN0FSYUlGoWXM+b40wY94AvKY40sSZjKMMMGyYVdIW7Ltk4LHoLEw1i1AVI/IzCaDPLC5IH3teGeimDcqJwPI6VY6X+ZwsJf42sZmJvUx7mc+b3mMcOvl8WS+WracP6C9oKFOKG3VRCMFzep8zGcxiqUwVdvmBLzKkvkh7so9kAp6PhyNhFso6SwCPyktSUbnP+NQY3IGrP8hAP0hAPHzm/rIa7/h7v2gLKLD08EcZDpscUVLpMJLvD/tum9YrRyzEfdRraCPHbjgWlvba6mk0yfwuGEt6AvZlVCIaJeh2ulJ0W/F8LWdeh8dCOoK/WSJ+3mo+Vrgu54+O76BrK8uMRhyiQlaubaM56CGmtPrONqKb19Bfv4t4OEDLV4VxQb0Kd76GCouAGzVkrYqy1/FchIGKN9K4hjSuq/2koxTkOJalAF7vO0ejUIB/FsctLa+IB7oobHna6kYEqNRapQquVevZ8QjOqC3vq9YaaLZm1dxIazOeBwF0LqCMf/hvAdDVHWJBvVElU8WvpbIJFgkWA9SzdbU+Jim8cSSA0XivjXCvIzLFEYsMtI1EdW0NjdVVzM3Pw5tfhVNrgEpueV6XWIQS+07mI0sypHmMzI7E/9isjWbelusq25sdol54tL5ztP3s0T7rix1VXtsO22OV9wUqtlHlpZMxeuASjIS7Phcp1lW+yyq8U0XlkiPSMa1pS8YQVcZ2LLZiQR4V4MJQCtNjU5hORROtPCQ5ILP+lIvrD8wH+zOG6HU9peY2bWisWUw8wH/zPLlvZN8mIMm9C2MhY3UwXUQ3nVss74W/2B1+8LuOAfTDAPRCM9CVD/oojSWGac7MoD4/K8XbBNDDwfALAegOAXStwDAB0MsM9EYNq2fXvpCEOxVAzMPEoPz9+uuv49SpU8Im/8EPfoCLFy9KEcfPf/5zAb7ZX8lUJxC+uroq/ZNAO4s9ZL/leQKuc76nJDzXAfZb/o3KIsxp8HPoo84H9wnML5pHeQ8i+VpjQ6lz7twr0eKEjwMAumGgkyB0zEB/0sP/+PMe1ALHAPpx3/iSW+AYQP+Sb8CX+fXPFIAuoO5BFq/aKBgAXVVa8/EgAN1sLJ4EgG42DAeAndL3TwNgZWDc3NPphJ0JUKY3deXjysHMNKCo9kX7bWCqqdXGQCkzm4DfBEjG41HaTQNR6n1KooufRy9EAw7GUTJhNlFaXTbfjo0kGioWpHA/ldwyRcLSQiXWefcMc1TAN3M/CbwbAD0Zo6BstHy5AtDleiQRrjy3RpGSiqtUazixdg6XL1/G0snT8JuzIiMpkDWRCc1SeBCYog7I4SQ75NOItPPw9jX86pe/wC/ffAP3Pn4bBFU9K8esrwB8cuh90g1UT9xnZtv7oDmBdOO7S9CRDXnY5sls5smVM+xjXhfvD6u4BWjSm3sBL6pVAWvoV8SgeTy/gmR2ScktVRsIApVQsRzK6/OH8r6KLaTcapVPOe9B5ijvThYbZK4C05WXrgIgCZ5PA+g8F/FDl/HFsaZBS2Gjq4SL+TFFFarIfL/v6FbTkp6fP7MdAN5Ln3/YOJb+SSn/rFBJ/gIYhrFsev1qFfWZFuqNhmZDOFJgUAbQ6X086PflB2miJad8SQwrFh9LQTTXXku2mfmoDIJwrPFR3lBPgx7TgDev51EAdJP0N3PdNChfnicVnqiYAgZkJmPEYcGFF6j7w/uqQT9hjukNnE2v+kwz0LME/Lfc40IpNlARgi6W7FeHFf6Y+Wj6Pn7+nddHTM35JqmnPpf9z0IsBTo65ToBLlnwoMAzlwA6C2R4/eEAWTiQBMjWj/4PAdD5GK9+HUuXvoqrL7+C9OIryJozAqDX2luwfQ/Y6QH/+YfYevMtdK7fQtQmoyLE0MrQq1jyvFVkmEcqyb7YC1BdWBS5tYU/+Oeok3l+6RJQEU10abuwVUPuucI+VqNSidrZeQiLssGdNnbu3cINyqK39+T8KaO9MtNEK1BFNyqJpR5lAN3cf8OMmL4Ph61N0mftHJ5LG49EwPOBpz6/1ndQj1Rhj7+4Cnd2Hm69jt0qEHoW7DjD4g/fwcZP38TOj3+Kc9//R/jDETI/xXheAehjr47d1kklDZcmsIRVH2J5mGFplCJKh+ixRKnSFOnSwV/+axR/8m3MspJ+4QyKaksWKLdfhZ07CkCvK79wAuh1FjG4pYkAACAASURBVH3IhUqHP7SL7QPouSTw5BGPEY0GAvLuba2jvbODvb1dxOFQ1oR4MMLe+zeANEN1ZgYz589gZXUVjcUFkfNnUUNrYR71hXn5ODLOJ7J0BM/FmjxDRqBaFEeo1UJWFudSrpcHAXQenxNAdxL57cdDtPpb0lbdn76Lvb/5iTAHwvU+0q2xYsiSGKdpnlU3RuCpIqKT//q7WPnGVzGzvAycPg3U60g9HwM3kGIpu7DAlSBLczhFihrhdc4HWYg8UcwHJvHj0UDmUS/K4GktT8seM6uuCmq4zogvJiXiVYzG58NRIjKDTIYnSaZ8IzWAzvXMFcBNJWJonWIAdBbJeX4gr1fvvYn+zV/gk48/Rqd9B7WaL5Kt7mv/LVonz8FrLuBWviQAOsFzrodUbglcB4FOD/OZAOgiv07Q/OgAOos1tFgNkDqawauLI0xBmZF+RAgbSkI3I6BAhR+yScjk1QC6SxCAbaa9Pw9fG0rQE4tsSmuficPMOmM6ejl2NOtDGSgwa6YB1g0Dne/na0wI85EmGeKxkhtWajNqniH7fHZJyTvmlHA3dknPEQP9KAC63Dv9wwQj+ywZOrxuaR9dgCBjXc/BPN60/6ETz5f54pEAdK0cpP1ORKUgyyYAurCXGnV4VO8huzTNELHYsD8QsJBzmk/VBw2gS9mFjpGylAD7QSj1GED/MjvEr+e7n2cAfT0aY2vQF7D47MkzwkDno+7VYLEwLIoR9cYCoLOAZH5mVtZbeoE7VJWhv6vvwPE5VlLE9MUlg9u2sYUMA89RxZBZAidUFifzSYwqFdTI3L13Cx2qn137BPdufCxWZH6tAm+hLqBxc2kB3okF2RMWFR8jT0mPJ1EVWdJQcZrH9dNRMu+0P9Ms4bEGp7kmL6+ckHmNil1ScK0Lm42Dk9k7SDwZDYH+jpxra2ZOfkTKmkWVtq38elkM7iqltCRTrOWjAOg+RmhZW4p1zrix3RX7mL2799Df3JbPnl9ZxokzaxJTB2trcObm5LtjtypF+mnKWYXFAz4cWynOcJ7KigTwUrlGs0cx3sJmDjfxc9n7+tFGyVNCdB/hJEz8Xy7ON2+fBnN5nyX/ohngctxDAHQWYtDST2T6aYc22e+xQIOqQftqNvz+SqOOoEZlpopSFaJayWiEUGIMki5YWsq4Q73P1XkHpU+g14ovAUA3xYZc7yTvpeMA/pvty70dx4thBKsxT/UlVTQyXeAuzarXQSmq1PvZR7itRzr0GEB/AIDOPq1zH8M0Rr1RFwC9Nj+LXqeDUbeHcDh6ogB6LwlFZazaJAP9iwHotJ0y+wL2Lc6z3PP98Ic/FMIQGeJvvPGGWJ2xD/7VX/2V+J6zLxJA5/xPcJ0/165dE8D90qVLiphkWbIn++ijjwQ452eRrU52O7+HzznHMocmawol2LVVp+mMRsVK1L60cqLMnZTnV1XIhwPoQUWk+o8l3I80rI8PetwWOAbQH7cFj9//mC1wDKA/ZgM+z29/2gC6MLSE0cissWI05kmIPCWgmQnzybDOD8r57ssqlSN/Uy1tgo9y4tEEs4cxeEzgOw0s8D2HvXZYhe/0ZsW8b5pJftimxhx7WBLuMLDfXEsZSDTnWgbTDpy78elUVGG1QWB7C1iupIgm7GIyULJcvNBUwlYVJ6hNgNoIyGeLlJeS7I5kY6WALW6y1DGi6SYbJql21t9H9gDBaNk8ZZFioZOJmY3Fi1WSw2mEgnLuBPPSEEzEhXGMvR7l3HqIkgz+zAIuXbyEc5dewMkLL8CfnYHjctNGhh+Z6ArYFmBVzlXJ6cmmXrpcgSCNEXX6aG9s494n7+M2fc/v3UHWWRfg3rNzNO1YEocE0ykHLf1Kqi8dkTIrLErIqyp7QmFG3txK7gF5XwXDZEeLPDbbUgXIWudevY8JyygyyrCTpKOSfd1nqNNvTjx1GwGseqBkRWst1OoN1OsNVOoz8rxaq8OptBRI6ngoXPp2Krn51FEe4PTkjW1VXU1AhYx0YVDmrOBXzEkBXSc0BG0qNSlOkF6n0yQqZUYQ0LzG8av+SYalUjFQeoaKbT3dZ6f7dRkoNuOmPPamx4bcD8eVPhonBOXouWYjqNdQbTSlApnsX14P7wGvlSdIoCMc9jEeKnDVLSAAeuCTych+ovqyNSme+Px5wcw9h8035Wsx12M2Ig8b7+V5qjy2D5ujJvOdtPnRAfSjSbiXPNA51rSyhPnOw9a88hx32L0s9wXTBmJLoJN6UrxQkjpWrPN9Bjr7b2b7Mse4joWqp7wbEfZgR11J6CDsYri7js+uX0f+7uvA+nU5leTy72Pu6tdw7uqL2Dt/BUljVvQaaGNA7za720fjnRsY376L0a1NjG/sYn1jAzu7O+gOepKom3MKrPqqoKi4cgbBlXNSCV6/+iJ8Ms8X5pH4VWQsRCHLM2CBCzechXanVgoHbjwC6Cs7GGC4vS2V4ZRx54af7TI/08TSwqz2KQtEbcIkevj3/eIr1cqqMEODuMaKQxI7BMaM5L7iosRejnEtEVluorJWruRA54YBWnEVNtlGi0uw5ubg1GroVIGIXt1xirnv/RKbf/+P2P3Rj3Dx7bcRhBHiaoadpT5aVy7Be+k1hC//NrxGA85eB9l7H+OT997D0o0tnNkYIC0SDFh8FVRlE3/3L/4l8j/9HZw9dw7D5gmEbLsixdxwBl7mILcKRJQ5p0Qw2UUwCSp6cBo2lVrfVHJLSZXLekI1BZYDeT6yQRd7m5v49NObGPXaMgeMxyMMum01L4YxOh99horrYYbJhjMnMTs/h0qrhbShznV2cQmN5RVh3FgsVJK5k8kKNo4u1OH8T/jVVylCTo0y53sRLIfFEx6yMdnrFmyXbOhU4iB7sAN/8yPcef99RD96E+6P3xc/8ZzHZhWZ30ZWipgqBraNhaSHVhFLQrz78ldRu/ICVi5dhPcnfwR7cQG56yFpzcIi+5s3l+eRF7CLHJ4UnXCNoPzsSObCcNBF2O+IXx7916uZ6lOwhrCsRNaRTFj2qr9R4plP4zhBr6+YOmShU4aVSRlK/8/NzEjih4Ab1wWZNzQvTUBOrwn4ZJVZqG+/gejeO+Lx17v7PvJ4CLfWgnf1D3Dy0stonTiLT9JF9MJU1nOue8vLK1iYm0WrqtgTLB5LRKmiQGyPkdhjKXRQqxeLGPZBdfEAZ19CKr8rqEhiiP+5ZLLDlf88VGBxcWTiPrHEd76wY3G4l3WTcVWSiXc9klRUPZSlhCXFAmKRI69xXjMQo14TD2jIy2C9Lw59UAxaXlcPW2cOm2fZ5uJjzfNOc+SpivWUApGaI3yuoa3mMwegTxfTPeyazd8m8esUA5Gvs88zkcj2IEBVTpKbtjPFC+U1/mFr32Hr4a/tNSPbXkomqae6/8s+gAU3vsTMke6nZK1GSSrWDQHti3wPtudKn6cU72gwkOQz1z6CU77rKQCdD64fpbV6WnBIpKJLMrylktQHlD792lrr+IueUAvIPJQrljhjDcvR6kAy0+u9RWkfITXTusCbx1KPx6iOqa2mYsGq8c4fKUObWBKovQrXe723KoFXYuvDuEuUpEyBF/u92vsqKy1d6J1lGA3pD9vHeDTG/NKSFN6K/HpCf3BdyB3GAvJGYYTTJ09L8VbFD1AROxOWRVtwtBIJWGCjY7MhAoSWUhpzLe5xI7lOzxrCdmidZsGOdpAMO4h6XYx3bosqTq+9h/HOllic+LaLhVpdYo8WAaF6E4XnI67MIPZntKIZ7VFs2ePTU1cV+ag2CGlXMx4rGxU/kO8k6Cz7C2MLpNVR9K4Nw1GM3Q7BJuV/XqtVZb0QuxVdYM8YnYWJksfQljryXArWzH5Pq1OooFTmiTDqYbdzW8D5YWeIsD2SNvG9BhrVWSkaqC+fQH1xBc3WDJJWE2lARRkLCeNf9gmqE2VqnWbbV6R7FMisArGqHd8vECipvUyvH2ZOf7Rh8OUD6GbPdPTzL/mqmQBsctFTDHS9X1B5CzX+1JyujzN7ez3mmGtxRea/KTGx5JqiCIN+T3IcHKOuS6l/V4oJ90nlsqubrB2qBEM9zG/pRUdUsHu0e6j29CYHV96Hl0FCUenhmKKKWbcrICTHkYkp+H5zjHluiCwPyxs+6rmWj0/Zx2219wtiC5VIzXdprYG0qhQpxs4QkRPK83pUh5vQ5o7KYEDKQvB+ju//2MW7799DHG7h33x3GVcvrmBprgWP7cLx2u4ivnYDP/mP/xG7N66jsbKI3/rzP0fjyhXk9YZc98gJEAlx4yge6JS+4r4thZ0XaFqeqH4kozEquZqrOJbpgy7x6CN6oOeupaTV8wwM0Wv1GuqtpgDom/fuYdwbSDwjpJWCdlk6MhJLKx3KMFbRsUxiKTIR5yw7SZXV2rSEexyK4gcLDsUDfWkJ1XpNEVQOeUxmjlKNoeyBSqQUKWgfDPDpp58KQE4AnCA3+x7jVarUfeMb35B4lVLs77//vjDVv/a1r0n+gKA7fc6Zm+BnszCMn0Pw3MjAc38lqiiNhhTqG3WFaaZ5OQaezkeJ3ZXcpEJyLGUJd8aHYlF5gIGuCokVBmCssYw9lmqscm7raY2fxxl7x+99hlvgGEB/hm/OP41TOwbQ/2nc50Ov8mkC6BINHQagx2NhfhkAXRZYxsxacur+EzUM9OkqWh14HxJsGyaKWZyNHK757IeBU+UNyjRwddj7zGc/CEgzQUEZ7J8G0Q4LIqbPw7xnmpmk9hsqqDG+hIqNqpjB5fdJLldvnMULvQygi8/nfmWkvE+nvckuD+mFrNt6AujQV1wnKcUpOae/egqnSOBZuvo4i+DmKnnrUgI1CeWYLBoiTSKkSSzJhDgaI4xitAchOt0eBuMIYysQqaJzl1/ElVe/hVMXL6I2uwibYDETJgS2yRvmeRPgduiTrtnwZAamBdxBiv7GHjY+u4O71z/E7s4WwmEP1bQvULhnF2hYSrqLz3neKnDUgDwT4bbyYOeD7HsB0Hk9+aew0TV0WV2MoNpwwhjVSR1eM6XO1OtkQSkpZUnEay/Kct/P/RQIdPAfkIVeFwC91ppDozkjHnVefQFupQYnqMKpzcqGtaBMsq8SQgTWI7aR+DcpqT25NoIDharCVnK8OpgVoHQ6mU+vcL3RZUJF/LG54crhFqpIgs+lSIbbY4LntmbAl/qfubbpopfp8X7YmDOv2ZRmdwNJDkVkZmo59woLCxoN+GR3CIB+ULI2IlDU7yrvwiSBbyn5dp+Vt2Qsmg2N3gNNj08zxg5LXphjD9sMPOz4h4356TZ42BJlWCRHZaBPpCqkM8figS6SzdoDXZj1oi2him6Y6HyoysMDTu6wzZAZF6atWAzBcSYb1sJ4XO9vrMhXoEC7AJIW1RQC6cse/aB9lYAtRnuwx3siOc7n7Xs38au330b1+tuotTcUI/iVP8TM1a/j5IWLuHfmIuLWLALHRQUpMiSwR2MsrPeQ9/pINruIr7exs76O7uamyEzyvOt2gbnAke+xXrsA54WzaLRa8JZXYc/MApUKQjdAKknNAhnl0ak8gAI+5Uhp95ATQB8ij0Ik/QHidkc2y+3dXfHgJhjJxFOjXhE1Cm52udE1EoPTY8iA6Tw/mVN14ZNJEk1vgEdBim5TKXz4sQ0/UQnrxVEVs3GNGqTIFxeBuVnY9Tp6BNCdAkUUYe6vf4H1v/kBdn74A1y59iFqWYGwWuDuwh6WXrmK2m//HqL/5ruoLizA3W4j+dk7eOsHP8DSO5/h/K2u3MMRpU19X67rs7/4E+R/9ru4fOUKetVljLwASRFjZTgHP1P2C7w7VEGxWSzhsGhLza2T65L1Svs5S0Jf2RMQQGdxFnOsw91tbN65LZX68XiAjGyxOEZ3b0fNY3GG4c27mKk3sbCyjPlTq2g0G/AaNaS1QJITLXqJLq1qieMAyF2Zt2mhQUaUSIcntC0pYJHVT6anAAYZIj+GxWRi4SEdOPBcC67HuTIW1k669Rnsaz/Fr37yExQ/fhtL79+S+c13WqgGC/BqNUR1DwnrkqIIjc3PUB11ZP76cPEMipNnsXrlMur/9s/gn12D02yhICOdhRVc70XYRxUx2iwuICBuJ0itkSQJx/22/Ihk5ThFPVMMO8sim0ixT+NEga18r+dXZF4Iwxi9Pj8jlvPt9RR7hwD6bKullGsktlOLiwHQef8Sp4XUqctnz3TfRL7zK2xubKD/2S8wbG8iyh1Y576N01dewfzaJdywTuLebhf9wRCVSl2SS2unTmJxdlY+N7ZdjC1KvOYI7QEiZ4isyCS2oDdnb9BDGI4Qxyq5G1QD+FUfQcXHjDeDWlBDxauiWlRFHpYKCG5MAMQRcN2ijwCTdXaKjKCI7mt5quKdIk5QJIkCHETpQSWLiimgUeY9A55r5XjTOGYdedj6eFiMWT5+es4164iJRSR2FBkiU2DJMaUBkcCHV6s+cxLu0o6lYrzyWlxeesrHTB8vcYlmiJXl7an2w376XD8K0cOYkMD3ZXv1iCO4UeRSKMDYKNQFtQQX6YNOpqxfrUjBjRR6xjGS8VgSt0kYCUg1YeAZBitVF0xhjE6QHrgXJQBdASJ6r8bE9XPd2McnP2kBkWZmobQGTo2tluwhVAwuU42+41lWIM0Kpbzlcs1UsuBmXRG1HW1HJeOVKkhSpKb3/0YtzdgPaean2X+bOY7vNfGBea28R+eaN9zZQDYeyNivz7YQ1Kri8z3ifK4LzzujsRRRJnGCC+cuKLst10ddbLMIngMu10WCQAR3NWs3LKjzwmJm7oXGKGxlgZC7PUCeE4TuSHEa429nvItBt4Pu9jZGt2+jt7eHrDdAbRjJdzaCKmYCFktXkCyeQDK/LOORimSepxiCBsCTkJ7FUrLuhRJDGrlqFh8TcJd2LiuHaXC8O8qw3lWeuNUKrcU081b436qonAV4VKni/OqxiI8FDrQskXuVIWcMGo8RM76NIiShsoDohwOs9zZln8FiNCcLJAZszp/CzMIa5hYX4c0uwanNwHZdDD0PsS6SjFkcLKpYBSppIQxHgnG1VPUssnPHrIJ+SqCrnrmew4FfQuzuO/v7AfSDh5R87A+pHYjY9q6n+hdVS6RoOBPfaUq5K9USSxWRsHCFwKWs4aoYX3IGk8J8ExvqfZ9a4J9ae5djpPI+e3rPzbmJftPspyxkUSp1aj4qA+iMlaVf633J0zhxA6CLEgwB9FDFbFm9iazWkOcjZ4hYA+iNqA7nGQDQJShxuTdNYGUFZhxf2jQZhahqJjOBbP5IbuARAXR4joDZ/MldG7V6HbVmE9W5Fu7euoVxfwhfW064nK8fE0BnHDVhoD8mgM6YyMzFnL9lT9rt4p133hFQ/Nvf/vbESoDAOb3RCVDzmLfeekvm6QsXLkhREkHyxcVFVfgMoNPpTJjqhl3OdY/vN2pLfG7+dmTgmklErVB2AEA3Eu6HMNC55pQBdPkuo25VKnQycf3TGD/Hn/kb2gLHAPpv6I19fi7rGEB/fu7VEz/T5xlAL2+spxtmOoE2Lb30sMD5KAt5+f3lDanZmE6fTxlEN38rA2+HHT8d6JvjywD6fZsBDYBPwHO9UZ4A4yWSZxlAF1lZDfoaEF4xQKU1ZP8zYtJVFzvIsZpdRahDQDfxO09FSs4tYpFWlo12HsHRrHMr7iONRuIrFw4JaI5kw9XbvScetQRFw8wSOdhRnGBnmEqS48Taebz41W/jm9/6JlbOXYY7tywbsrzgFl6B2SJRLUwD5YnEc2ayPL3bQ/veNjY31rG7fgujQQ95HKKOkVTTk3Vet1i56wiA7tuGgU6wWQFMZLpPA+hsmZq7Ac8h0KAky1RmwsiaM7lCZjpBHuWZSs9dk8hN01iCZiZouOEko4/JBrJDhTGGEVIrVJ9H3zfHg+v5CAwbvdlC0FgUYL1Sa6C2cAJ+pQq3UofdmEO1RkZpBYkdKFnSvAD5IqrYgsw9xW6UaxRQXUnBE/ybgP960+s5WpJWGOgPAtCVBQPbKdcA+mHj4SjB+oMAZPHhdXwBbMhAZ4KOrHN6sgVk5NOTrcSWZttxc8s+RqYlkzrst9xUiYy+MEm02gI39M79yfry2HzYuU+f8+dd56Me/6DJ/1kD0B9lXha1Ahk5TIxpAL3EbOPYTi0FcHB8564q+uCcEzj0U05hh114cVvmibS9ju3b1/D+e++hcfsDtIZ7qFVryF7+QzQuvYbltTO4feockpl5VD0fFfJQrUiqzReGBChjoBfD2kyAXhfo9YHBUCd/MmbuADL5zi8DpxYoY4CiRjYtJbMthLaPhCAEAXRPsX2U7/lY5KwJpjvJEMlggKTfR9LpYUQP9sEQ4wGZvEN0OrvCjmLylJtdArjcHBugx8hTcs41wPoBgEwXVBkQXcakXhcEQG8QXM4FPA8oWW1ZWBhW0YorgOcjXyaAPicAer8ChHaOPIyw8Fdv4vZ/+Tts/vAHeOHTj9G0fUQ1C7frm1hYmUPw9d9C79/8j5g/dQqV7gjZm+/jrb/7Oyz88ibOf8aEsYvQtZF6jnju3vufvwv89/8MFy5eQK+2gpHrKwB9NAM/Y0sp5oQB0AuVG5D5UGQmhU0CYXRLao5AZsriACaoc+RxhE63i531u9i4exu3b99BTsUBFowwWdHeVSA4fTTX97A0N4/lkycwf3JF5hSnFgiAzgRafWYO9YVllTD0yfjQxUe2D4sAOr8/JguZ/o0WbI/zFBMFQOzFih1FxsXQFXDVIRMNETp7uxhffx/4+f+HX7z1Fpx3ruHinQ4CMt2qC6g2VlFZWIB1ahmo+Sg2NxG/8wasrbvCEPtlbRHjmSXMr51C60//BVqvvIza2bMoTp4UtRGp3UptcTyhJ7yVsg9byB0C6KEw18JBRwHogwGqBNBTzUCHAtAZ38RkLfPSbEuYR+zfBM77g1DWLSZnBoORnFOj3kCzXpfkvpIy1wCtzpuI9HtWQYyKgBbz43fh9K6js7uL/qdvobN1B91Rgnj1Nayeu4r50xdxr34RN+5uYmdnF35QF5+/i+fP49TSoqgTJFwTHE/WudAZYGT30It66HT3sLW1iVuf3cLO7ha63Q6iKBQGxtLSMpaXlrEyu4yVxRUszixi1ppTyi1JjqJboFapwvcqsDKl1JATQHeUmo4q1shFzhFkd3M9om+gMplRD83Am8zdgnMawEl1ZiP+coCUXkoglwHk8npq1o9ybHlYcrgcZ8qYoWKQ2GJwnVdKPRLl+R6cilK8SR3Ou3q4fYkS7uU4/rDrnF5DzTxn7HH4d86X7J/8Yf+QQkkWz4k1kSoofO4eB7CRgwD6/rWYkpV9dibXKEJ4jDs5lv1KRTGRKgEseiTTB1aY58OJNYFYj0g7KZBe2S+xjJTzgbY/OBAkqT5uGOjHAPpz17uOeMKMwZRpFMddkukCbHm3sv2RggxLzTVclynD7dLWhhZTlmKusqiDexAB4fTariSjE+7i7quaN3GNFHWwX5IxSmWJKJx4ewswoBVYDLDFc4ziGMPhANuf3UARj3HyxElUWg1RX5B5OaioOC6OsdnuYHdvT/ZFly5cUmADbFQYiDDuyC14LD7i1YpVitpbRUUNcRFIK+TOGAWBcs707kAUTCiTY1tdWFYsCny1fCjFbVw/rF4Pve0tdO+uo3/jNjrtNtLBCEFC6x0P+akzKE6fFQsTFlDT35zjV+xC9F6fcu7cH/FHimOkQMiQGfScPtmjcv1Rk0lvnGOzl6Ner6FWraBSofoR9VhYJK8BdJBJSp9sqtnEEzCdCnJpHCLivn7QRb/XFQ/iARn24xHCLMbYScSebGFuBasLa1hZWYY3cwKoLypZe7cGOIHMQSPHRaz3cckEQAcqBG6l2BaoUrJeisIthMcA+iFj9mEA+r5rzZS2u/6cEmnlkE+OGQs6ynauUq9L0QPHWTxS+RzGWGKfJ7Yf3GMbgQIFoku8cUDO3ajcKYj9WQHQWdzMfRjj/nJsZRjrZi4yccfn7fmPOLHed9gxgH6YhDtQBtALzxEAvd5swm81cO/OHYT9ATytPvIkGOhPDEAvFR+am83xwxiVqie03zhz5owU13Mt5HMT07Kv8RjmCgx7nExz5gmMHDtBdTLQqWRmrJuYQyAZiap5pvBeCjK0TPuR+uYxgH6kZjo+6NfUAscA+q+poY+/5kEtcAyg/xPuG79JAPqDQDcJ1qdYEp8HoB/IBz1CNexh5zANnk+D+9Pdb/pczcbYJELLCdGDCVPtbax9rw4cL8D5vgQ79zAC5Iqfs0qkioy7AC2Ghb6f7M0KC0PKuOpKcCtXyWInTxFwU00wh/LEBMop31VEcLR0XREPhW0uzJ9xH+FooGRf+5TRGyIcjxCPOhiJtG4EQu8EimF76JOJWBRozC/j5IWX8eJLL+L81Vewcv6qsCXhVhXbWYABSiYTRFcgMJMllEXauPUB9nY20KMnb78tVfIEE2o25b8VGFdBJEkIx1aAupJvN77PZBQqdgQfhoHO536SCftAZPkELOD7VLCv2l8l2dm2AvY49Mzl68ojnoC5eNwmyneeYDqfsyK1Nr6LINoS4J0MQBYVsDiBcvL0tyaQ4QRNuF6AoFpDa+mkyNsG9SYqs4tSievWGsiDmiTp6Yde0DedFdN2HalVU0wNzQIWxmfOYgmtXsAUqS6YEBk2zSYkJ/g+BjrLGBTVURjoVAYobwyOOp4+b/wIC5lAHJnkBL9sBw16xJN9Xq3qe6QANVUooKTY6HvOxLBIJlsWKkwMMXHHy9I2EopK8WgAugLxHl4t/yhAefnYz/vcSfvyySNJuEsWXL39KTDQpwH0h83LVEQwDCX6mAubSXuGs1UFQBeAkolYF5nYFLBiPYWbK+92P+2hmrRBC5Bw/RNs3/gVPvr4I9idbdSRY35+Du7lP0Rj7UWR4l5fWkPRmketXoXtFoitBHYeY5ZgPJNzsQ13CNrhIQAAIABJREFUxDklUfNKYuQpE4DgGeeCZg2o0XPZQkzQnOfHBK30fTVubEruEXygUkMygOfY8HhRUV+kO5NuD1mPPtz0UyZInWIchthub2GnvSP9VuT46nUB0LlBFj9Lx1FehZptbqRJy4CaWUMM+KbAshyxl2FUSWV8VFMbNQ2g1yIflUSBKIMTS8gX56UopWMXiAh8xhmWvv8r3PmvP8DG338f5997F7NkkFWBm8E9uIGD5JvfwN7/9JdYO3sOy4MElbc+wet/8zeY+dknOHdtF47lIa76yKsBKkEFo7/4Ltzv/i5Wz5zBoDmPsesizWMsxnV4BWU7C4R2psEbsljUc+kLmkXJ8UvGvliHJIkAOyIPm8Tod9r47LPPsHHnFrbot7m3C1dbTVB2u723K0A6WcQII5xYXcXJ0ycxvzwvAL9DCf6qLwmGoNpEtTUvCelaYwl+dUYBrQUT7wrZFwlEkZhlIU4B21XS8wXtS8SmBCgiste4RnDRSDG8cxvjt36E6K//N2HIN29v42o3FRnV3WoLu/VZAbfsE/PIWhWEvR4WP76B+fYeWg0Hd5IWYrcBb34OvT/4LSz+3u9g+VvfBC5cUFYWItUdwPEojwthgXBxSt0UiRMipr3JkBLubVkrG4MIzVglPnOMwZIrBaAzaS7auLLeGAB9MFKgJH+YsCcrrlatyo9L31UtZ87PYOGAKpUpMEwCARlYxNTIP4MdrcscPb7+C+ze/RTbux1k1ZNYWl3D3Klz6K2+iGu372Fje0880V999Svi/7ewOC+qK5HrYuA6iIoQe9YW7ow+xbsfv4trH3+IW5/dFNZLRfxrVUGV71cUi88PcHHtEs6fvYDzp8/j0uJlLFQXUEcNrIurE0C3K7BCrmdUlciR+1qSXumfI00zxT5PlAKEnSk7E1kVeN8Ne1q0hdX1T6yILPnXZHkkuG3iVfPigwD0w9bUB829B+YGgc91YWDBWEnLKFK+2/ckYZw6CmiV2PNLBtBNweh+PLa/3k6vLebfSkFBzclkYopiTaSUA5j0J+jEQoGy1PtztQ0so9JKcFfjEtOxiNZ/sB3FUmVvcx1lY+N7aM7OKmCQ995V68q410XU60v7MUYyIIjImTKWZdwlLF8VH0s8e6AzGgBd9x/p0Oq5yFw/Vw19fLIPboECnkO4i2payvpLxp/stRXbWWwsCA9TocpicTNBcyXlnmqFFi5MBNBlbRflKILt3FeywDlVYFr5x6y13KuaH8Zbrit7O1EzEgUQLSMvVWQFYvbt8Rj9Xg87d+8hcDy8+PJLsGsVYT6mcQxvriXrZm8wwM2NdfSHQ5kvrlx5SSklEcCNVCzlZBaCjAC+DbdQP8qKQxUiy/Tv0Ddc7YsSL0Jm83mB3Im4GEu8W6GyDgv/ogjOMETGOGYcw+5HGPV7GO62MdjaFVuzXryHEEMB0zmHNZsNNGm7Ua3JWkaPdrY124/3Y3ZhAX6FYL5SqNsfkaoAUV7XbMBOd4CN9V0BC1vNJuq1uqwHVE4Siy7Gm0kk5yqFSJQ7TlmcPEa/20Gf5zoYCPuc94XzB2Ners/1ZgtLJ9fEFshrzSGYZQxVRRLMIPQYpdMVh/Zbis1s5SzmUZL7LmM6VSIJG7RAU/G4YvbzdbaiKRJ4WuP16TGin9YZTyRJHvAFpajjkU8h5pxv2wLqVesNuEEgcXdOqzQWb4zGksfg7eFYpAe6WgZkNig912ch8ZIuLBQA/emtEocVGUqcUyrc5r+5XjJPxdflOjXTXsa17t9H3aM/cgNPveEYQD8cQC88W3JiZKAXnivKYTXacdQquHf3LsLRSOwwOKc8awC6UfFU9mMq38gcIPsc4zDu942qHNdGHq+UR4ID+3+ZZz1l+8i+avZjRmnJ2BWxENxYFsk+Rcd20+Syh/bVYwD9cYfy8fufZAscA+hPsjWPP+sLtMAxgP4FGu035S3PK4A+HQSXQWUJ1DWoddQA90GJuPL7pz+rnKx8EEh02HmUGeTT/egw8NwE92Xg/bDvU/7bFK014K3ekJTwsolUt2GbTyS2FYBugJYy+C6bCSgAndscSYnweyhhXqSoED4SebcEXqq82ECZ4rCvmD/DtrDNhTU86gtgzudkWXKzRRDDdzKkcYSIALLlw6c8XaWG1FeVv261hWDuBJaWlnDq/BWsXXoJLUoFN+ZgB3WVkWGdM2XWHQujMf2retje3sT6xnvo9bZVVXQcSiLfd21UHSZ1CMZl8PNIAeYWPUwVKHogYat94GXzxBbQGzwv9OHkKllrAlFJLJpUhSR4VLvydZ8sH72RlISkyLmrpKQEy5QJS5mQyjA7voX66J68FkcJolDJ8oUxcT2VsEosylvbIqcWNOcRMOFPEL01pypxGy04taZIm/vVGjzKTzNx4c8g9VpqnBBY1wAgK8spiy7nSLl0/hgJVcn/89tUEshIuKsOx2RQiYH+iAD6w0DWMhjItk+gEsAEdOgDzIRPQGCRLAbNqlMAJn211IaeFb3JcCh+WARtqpSFVgOFFE3l0yRMh/0R+TAwvzzGymP2sHmpvDkvzweHbeTNuHvQPHDYuvMsM9Cn52UzN5trTwrhtki6UQHoKvWoJOSpZkAmZKBkp+EggmYN0nszGcu4CvIBalkH2XCI7s13sHX9XfESc5MQs7WqVF07538flaWLoNT/+txJWDMLaLQasAILCQtpigTNLJI+wfHsxwqo1/wi/TQmRV2xqhxHAZSsGoeDhElTsrBooUA2lUWQiqwdktYzBOlQmNIOk4HjLkbdLuJeH0V/pOYOyvCmVN5I0Bl2sddvizQb50nOBQR7xIt7dlZYPDIPaUnisj1JeayYvmL6sZyfm2Hsp/KdtcxBjT7oloUg8uCnHizXRefkEtKleRlXe1aOiHN7YmH5559i9/WfYPfvvo/Ff/hHNOgXWiuwOdOBV/Ux/ubXcesv/4NIza2OCtTfu4U3vv99NH/0AVbfvYuMftG1CqxWQ3w90//wp3D+5Lcxs7qKYXMWoesgzRPMJxV47BeU5iRTm0Asi7cSrjn6VkhijuUJZHOpRLqA5/w3ffp6XWzdu4uPP/4Ym/fuCtObHt8VJrttS+bavV2+NpT5tVYJcGZtDadOn0RrvingL1nkZKHL/XEDuEFL2r85u4pac0kSFlnhIctVP6A0u6rZUQVSNn3PKYvMRGLMSZvoQF0rLuSAnWFw8yb6P/wv6P7v/yu2t7exuDvA1WEBy7XRXjqBzspJ2EGAqOlh7BcCcq99chNL27vwHaCTzyChEUG9iuuvXcapP/ljXP7jPwauXkEh0pnsJwFsAuiqImUCoMduhDRPEdGLddBRAHpvjEZIAJ+9lwC66iuxLtbghzhuIGsPmeejkIoqBDyUtzSLDdhXq/Q/F/YRk6eawSqFZWotDLMKkqIi97CGu7DTHXl/+um72L51HevrWwjzJlozC5g5sYb4/Fdxa3Mbe90B6ktn8eprr+HM2bOoNZV85dhz0HEK9MIe3tv6BX5+6yf46PpHojywu72lZA6bNfgaPLRZ6KKtVZZmV3DyxClcWLuAr575Gl468xLOzJ1GPVGSvS7X9wEVBRzkfoHMV52Q7DfxixZgIZUCDvGhZT/V7UXfeSWprYHyMoBunmtgXX4dAqBPz/llMLz8N7ZDec0qx4vmOOnLBNAtlbQj2GMAdAKrBEx4D8n6e1YY6CZeNqyZ6XmtfG1mfeG1815wPpXCxJLEKvsnf0SxRJiuD2fqHbbmfumvGdn28olMQPVDwB4yOtk/WTingXL6nrcW5lWsSxUPjqNwrIq7BgMZv+J7znHM9Y5FNLpwiSs2/dBVjKUAkUkraizfxFIHGeiMH5/D9v7Sb/izeAJce7kmU8Fp319Y9BAs7WXOOUlbQokLqmaj54UCmtW+SCl9mWIMxVRPUUUfLmLVt0wBvP7NvZMUzbH4kHMt4zbXFfDZjOeyMpzInGtfY4K8G7fuwrc9vPzyy8gDDwnXwShCsDCLzLbQ7fVwY3Ndxkyt1sCZcxcEQCf+7aUa2C0cBDl9yOkHbsHh1lsKCPSPgMIpCqoWsW7STZA5yvuWKiYsTGLruBbVyVIgSYVpLsAGbHiJjYT7vW4fw+09DLpdjMbriOItFGGo7ahU+9CKyqXfNMeqa0v8wvhELIZ82sxw1tf7Wil8UWuyKEto7/p2u4u7dzZEcYdFydVKVa15op6WSNtyj04VNZlPadem51ezj2cOgoAQCz1rjSYCfj/91JtzmJ8/IcXbqLL4tCWfTfB87FS14loVLJvgI8gDKaKUa8u44+MdZtEhtatzah4gdRWbH7RYySt6F/G0xslvHoC+31KPfm0x11dtlVCp1qQYwq1U5BbRAz0cjWXfzeJ/ri/sn7I2U4GLxaOTYiqdaygB6BIxPUUA/WE9ZDp+YuwguYY8l32XsUNg/zf7LgNsTsdfT7InHgPoDwDQXVvA85QxiO+g2WoJC71wbWxubiIah6I2yPnPLSCKIXwY2Xg+5+pxVA/0J8VAl/hUbBwVkG1+2N8kf0p9SI4nvc+XvXuiipmlwDVVNpOmeN5YePDf/JvMm9qaSKwjWRzmqViO3236ryk0PWqeXPawxxLuT3JoH3/W47TAMYD+OK13/N4n0ALHAPoTaMTn9SOeVwBdAvApb7Ry8DsNVD1KkqwM+pQDiwc9f5B8U/kcTP8wAHX5/M3fDju+/D4+n06KHgz4DYDOJPV+j9Qq3Pe9Zs5bXe++N7okJqb800lcGxMkYgKdVeGUW9aeaEGh/M2dLIITjyQAjPp7GHd3MRwNMezuYtBT/r5xSH8stQEX73OyPIscc62asLO5ecrtAJ7vw6vU4TQXJGAs3ApCqyoMmObCClbPXsbZs2fRXD4BrzmvGAoEWZiUQYG9dgcbG1u4e/c2er1PEcV9SbhQMo+bOd9zUHFU1TN92ykzL4G1BtAFgC2B6MIsMP1NAHS16fSTCpzClc27SUSqJLV+iGSqqvQ3DHT5u5CdNUgvv3XRg7DaFMgwE99DPdqSZHwW0z89wngcYjiKMRqFGI1DjGL63ZGZniMuHKkCd7wAdrUmDAWy0YN6SzEVZufQnJ+H22qhaCwir84JQ0SkfoX5kSMm+0P3HYJGjusJw4IMWckNSTpMAYME0Nme0pelrEB7oNMZT/vFf968eJRxaYoT1GbHRpyrSl2epkeZa25syT4Xz1+qKqj2FhBIGBIj9HpdZONQ2jzwPVTJUJMkHBEm7XlP5YJHSO6WmXHTwGW5AGX6GsvXU950T88NR93UPK8AOjeAoSgeqPHg5dpTsQSgs1Al0QB6WtgYZY5izBUpEA1lzFWsEapZB+HODrY/egObn7yN9fUNNCoelhbmsXb6NP5/9t6sV7LsvBJbZ4wTc9y4Y86ZlVlZA2tkFckiRZYkdotqUeqWhZYf/GKgW0A/GDL6wTZg+AfYhm3AD0a/qD08GDZsuA0BktVNSiJbHESyikORNQ85j3e+N+YzH2N9e++4J6NuTmJlMat0I3FxI+OeOHFinz18+1vfWss68iVYrSOA42GtuQy7PY/mXAt2zUHBeaBIUctCxXIRAF1JeYK+nrSGkPGfAJaaJ8SrzbC6KXIpCR8LuespAF1mBOUTy3FRKyJQtQNxBGewjdGQighjWGMxsxOA2KEdBZO8lLtMQ5kvd3Z2xM+M4G+1WsPcXEekpymzSWaPknDTc49JLpcUEczcrsZhIcUCoas24rXCRZXS1JzPYxduyoIZB7srC8g0gL5jF0gsWzzJF97bRPjjn2PwN9+B+xffFLnRvAbkRwu0l+YRvvA8PviP/hCHjhzBfGyjem4dl195BdXvvIHGq+ew29tBXKvCn+9ihRLj/+zrwG9+FpVuF+NaE7HnIMtTtGJfJFHZxmOXbG5bFRhEKSKdzKL/N9nOnK/zNJoyXZhoZTJ6Y/Umrly6iPffew87mxuYjJXcXdVzxLaB88Tm5gZ6uz1hax1aWhTg/9DhFdRbqmDD4bG1QBIdKeXXrUCSaATQG51lkSrPLR9pTnYAPYYJLvPOQ3n+SW0S/bMTIIqUkoHVgpWTaacA9N65D7D97T/Hxv/23wogfWgQ4ZFRBgQerCeeAT7zHNBuo4cQO2EPvd1dHH39dbQvXcNklCOpzCGzKxh7Nn56YgmP/OPfwbP/5PeBJ58QhRZLOqqv1yuuRXsAeuLG4jGfjHuIhmSgj9DojdGYJLIupMWEaWrpXwpA11LsLoFHAugxJpH2d9VMX2HrV3wEVEe5BUBX7cJ1QgAS1JCBMviAj5twih153br+LjauXMDVK9fRH1rw/RrqiyvAoy9gczhGlAILp57EE088iaVDh2g2Lv134ORYt2Lc3LiJb7z25/irX/xb7PZ2RUWCCiNkibcaVTmchQIEbLhOpAS+I6BWbeDQwiG8+MiLePlzL+P5s8/hkL0gQIbFupkeJRuqyH162ap1Tpx+jWqPZqEzrmHBhJFzF4OKGaB8ykCfgumKwct7Q5jjfh7lNWI/8LwcM5q1RhX37AHoCswiK9IWAF0KQ1jM8pBIuPPa9isM2m/9NdKqRrLdJCSN3QX7Z5nxcy/xx/3cj4/t2DKAPkv/NnRvE4Ly/1q1hGytnIU9joOgXkO909ajkv7Uqaw56XCIIpoIIEem67RAi+8VNSUWniq1pT0AvcRCF9BUrZFq1ZlloB8A6B9bP3mAH6RiCzKC1fg0BcTKUMBIiut9paicca1WFicCRpOlrpnn/C3xvS4eZj8N0m042VgB5XkmhWnSlUr7flNESJCXf+d+kr/V9ejPcWyRPGdBsKjwhCGuX7wBK7Nw5swZ5D4LIAvEaQKv25bCPTLQr29vSt8NajV0FlYElHYtD1VLrW2e5cErPGVrwE1Twr2k7GAVa1vUuKgYptaL2E2RE7lhjGJeZxtmsZKBh4UaVwBR2WEsaCsLkDgFq6YZR9hWH3m6hWhzE6vXr2N19SZ2dneQRLHsp7meudzbBhXZ/zHWMT63YqeigXMewzYRj2qt1tHrD3FzdX3KUmShsQFbpBCJ59dqM6bYW+ZmsjtdxdAlcE7boe78PJrdeTjdLlBvAF4Am7Y8YrXmoKAtCgvz/DoiryadJMw8xJmr1NcQwIdSMfPyFI4EHzkKxt/ym8WqjMcVgG7nlQMA/UNj/e84z97pbXpOp+JWqvc/JDtQxp0/3C9JwT8JEsORxLQkNzBel5yKLnhV8ZNS/1OLhFLtkTEjynf3Fwc9iGnO7OFNITMLmBk/SL/VgCQ/l2PBAOsPKp44AND3B9AZy6QEogmgV1wpzK7Wa4jzDJubm5Izq4jCogWG7Z4W3vtVA+gSu2prKwOYc/3kPGvWUgOGs0+xf5m/cb5mYT2PNyC5iXMNC11ys5qRLmC9BuplfGkwXuw5mEvRBVT3NIYOAPR7aqaDgz6mFjgA0D+mhj74mNu1wAGA/ve4b3zSAfQyUFW+jfsBWvd6mz8KAP12YPvtAPTbHW+ueb/kaPk6ZQ8iSQQjvCmpBrU3MRKiZmOkWU5Tr3MDoIvSnQbPp17qBlhn8ixWILBNyfNUGChuHsOPh+I/l437KEa7srnoba1jd2tNSeZRrp3+5lEoTE3xvGOSwKV/rJLvC+jlxk1YtQa3UptCsqkXCIBO3+uk8JQMp+MjaM4JgH7o2Al0llfEg5gocBYnmAyHWF/fkArUjY115DmlOxXQyySCJEIYOE6Z1dy8ZVMWMqWXDSAugsHCKOcrSp5QNatmodlVQrVTjpmp5TZABd8nifaprrvi2wrzXb9ukpFyx3Tihc/nsh6amfZfFsa5rvgnK0F73HGDwPYmsERpQiPtTNBHrpsghu/rxEYL7W4HzXYbweIK3O4SLAbZQQ1wKyjES5gyULZqS4eS6PT7IxvNm8oSTj3KSlUakkQzsuDGZ/0eBtzdNpyz45gA/yRT8mr8bvR8l8pw6SNMkGWaEaWSxGRwEDwjaEJPZEqSBr4vDHSRW05TkSaUylwqNB4A6IqVIgxwNRcoP8t7T2gYoGa22Md0h2mi1bIwLjHQK3nItKEML7dI5BPpnyke6ATScwvDVG0MaR3hxCNVkY0BvGgNg6tXsfX2D7F5/hfY3dmFd+QYOseP48iRI6i0X4DlLYq6wthbgN/oojnXhDVnw/Zp0QCkdipym1lhI8uUx3Uh/Z/zFBM7GVIRNrYQcFNr5lM5RrWPmiUUBc8hIC+s6By+m6IIJ8hGfaR9LR1OH1oqbrBinA4ULIAR4DKX5BTbkf6RvV5P2MkE0fkafS8p6c5EJZOkSt1UJ4u1n69aZ9RYKBdT8b46uQLQCcBz7uWxccHPVZX64XxXPNCbjQZiz5fiAEp/d1dHGL1/Hpuv/BjDP/sL8el0keCRlQY6px+B98JzCH/rZXiUBabS/Vof0TvvIHv1TYx/+raoAvQbNQRHj+Cxxx5D4w9+G/6Lz4jXel6tIWcxj8gMK6g1tQv0HSagLVQKC604x/ramsx9tVqAufkFBPQuTYhwMv2cI4km2Fpbw/UrV3Dt8mVcv35diraozMK2rbie+KaybTbW17G7vS0MqzNnT4vP3OJiF9Wqkjsle7xWrQiwFMYFJomFGlU8avMIWktYXloSdY+cEv5pAccnU11BB0lG9nYugG2QxaJ8QjKd5SzCSl0gZuFOiK3338PuX/0ZRn/yX8uaND/JsDhMYbXrsL76D4Gv/y5w9jGkFWAw2Mbl997DsT/7JoJXX8P61jbm3Qaqlo+ha+PfH23h5O/9Dp7/gz9A8dRTsKg2YrtATsl1Gnhr+WQLSNwUMRlxhNDDPhIC6IMhWjtjtEZc5y1M7Fh50NsWEpHn1f1MAHQy9mLxijXjnWu9MNAJoFMCXwB0hXFL/9SsQZm7Cx8WC0+yHBNvgkSKOhzUNq5j59pVXLt8BdH1dfFsdxpNFKfOik2C0+hg6cmXcOLMo2jNLyDUYMpa0ccH4U289dZb+OGF7+Dn11/BcDQS+wSf1gm+h0MrC2g16yL5OAon2NnZlZ8ipXd6Dt+q4HT3LL7y0sv40rMv4ZnWWVSdKiqJh2DswA6qyF2uhYrGL7OiTiKLtzztWAjgRAnyWLHRPU4tdwHQjVe0KG9wEbrHx2yB1e3mWwNAm1iQLHeLoIPIKxM8V59JBjo8V+7hwwKgq5hIFQiVY+HZGN0kHfk6+6Yo9YThlLUjqgjVqirG1AlFHidr3SfSA30PpJz6AUxbaBqFqvsq66hSSOHaQmdpUe2pVeFUCAjYAo6NQ8UadJIYHj3OWWihi7PUSYzss7ImMUWh036nV0ApNj0A0O9xFH9yDxMmtbCClRqMI1IbSp/doqSulk5nka0BtFnwJsdkqYqNtO2JKjI2NmMaKN95G9bgJopJiHA4lDheVMwIFmfptJjDjGdRWOB5jTqN9EO1l6MCF+XNeR3cI40HTbjOPFaWl1HrthG0W/AaDVidJgraV9D2KVTyzS7Z1MeOKkl4lg/TSoggRG6J+pBcN+Mo25PxEqQpKrwOGSFqpPBhExDXMK+ln0tTkIXPWEyr3kgBOotZpBiAhXYWbF8B3tXxJrz+qsi9h5NQ2L5SRJAqm6rNjQ30e9vCDGecE0rso9ScWCiuChFUhEWbGDWtKoAFMcf+SMBOKhGxeJXHpiwBtRwByan2Zmv7k/biIVQbLYlb3GoblaAm+zE3qIkFG4uvc+4rBTh1EMh6n4m6SUh1H9dBXgmQ+RWl/pVayFJ1LSzs9KWNKOGufM/FYkziwUKKcyKXz7lm0ote7dAf3ONBnvtBXfVHDaDvKSukloOEBYiU8vd91Gp11FgoQYs4rsFJIvEk12AWxZC0IOu4MNB1gTvjY110vwegM2pmwKjG1a/6wXmNBczMH1B9inEEX5PvrVn1yhJIAet3Upf8Zb7LAYC+P4DO+m/OxaKs43tozXUQ1KoSy/C+pXEiDPSHDUAfjoZyTdy/T9c9HZfKuiF5SlfynZwP2b/YBxmvMnabFo7lueRDTN9TBfVKVc7EwuZcszF0Oa6e3Uvctq8eAOi/zDA+eO9H3QIHAPpH3aIH57vPFjgA0O+zwT5Nh3+SAXRzH2aBZBOAlAOE2cD2TgHDvQDo5jP421QQmnPOguGz4Lf5/+zx5v+zoOJs4GMCrnLgpaIwJnaNhLtc4TQ423sPs7l7r8sGXb+1XIxg2OkqByLpMDgWU9isGs5RyWP1efEIGG4LyDPZ3UC8uyFJjmFvG6P+jmw06J8qEkt8+AHcSoBKEMCp1ODIRtuFE9RBSUmyCh2fkm6FbNBCk+i1PWTwVPUk1XptH/Pz81g+fAQLhw6j0elIXmYyHGFzfR2bm1si281rUQl89fFluaS9e6iABZPkURbGGvg2r2vAW71H0cUkSNUS6qrttDebsM71ORgIG3aGXEHJ/0uDZAKyTy0HjN2fhblsiEauQDOhiBvJd83ep2dfltDDlxLvEUb9XWFbs1CBHuEiXUq/OoKN4p3ko1oLlP/n4jIq/OHzdhdBsy3P4TekWEHd8aoItjNpFLPtDYdQezzfMg+Kb/Xeht0kxO42zsp9eXbcmPOXXw/THKNYJeToAU92CCUHuYkXKXrdRuZes5iCiTcWGJCNyKRSxfMQCKoxA6BbxLj0/bmDr/ksUHG7jUh5HtlvzN9uXBvA4143NQ8bA/1e52V+PwLoTNBxSAVFKIoGfO4VipWjAHTFCGbxzThTFdNUwPCSifQDP92GPbiC1XPnsP3OjzC48rYkbmqPP4m5049ieXkZbuUpFNacqDXE7gK8oIVaqwZ0LZEftysOJgQUKafJa8qr2s+TicSKgGCpRfhcza+NwkJVA0+UJRUEXi5YIRZkQbl5KIU5BHY9K0I87CPq7yIZbCmf9zyHK1LYHMc5mFTlpplgB8t9+D053/G7MBlANjo30Vxv2OfFq7LVkuIYbrCNJKcZU8Zjrdz36AFOSUwBjViu7Rl3AAAgAElEQVTEpCXdJlR2EG9uC1FnDla7LZ9hVRoiBU4rhLntGOmNNYzefgej/++buPbuexhvb+BYAHSPHkH+yAncPHsC8Dz4CVDrhSg2N5FfvInownVsbW0Bx46g/ZkncOqFF1D7tc/BPX1SmNKoBPI5BdtDJDrZ3gX6bi5e6F6aozGKcfHceexsbyMIfBw7fhzdTgdV2mKIfGuEwc42zn/wgQDoG2trsgaw4IvqJpLo1T6rnC831lZF2tv1XDz59BM4fPgwOp0mKh7Z1rm8pxooubxxmGEYKm/wzK7Drc3j6NGjaMwvwa01FCZgs+CCN5/dQEmNSsFONoGdxChSSiUvwopdCJU6HmHj/ffR++s/R/Kv/xu5vrkwx/wwEe/13S9/GeOv/SMsffaz8A4voJ9O8N5rr2Hlf/83qP/wJxhHIeZTFwEcDH0X3z7axvGvfw3P/f7vI33qKditlsito6ggS+gTD7gK9xLAOvJiuteimGgAfThEe3uE5lDJwoZOgsRWCZk00yxpJmdsJQfN5A4BdCMjyCI5ApRss2qgrRYsyvxqcITFHFpy1yk8YUGzfw+DDLGvJAfbO5vo37yB65cvY3z+IuLBEInrITx0BH69gdbSESw/+xUcPnEK9bk5hI6SBr0UruEn6+/g+9//Pn5+4xVcGr2nPAOLXHxYmWTqdOpokIXuOBhOJiLTOxiMUPFbiKMUWZRj0TmE555+Hl98+gv46skvYaE+j4ZVRy2iEouDlMUEJj4g8KGBH0tL8IokeBgjixVbjzL7YoFyBwl3AdBF0eVWAH2/4rL91sj9iitvWZtLILTEwcS8KHsr1yVlfCoGLEm4pw6tM9RZfpUe6Px807/K8entYuiyZLtIOxMAc13pl/xhPzDJx08XgL4fwKMGuyRSjb8s11GrQKvTgR8EUjTI8c2Ec38wEHAxQCGRn8Q1JSUqE9Ma6H62f2rYU/lAHwDos0PwU/d/AdCl6kdBl2STSp9g8QXBXxahsSSXeyWxW8lhs5hMJhXOQ8rqIuNeRRe5jkZDRATJ0xTBzhtwxmtSmMS9DkE5M6b39m57+zoTL6l9nLJVKXvIGlBB4q30CFDMqX1e4MOtBiI1ntZ82J6rLFxqFQHeq502GieOyz61cFwknpLWpeHQRCttUcUrk4JEG3WOIQ2gEzQ3qiIO/dI54DjP5yz4U2YGjHHFQgsFYksDxXwutcuWAPoEinjuRtJHPdyRIgUWaXE9FZ/5LMF42MfW6ir6u9syblkwRIUZWbnZ3twrJon8FCxw0EWWZK4zxnSzEE07lnnSYkxGNSWxK+LzChyCh7U2bCrD0Qar2oLvq/XU9hlr+LKfJ9ucezEWlRaW8uVl0RZteVggmVg5JsLEB2LHRqyLmNg2pq2qLJSVzsVCVIFU5XskLtnnkJgwchlvsS0p814qKHogI+2TCKDv1xD3AKqrcGSfhyqW4SPhvoxqzixAd1wBlgmiSx+xWICciQ86i36lmEMXGCvlPXUO9noaBclYZv/UJIcHCaDfKbc2+4XNPMI9BPddouinYwgz/5jinQMGeoHc5thUihBOWp8SS6idLopcWYG242N9fR3JOJzunw0bXOYjEZJUHYTD36jYcIzrWh84un+yJ2cU6dCkH2GgUyWgWkW/vyt7O9rO+LRVYxzIeULnPn/VDHTunfiFjI2QiXPNmsUYlX8zeVjOsfKekjQ7/2aO4+smx23k3PmayXeaGNq8xxR/8PMM4H5P0+YBgH5PzXRw0MfUAgcA+sfU0Acfc7sWOADQ/x73jU8qgL5fcrF8G2fB6f0qQ2cBqjKAXT7/3YCsWSlJE1zz9yzYVn5tFnjbLxFaPqb8/WaTibJJlaSXNvnRZAD1eeqdcn55XgLWtXed7EQZwJqEmZZxN77o3N4H9G1jBXsaC/uT3uXpaBfJzpqAI4PNVUy2yTofI40mIk0nwRk31r5KYDr1Fio1Ms2rcIKGsKNZqV54VdmICZPTcuU6hC2q2cbiO26rpDxVAKOMBace2t15LC4tYWlpSZIQDJqvXr2KQX+gq4QlTT9lj5NFML2fmrUpTG0tSSnPFZqu/JB1c6k0s5ES5W91TCbMbJWskbbR7SfJRsrlkaVfloNngkTr5dMfVZ1eM9y1lLuyW7dRzSdSqKDk0vc2tZSCJvgm8tD6eZ6lSMZD8fQlYDwe9dUGdjKSH4LqPEYkqh0bfquN6lwXjWYT7cUVtLuLsvmwmguwyDJgdbVdR2FR3t1CVCgAXRIqlqu7UZnpJLxb9X0kYfJhINoksG43Lu4FiA6TDIMolc0FCy6CWl0SRZK40Uyy8lgf9HYRjmkrkMIhYClygy58NqgGdGwyMqQYgomBUhHAtKhhf29ZMx7vNj/cz6b9fuYd8/kPE4B+v/NyaHkCoPPB/i6MBGF3E0AXDi9Su6KNAxyEhackI4sUfkoA3YY7XkWx+T7Ovf02+ud+gnjtvNzP9rMvYO7Rs+h25wHrUWT0i2Yxj70A26vDq3rI5wpUmzW4NR/jQPlSFuJrXdP9mX2dbFkFoPMfHzVh1Bh2kbKO0JOsAFQc4m4RKiZ/kcFJBxgPepj0dpEMt4XVy3mBLHYDoDNjILJrZGJrFQfDjiSwQQB9e3tbftjOPJbgOdnoBLv5f/6Y9+wHoHtFIcldtk/u2sgcXjswIXDO70Pv40YbNhVBmDBqzMMiCz1P0BykcAdD5FevIfv29wTMXT33AZq762jWaojqVVwJmKzIESQ5WhM1H6ZhijxWKg/1Z59C96XP4cgXXoJ95hTQnVMMJUp8MukqbHilfMAEytDNIQBjFMPe7uHtN98S2VKuR2fOPIpjRw5joTsnShrhcIDNmzfw1ptvYn11FcNBX6S769WKMKLJQOMdY1syKUaAnW3fbNbx7DNPYXFxAfV6AJ/rHOdWMt8pK59lGEcpeiNKgacYp5S4boo1QPfwMTTmF+H5roBUZHiS0W7ZseSQRTY1G8DKEli5C9taInotcvROOMLGBx9g8K2/gPW//vdSdNGepJgfpjLhv//0M7j55S/j2c9/HvWnH0e/6uGdn/0US//6/8TcK6/Jva6NJvCzHKNqBd97ZBFHf/sf4DNf/zrip56G02ZSm76UATKiofQA1AB67CgAnaoK+aSHVDPQBUAfqETNxM2QOgTAabOg1juON36xiPLtkxBRkki78mEA9Fo10AC68qhXHrl6vhXfvxxuwXVZva9ftRAHjti2dPu7GK6tYfXKFQzffRejrS0M0wy9uTm0F5ewfPJRrDz/G1g6fBTVTgcxlWcsC+/uXsK3L7yCb3zjG3hv63Vs2TeUJyyLV2xLCvaICfi+K6DIgIDNaCzfo16bR5LmSCc56nEbJ46cwOeeeAF/+Nl/jGPdo+hWOqinAXIWo9Hmg0CzkXDXwZVDBl+SKk/tMEYaRXcB0NWCrgAUA6Bbwqabzutl6QiztpYKu8rxanlNLceJ5TjYyG2L3HCuWN0GQJfnD6EHOr+LSfaZ5N8seM5jTKJRijrCUL6bKSiSwpmSVKUCjqiocJ/Jw3LD/qqfi4pAOf66FfKYgtkaQE8Iakos7ohUf73dhlfxZa7iYzgeodcfyLxXs4CaBkUlni35nkucLGCoKhIz3qGqL6lodj8A3VwqC04OPNB/1Z3no/l8ATAYP0hnoPWNmucZ+7vcl2iQrELJbcbmBM+jkTDHs5RFg6HMk0m/h9HONra2NtHb0fY2YYRaugavUFK1ZgxzzWPszxh+qh6h5WoZr7D/SkyovbuTOJE53ox5rv1UWYC9iDipSOE3pdsJwogSA63JKI1LxYq5jsgBN9oddI4dlTXEDepAow0vqKDwq4h9lpso2emUe0v6d5MxqAvGLaoK6UjSyWgbpZWKcmX7JftdWzGz4yxFlNM+xZJxagXKUie3csS5WluqVoK6+M5TMj4RhRbadqFIEQ0H2GVMMxmhWqlgfnEBNq1gWEHO64lDFGwLDaDLHpuFcCEVukZS3NDwFPDuVquwKwHg0uKogsLzUcgCWhf5dValWzGVBnRcYBM0556R38dXIJgA6GqvSJWTFJ4qyBFlK/V9ojxDrIFTz6a9jvJy9zJawql+ava+PA9ViSRVwWJnfm3tZ0xp5gcLcT/Ys380I/LWs8xC5Trrs/9H3XLw3l7+dmdMbBY+G/KIDZdF6UFVcjsO9zAE2UPGiGNEYaRUKTT5QIo4RQ2wkNyMPNgHaKc2lXB/MAz02+1Pb5cLlOKy8VhiWx5jCvHKMYkoDVGivpTv+6jv5wEDfX8APRWxRBZcF2I/1FyYhxcE2NlSim0knlDCnfHewwSgC+lKK7cwZjXxKgs1+MN9KYtSqDLHvkUiEP/P46QwWMuumwIOflcewwfXR2NVZH6b3Jux4OC5TAxsLDzuqc8eAOj31EwHB31MLXAAoH9MDX3wMbdrgQMA/e9x3/gkA+iyWS+BXPvdRhM47Bc43wlAv1uXmAW7Z4Hu/cD4WXCs/Pmz4GI5SXg7iUkTAMmmQzYoTAjqDcmMdPsURNc+cira39sUTnFDSS7uJRgpj8RrcfIY1WwbSTRGNBoiG2xhxECvv4V0e038RsPeNrLRroAW4jNdZdLaF9Dcr7VRrVWR1+dhU+KNMqF+XcB1y/GQ+G1EWSGysHFCAEEleCnry/NJ8pReyQpdVhK/ZClUfLQadXQ6c8J0o2QdvY8o3U2QiomEajLWXt2WSO2ZJF9mK/lKJikIzispZAUi8aE8uozfqZIeE19bsuo0q2vi+Ui1fx+DdbNJVZtFdb2ECXgtTHqw8l9lGlWiSY4RsJ7sRPoCKsYaX+87NYwdJSUtzFxtZl/JKRxIRQAgAH2jyYTL4Cb0lw+RhCNkkx3ZuIaTAcKhqsYdDwcIJ0Pl2ZUnCGyVLKnNLaI5t4C5uTm4c8fgtxfEOx31RRR+DYXjIbVqkmxnoihmgkSSI/w/5bHk2yjpam6MixSuthK4Ux+f3XCa9iq/xxQkmL4eEixKclRr9Hivo1qry+bd4j0oyVebKlwm5Oh5yDYleCSAlgCXZPwqpNMxG3eyjE15vL5/vMby2Cxf8+z8cT9A+X6b7bsB8bebkx42AH0W4Njve5nXJlYFmTC4C1SzsWIkkCVdkKmk5PwSVGTMUjoztauStKdfelAooM/ZvYz02s/x1ptvIb76Otz+dVSDAMHnfg31M48rJnVyEkXalByNh0VYqCB3MsTNGNVOA36nhqij2VSFDydvqUQmqT+Jq8YswXXNnJGkoP6hz7QBM8h43SskmejEUIx8tI5wpMZfEvZUwllq9JVsuRralMyltCUl6x0BemUe0glkbqo5jlmsRACYm2b2cypxkI0uY7lWm7LRTdLY9BuRu88K1LkJLihlD4wFUQXGDhnH6nnNaaLqN2TDHrSX4dDiQealTEmz9nrAO+/i/ddfx82fv4Haa+9gvNtDfRTi8YhrRyyJ4HGRwoGD6ystbBzvYmlpGekXn4f/0vM4/dhjsJtHkPkNkRFvpAF8SsjzEvi1BeMrkLqZ3O9oMsbu2g28++47uHr1Cgb9Hk6eOIlHTp3AqeOKHdbb3saN61dx6eIljAie0zPUttDgPCEAqmKfDgZDkYKn3CmTEytLi/jsY2fRabYQVBwEdqykX1n4YCnZ00lUoD/OpShpa1xgmPpod9roHDuJ7tHjWFxYAAIbVB0VP1YnBBwmdlLs5OsUl4dn1VHFCaY44KYZOmGMjfMXEH37m2j+z/8j+v0BasMYC+w2aYofPfM03vnKV/Di5z6Hhc8+h3CuhXfffhun/9X/hUPf+5n0z0r/EtxkiKhew6tPn8LK176KR3/rtxA+/RTsegM21RsyAgsEZ/nJ6hE7MSZuxFQ2MN5FNqCE+wCdrRHaA1qeFBj7FmKXUt+WrL0yHjjnWxbCMMIknGgAnUUblhRvKansCmpVJSsoRUp5qtgRmmXEcwfCBqGNgI0btQZ6lUDOP7c7wGh9AxtXr6B482cYr99ELwqx2wxw6PgxHHv8WSy8+DXMLR+C3+4gqtSkCOAXm+/i373/N/jGv/sGro8uIKr3FehiZWhUK6Iu4FccAdAp535p9QY2t7cwoK965kvBCgGOatRCp9nFc2eexj//jf8YJ+dPYqkyj3YRYBKOJfbg+zlcyYRRaV6+NwNZ6PT/zMMImXjSJnBLEu7SqTWNhkoXewC6DknkHt0fgG7m2jvFtyY2lXhKisYUgK7iSnElVWucBtDFb5GFNKYmyAD8/M5JJsxH+W6J1g6R9Z8x292i5r/b33kfTaJQ4lwdH5ULhUxikHMkf0wS0ShzmPW2/P6/63r7d/sWH/G78lnJ4tsD6JyPCM4xzmXc7TEur9WEaUvAkQUHo8kEoU7kBnmGgFYf7B/cD2j7IFmLdGGClMaUAHQDmu8HoIsoi748AuhT39uPuEkOTvfxtgDnwNilxQv7Qg6HRWK0+AItvhINqifwkpHs4Sza8uQTjLe3MVi7ht3Vq9ja3kLS30U2UbFMxSmkaI1y5eOFs8gbCwJaiWpWoOy8jFyyjGnpg2qPqgSiC+VPXpK1NQpxAlLHMcajMdJKD6k9lr1QJSUQnEsclm4PMO4NMOoPUQwjsQSjwlCj1lGKP90FdJaPorG0CH9+CUVnXqv4CBVSVK5Sv4LUY8zKeZGtoRU+Cip7acl3tStUx8i+VvuT2wpELAoyxJU8O5+jYHsCk8xDWFSUkg7nQjIrfU92ZpPREGurq8jjEO1mA0eOHBZLN1VYT6a28qPmGPY512srmzQcy9ofsljdZ0GyamsWtHFOZ8Gb+AyLegytxHKRTfY97Z/LYlDb1SoDWn2CsspszyyV36ETYLfaFYC8bltoC2huoZKM4bGoQmTaI9k7SmG6R0aryo5HtodcGMxcaHw9mdhwcsqFMybhuQhCPcj+/0BP/kAufC8TpJbm+wPQ78xUp0KNjHuRnebJNYherYuMP0F0ZDnGY2ULEsehKjrU+3ABDEsM9IcVQOeNkaIbWsFpiyLORfzh3FEuxHsgN1Gf9ABAvzOALr21QgC9C7dSwebaqjC2GboGrqdAZ4LpuoDpV81A5/6d+x3mJkyOi8D5D37wAyEAcW/Pv33hC1/A4uKiWFOdPn1acnSMe4U0QovCJMG1a9fw7rvv4ty5c/K+l19+GZ/5zGdkvRJ7OK3iZOJlkzc3n3vAQH+QI/fg3A+0BQ4A9AfavAcnv3sLHADod2+jT+0Rn1QA3QSu5eTgfgmxe0kw8ubeLpk2m5icBc7Ne28H5Jsgxfy+0/WWr7Uc3JQB9P2AdgOUiLw6s7r6Yc6hZBwNA92w0OXKFaNMV3kLwKuPM2wf085FMkHRuySy7MPdbWGaE8RIh7uwB1uSmHCyWLzRmfBsNhtotZqadd6BW2tJBX9UaSFjRTu3vE6A3GYNso2J0xRPOSZaEi29KUk5LcWnZDcVe9vIEklQbEEkWiWpwjrUQiVJ6PfGDRtleJvpRAmQE/SlzLeu/BcAnf5IfI0ydfph7qVKLattqAKsVcEGAXSDsw5sR6SP+WBQru7vnny7JBw1c50AAoEROUbDzXI+LeE+fa/uj9tuEwO3ruSnBEBX4FwVMVyRxiUTlmA6AfQcfjoSZgfSCHY6UN5QZHlMKFU7wLC/KzLv3Fjkox4wGajEuVcTZoUwD7rHUe+uoDU3D3/+OCrNOXjVGjK/AzCRAQsRGcEGQNcShiqBqtshj+FqqcbbBefl4o9yu5vKWvNauR/yeUwyKhxh3tJzrRJUlYShLqrg+1RfUf2gv7MDShQyoVYRL3vFkHe1/yKfE0CXMUQAnYhHqfhhduIvg5Jlr6n95pnyWC+PST7fG5vqL+X5Yxawv9vi87AB6LMgxZ3mZSbWCIxz4qnmLHRhslAD6FJZ7giArpiaLjK3rpQlihg1mkqzLTfOI7z4Y9lkYu1dNKJNVbn9whfhn3pUkoHF5BiQNiUZWsESitRFmIeY1MdozrVQXWghmldoF13VnaylxmnqwImYqBMTS/XDBB+ZqDqBZAB0SVKaUSCa3iOR1sziCeLBDVXcEofI4oEoIjD5q07HOYXgsfIJFFiOyg/G9qLUP4y/Lzfg/CEzQhLPlYpsuCnpbqQGZ/vUFECPVcJ56BUYKeIExo6FUJM+6lYDNbeuEtetJXjVhsiyc+QJvT6OgfV17Fy9itF75+G+8iZG167Dv3oTxy7dFBA5dS3EngUrqGL3sUMYPHMSnVOnED//OPLHTsp1orKM1KkjLmK04ioCynqzDkbVTogaQCYAei4A+s7GTVy6dBFXxNv8qhQOnDh2DGceOSXfYWtjHeurN6VdVKJYFR/UgqoG0JV3Nxn8V65cwdam6icnjx7F06dOolGtwnct1OhXz7k6o9RpKPchSoDBBMIOWO3FWB+ooq7G4aNYPnUGZ86cQX2+CbeqJEtTa4y0iBAmE9wIr6BwMgR+Gw37LDy3iiqALlntV68i/e630Ppf/ids3LwJf2eMxVABz69/6Uu4+I9+Gy+++CKqjz2KUbOOy5cv49Sf/L/ofPNvhandjq4jKMYImzW8+fknsfBbX8WJr34VyROfQVENqMuNLKmLNyuZP2Rh8BHZMSZOKBLu1riHfLAja8Tc1gitfqgA9IqDxNvzyhYZXqojMJEfhhiTXaT9HwkAMMHIojn6xlermpFD9mqW6AI/rh4KAGUhh58ree4rQQMbjivzdWtrF6P1TWxfvwbnnZ9hsr6KfhSi16rg5KNncOa5L2Dp819HY3FJvNFZwBbFEV5bfxvfPPcdfPvb31YAerUv977iAoeWF/DSSy9hsT6HhkdpSRs/uvhTvHf5A1y/sYpRrEatBx+VSROBV8VTJ57Ef/I7/wLHF45jKZjHYtFEnKrCChOPKQBdF43R150AQxlATxO1NmvQ3ADoSvp4fwCdBTVmfdhPNam8ns7Gi+V14nZxppyzJOEu9hPab5TMZHqgM34js5Rse7mWXzGAbuSYjXyzJN8dR37YBka2nf3HJAzLALp5v4kl7rS+322tfWj+LgC66iv7PcpscJm/tOqIz/HZbgvAQWYqmVu93V2EkTKvYVt5SQQvjaQfiP1ArnyJxTuZbW9zrVLyCYaBfgCgPzQ942O7EGGZ+tzxWQI+c/9nADIC6FmaIJkMkfU3xVpq3N/GZHcVk34fCQuvB1uyLtQcoO4qUMAPPPhVX0CQfuss0mBB+iHjd+mP2t/VfMlybGkKhPg3s48oj3kBcsNQ1nCr2YNbV4U2lZj+3wmSKIY7jJAMJ5gMhihoQZNyTqc6idp7FmSLu1X49Tq89hzc7hLanQ7qrQ6CRkuuM67WkPpK5j0XAF0FVpmUr6nyEQLrEi3qgnW1pwVcDaCTUY5crcN8Tv42v9+kqCG0GtIWVIZgnCLyvHkq+/Hr16/L/q/baePEiROwpJBZK7BlBOG1so4G0HmPWNhJi6DE9uG2lxR47jEWUzGoKkY2Utt73ct21F6XD6PF9OEchnrfxAmwWV2Q71DNUrQSKqtZqKcT+ZE5mZZHuSqKTbwcmRKoQUj7NlEnYlxUUXpthQU3456fcyDZnJMHVsClruLTD6CXSvcU7X/2UVLBS7h26IL1lL71JA9YtijCBdyXU72ggAKexyOEk7GcjQXsrNmVdYR5FK0+8LAA6OX5pJy7Y1xBBTCj+sX9iyiHMe7T7fAgJ94DAH0/AJ37LM5u2l4qUAx02/dkL8X7w3npYQTQw0ipJHH9YT/j3on70jfeeEPtWWs1UUc5duyYrIvnz5+XImDa0XHfy2M4ttgnL126JHEv52vDXCfo/uijj+q5W+33jTqd2VeYPYLMbvdafXTAQH+Qw/zg3PfbAgcA+v222MHxH3ELHADoH3GDfpJO91AB6PsABuXNi9p4qhnzdoD0LMBsjr3TPSkDDea4/YDqD+0nNK3bBNCzQch+gLiAJcKivnVTNv1uRkZdXbgCiw3L3ryFGxmRQlNMQgFmtc+YJGDleCWVJj7PrBLW/nSyldZJCJEe1+AvQUQCtNyQe1kEEODJyKYaIIsjxOM+Rmvn0dvZEpm9wdY6xqMRijiEnyfwPR/1aoAmE3S1KpqtNhrNlrC17KAJi37njiuV6ElhC7gbWR6yQlLqGNGn1XjCaQa8BMYCNqsCADLjM16naUO2hySEFZhhEVQmUEB5P2k/9X0aFI/TmzaRmROEm2A6WXJKkpaJkanWvb7RChLeA821sLIA6AYkH1JJT2+wDStdAWKKRa5ANXW7xW9eX7+pxhbJeC3XPGWu6rs3dOvCQJeNJxMf+loqILNTecv6UEl6kU3MQpGRp2y0S3Yu+1meokhDhCPKug/FJ48AOhNZ4a6q0o1CeoGrINqrLaDe7KIz10Vt5RSa3UU0O3PIuysi6cd2Cr2q7jdMAHlaotCGlWsETjPled22xfui7pklqTbDtlXFGnKbhMXu6HHBrImqbBdpW6ZHyH7IE9kk8JvnTiAAHFno9EGXwg+ziRKJq1TsBcaTCcaDviSaJFGmpUeFdS5KACw8YNuqzyGAnht9uXtkoJt5YhYQl6E67QOqL5TnrdsdX96M7wfKl+egWzb7whIlG4dEZgeu64msveVW1FzJJKdpYz1nqMalN3MiIISVxop1S09CAmvkp+bC6ZkmkG630TLXWp5vZwHc8rWb4xO7piwBOO9YPVgExXOgkjqSw+HckGoZSPpMJp4nRTZ+GqORhXLK9ObbGL73Pbz37rvIB+toOKlsNIMnX4B36LjyFY8XgLwuMuEeOuIJPUkjjKsxGp0mgm4b8SKZEwQNAth5Q5h3dmLDj3RxDfsyEW8mj1wmkFSbK01JVYWk3dDVXBINkEUTRJMhJr2bUsiRs7AkpYwpAXRaMGhbCIJX9NAUYIJzkR4PahlQx2oAk+3KSvPhaCigJzfeBkTnmGhIcUn9lkSo9EXbgp8VCGKCIQXGToGJLriKHAuxMPn5N8AAACAASURBVIyBwKrBd1QStd5cgN9owQo4DykLCPqUZ1EIDIbA2iaKdy8jurmK7MpluO+9J37k7Hu07bDqdWSnDyN74iT8o0eRnDyEZL4tY9r252Qsx3mCauzDEwa+9meWIidKxNLKI0MSM6m9i82NdazeuIHrFy9LP51rt3F4aUnmBnp/9vs70icC10HFVQlqUSMQ70IXoyjC6tqaJCRG4wkWFhdx+sRxPHH4EALfk6RehSizJLbJKA6FcRUlBUZhIQULVzf6uLLeQ7/Xhz83j5VTp/Hcc8/i0MmjaMy1hekZJn1MKI066uPqxnk4noVWaxHN1mOoBg1UbQvNKEG0tY3ipz9G/f/+P/D+22+juL6BxXEuMuMbL38Zw9/5Gs4+/TSwsoCh70jCZOlP/xr2X34PN37+c/gYIKjYcBa6WP/KC+j++pex8tIXkZ86jdR1kGY2krQK37NEytzRROHEihFbETIm1ce7yIfb8t1qvSGqo4kqAnA95K4q6iC4ZgB0Eu0kMUoGeppMgY04Uf6p9KcPiFzLmkcAXamuyPqs12E3zmAnKrl+2XKwmmYKgN/eRLy7i/HOFuqX3sV4YxW9yQRRq4nTZ8/izPMvYelL/wSVuXnktQAD1xIw//XV1/Gt97+N7333e7gyuYRBsAsm+Bt2gBMrR/HyV76CJ5efwOHmYZGI/ct3voUfvfEq3n3/XQyKBIVDqxUPXhzAtVw8eexJ/Mvf/WMcnT+KJX8Bh/JFYeurmEStFyJHrYvmJH6iUg7BhjCaSrhL0Z1en/j9pU0svbbJtMEozUi428ojV2I1Y/+zl8gurydqjVRxX3nuVUWR+xVkqZVW4iSR/1aFERKd7AOgC8PsIQHQzRpbLpoVoFf7mQurdDxWCVP9ehl0K6/R+yUPy+vSJ+W5uoeKcWtY32acqj7BeEbLqTNGTVPYriPWSY25jpJZF/Zgip3tHVn/haHONYgFmEmoAXQF0ku/LrH/HcbNuo8qdrkpttiDYYx/qVFqUUcZOPGT0tIfz3WW+7iJHc3vW8f33ZPdt+w7xXaJzGflQc4YXOlFiei4BkDVHkTFboxpTGEG5wYt1y/etibKJmCpGN85VVaKDHmaSREvxx+Ljf04RL/fQ58qH5urwvoe9bYx3l6T2MOzctRdSNFfp15Du15DvVaDE/iwKh4sv4Khu4DEqem9g+rrU9UDdnBdIEfPZVHvompGQiOVQoo8pOiSRU3SbyGKXMPRSICJ5hLQ6noSJ9lhgkJUNVJUkgLJJEI4HMOapKiw0KSwMO5PZL/bH46wOxgh4ecwTq7WMTfXQWd+EZ2lJbFGcNpzsGoN2X8VVBCzVTFZgkAAdZmjQQl3NdezwEzFZ2xutS+RvbsGzWWW1nN9arPovKaKnATcVhVxaRpj0O/j5s2bApp3Ox0cO3ZU3WNRfilA6y+OdwFuaHml2bWj8Qhra+vied5ZOoJKUJH9A++lgOcaqJd7y8IlFp1PcwzG935PCcD0W7P/5aGxU8Gu35KY2k0Z7xEot1ArEvmRY6k6RcC/yJG6ZKCrsRezaMEU+ue8bjX3kYGu5PFZEaY8hR/c495PXl5vzPWYtVuNsb0cVnmsf9TXLnHF1FijfP23guPShre8pPTk7vRINbmBfSLN2P9UnskLalLYHtRqkldJ4xhROMFkRBUK9sVC7NOoGCWkBCotyNbJ5J8YGzliHfcgHrNzafn+7Pd5ooygxwGLTPh/FpgQxOSaaYr6jMf0g7hmGd9WgdhW+cBKbCGIVB4xrTWQVrmvJQllhMih8qKNelSHm9B+r0BS4/sz9Ac5/v0PXbzx1g3E4Tr+6e8t4bHTy1ica4HWXqJwuNNDfO4CfvQnf4KtC+fRWF7A5//oj9A4exZ5vSHjf+xUEGnCiVtQNU7Nuft5oMuc7Sr1Cisv0LQ8bGxuiAd6kKsYhEWonA0lvlMDQppR8jG6204tDAudT9Pb7oTCH8yr2RaCeg01xja2jY0bN6S/iQ2X48kcxq27MmNTZBeZfSXHoK0rdTvLVbA9EtVf2YajaKLm2yJHPwklnqo26lg+cVT2kLT6MAqIs31gOvJKQ8rkseV75rkUfa+urgqL/MiRIzh+/Lj8n/spxrUXL16UPkcQnX/jezY2NoStzn7J97Bgig8ey3Z9/PHH1d5NF0HNSrWroq3bF2Hu15cLAujcthUFLp+/gM3VNcS08aKaCG0cKhXZF1EhRQB7UdZkPtQGIwNRFhXCkP5cPUWpNAoL1B7MCGLe0bJUplbJIRk9jr3nt+p06NdLRUN7V6by63uPu8+Xv/S3uvfl55f+qE/UCe4JQFd2gHLraTkUuBJ3ukFF8nh80DYw47okRdnaI4YEPAyFwsM7nKGOAozl+KEqkeKMB6jduIA3/83/g2uvvoZsYuHFP/5jLPz6r2OrXsV/8V/+V/hX/93/8Ilq0oOLvb8WOADQ76+9PlVHP0wAutKCuhV4Ku+KFEBUFqZSt6JclT4LaJmA2QS45arS8o0sg7K3AFPaL1Em35In5b2AQ+X3TN/LAELTl/cARLVdZrBogHT5TXBPsHa1YCt5YMUgd6UdVNDLjYj4Tuce3KipkqI0ELMJhNNjLEXI4IFSuH4FCb3cXBfjwoYS1gKqyVA80LjJXohWUUlG4leH1bcRbq5isLWF3a0N2aT3R2PsjigvV8CpNFBpLaLb7aLRXUaloyvYqy3xOBcipvhok7nG72m41yqlo1JqwITg+JQBT9lX46+oEoQmZBF8Scv2mdelnXXcrb6NibrVEWTfmT5yy+9b2AxmhVWfaza8AoSLH+Retb2s2ebm3bFyU4FA5ooEFOZGQgeulMic9l35YprloIN2Be4redXpTyn0U0l2lRxREKkeO2YPYq6NRRQiu8dkCEHRHL2dc9jZel+84p31Pqz+RDaE1VEi/nNMoFSXlzHHitdDK8DZR+B32rCrNYzqbZHUs3MXblyVa3Mz9j1WnReI3BomfkslsqwhXGuojsEu7GKiXidAqAs4irwBWBWR8s9QQ5oViLMEsaPA3MJOEeYjAW0o4ef7XXTaHQRVJnqY5OFYYICs/N3JwueGnbYCFjdODHSYHBaWr2pnbuZU0QmDJKoQMAnH2NpIKO7di/I8sR8D0Izz2fnhVsBDB3Cle7xfYnR2Q3On+aqclGGAaDagTNjJ5sX1SgA6pZd1XzKFN7ykewDQVUK11Adn+nz5GsvzqPT3UlHUh+d2Jk6ack8pATwJLiO1h+IV3Rgch02JRoJNpCRblsh5T6pMvBUIxhHavZE8jy+9guHrf47Ll69g02oBc0dx5sxpLC6fRb2+IHNjSkxaaotYGqBkKbmdCoM63Eognt/J4oowKMgQzlEV70w3KlCPVcJQNn78EpS+ZRyt0fLEAhJ+Rkrp20K8zVnsUgx74ss96O9isrspiaQ8CeFnE+3hyX1/rBiUVobEL0Slo4I63IwcZT13mPE/LbzCVFKTSYJev4/tnR3ZhBNMDKoBOp0OFpeX0Gq1lXcawf6MUqVkiqk5QDbWeh4TKws9H0nCV4pNLFQ786i02nDqDYCsKs7nlGYUWw21FlElQNQhkh768VVpqyCroJkqewXHZYJHJRgSlzL8yuucLGWfxQgZEAlQnam9bdWHrYsJeI+YrKCyCOVdyQJOB2Nkq31s0x+710c0UCx8i8VEjqrEb7oFKlYmSfFanbKvCtC9ORzg/LUr+ODceVTb81hcWsaxlSU8sTwnRVZk0nAdVkVuaswwgRFGCUZhjCRNcPnaDZy/dEWsQph0XlxZwWc/+1l85tnnsXL8GJxKgFG/j0Gvh/7WDlZ/cQ4Nv4rl40fReuIRVBp1SaMX44l49FnX1+F8/xf4q7/+a2y/8Q4W+xOR7Vt+7gl0X/gMnBMnAY+buFBmeeviOez+7Kf44Fvfwjm3CXfpCE6cfRRLL/8aFp55Bs1HHkHRnUdExl1K+dQqKp4lySMvlvoG2GS4JTGKMEQx3kA62kQUhYizIZJsLGtFPW/Cy32VRJcMlloL07wAwXImTiJWXmlwvXDUOiuJdplPdXEYx41eg83fk/4EYW8swOf1UR+bZCmFEbxoFR4SVB0Lh8MtDNZuYGdniFrjCA4fOY7DTzyP7sv/FHazjXFgYb1C5myO966+ir997U/x3e9+F+9nN7DZmSCouugM5rCQL2FlZQW/9fTX8eKjn8f8YhffeePb+M6P/gavvPYj9ObXUQRk8rGoLhU/+6ePPYP/7Gv/OQ61D2PRWsHRyWn5npmbI6PhqiR9jZ+zBZsgjQYb0ihEGisPdE8UdDjWuO6bukmVKDIxZGrsTtj5sz0FlNn4tDwfyLVopZ7ZdaYcv5bXJuUPzHtCBt+efDC/hfR3zxUfScaGD5OEezmm53PzvVkUxwfjAoJifHCuY3Jktq3M//eL4cvt/El5zpifBZ1ityQqSpRTthFbFhJKLhM45H0Wr0wVI5HJRBulgOxA9p8oRjKk//EQOVVdLKDCgkRLeRSrZX4vLjYpw1ti7Gki8cMZvpIbwS3NepALvLWXsU8Lc1krKBiPU+PxbQpHJF4tFw+XTmPiRlUUoS2vxPbKQeQso7ArsK0EPnYUaxkTVLAj457xr5QcU4Ep85AmuuhSfK0DmctzO0FeEDBKAXsMy6b6V4HK5CrsZKD2Q25F5MwRp8g2t3HpwkVcuXYDa5v8zAK+X0WjMSeqL53OPNpzC6gLKENLDBVDUA3MZl92HUQ2+7BS/Jk+ZK+z91BdVAEx8t3TTN7Lvs64ylg7sN0INFB1Zmt7G488chzLy4vS7mFIj3TFBuRWYne3J0WJBIq73Tl0WKzrKsbfZNhH2NvCzu4u+lvr6G/dlNdZsNdtN7AwP49DJ09jbuUIwLHUnAf8mrRP324jtnyZf4PCh2exSJSFV0NZGzgAUzdRBcMFVY4UC9wuXFipq4pcigSenUmhC/fVKYvRswyTOMVoHKI/6MNzLDSbddmT2yyGl6JtqrFR8jeWc1caHYlXozRHmNu4cOECkMY4vDin7ICCqrQNJdiNVLUUKojSmLJ14F5rdq25w3SgVMtEan9v/1yGL2ZQ3L2p53azxy3gxr5Ix0c4nd/brGXim1l5bzOWeUEm9jZr0Yfa8CO6atoH7bXprS09XR9VZuN2TX/bK2Hf4ds8j/Y3rgDoXHNYsE3wnIW8llgAWLK2xJNQCk6TaIKKXQjDVoDXZKKAd/qhcw+bZUioOOBo+YGPqC32W//Lp97vHpg5xcRXvKdiD5gkOHr06JTxy/HPMWOA9o/4kuV0BNAT2TYVqCQ26olS4ImDGuKKkvOOvAliV9kvNQigp+6vHEBnbJ443LsofULaNnFuTSch/MJCEifwLRtVi4XxqSI07JNTk3yoCUV0A/P/kWsrexrbxuHlFXgEnKMYmzdXVdE5i4VYTMV9lrZNkyVDTxdSZDUlI6mC1mk+Q5MsHhSAbj6H1874lepi3//+92Xv98QTT8genj/82w9/+EMBztnvDh06JPMumecffPDBlJnOY836z9+mmJS/+X/2U76P65yJF+537smpAkqXPQBXz13E5uq6kFWY9whcV4qvqJjCvByLZAhYii0mc2+oqPilcOBJAoWhpg07I2hJ+8QMiZFI+4gHkW2N4Nrb+qxM9O1ZqRQkLMhMSaVB9XouQKkqEtUzpH6vAdb3QHMFzis1xAf2uLfl54F9/EN74vsA0Nn3SHpJPUtZIfgeUqr+uFSjTJGSxON5ymlOTzYHAPpDe+cfmgs7ANAfmlvx8V/IQwWgi4+3epTBIcNInYLLM0B2GcwuB8rlSl8DfJmgRRbMKXiwBw6Z95eTduXzlP8+e52zgFj5M6bPCcYaZk8pGcCkvYLuVHCiazGnntjCmp0C6JT01m3Faj9hiwJW5sGJWpqZkihZMybKnGIamIwJnOvNSWi7Ut3N71pLR7AJYsQhur0LAGX3etuwb7yB8daqSGEP+z2RKOUGPLUrCuxpzKHSXpFAr9Kah0PGou8LszCj1Lew321khZar03tnFYbo+nGSNXncDLh4u3a/HTBn7kd5FJmEk+lPZoO7H7hZ7jvl4+/lPt/ryDUVzea6yoCs6SOzLKnbXWu5L89eYzkwNseVE3FpfBNxeE2Sp976ANgZCgPQ2xkiH04QxhGyWg2VRgPVuQ6yMydRX1pAbW4OWDossu6+VUUlraugOHHhTehPV2Di1TGuqGDesQZw0FfsdgLoUFJuNj1YZUtFqLENyybI5yIRAB1I8hSxk2p59hQRRophZlGOeVGS5JWKL/k6CeqFraGqxSmTTdk4AorCEtSAmCtsGtXnpNpaB8dOoYFlDaCX+91swr0818y2/+x8Uu6P5fnE3Of9kvm3zntqjpodBx+a7zRDVLwgpXE9DVx6KqmpRRyZcpfz3yeAXgjacyuwY65htq3KCd7pRnSf+Xr6HfImrIJJmBTj6kWkDgt5PDQGpzSAniN3lLdm4qYYB2pOq00itLYHAgCGF36A3lv/VuQre9UVuCtKUrs7dxJBpSMqFYmTyd5Ikhy64jwhs8inF6yPolrHpLuIaq0Bz6/BspV1gp/bqGecI3XRaaKklwnI5wQiHRuJQ16XYgNxI+kJSAVg1BcAnfPmeHcDo+EA8XgIK6S8NJUyaD+hZv2U4HCFSWYfFTTg5Yp5ZeYrmScUfVfdT60swjEd0qqg35cEcX84kL+LpHu7JYkd2h0QWBIJVILesdbMuCUxLb1VTWOOJ4lwfr5bawoDvdpoAnUWZ1lSiT/hJkMoYFSEYAEEkBZjRNYmcot2Ei7qUaAZaVXYhQJtUsuWH8m3Wzk8h4ldJoPZgio5PrZZ7MPiCwKNhgXH9Y6yn4AT56gOcoyGQ4SDIcL+UJQ0kniINFW+pgTQa04uz4MqC0ocSTRf2NrEhWtXcfXadTQXlgVAP7K0gEc6NVSkWo2MPa3iItYQSlp8NAmxO1CM/6s3buLK9RsKeLJsNFptPPLII3ji6Wdw4vQZdBcWJFm4QS/vG2sYnbuJVkWxFeaeeRSNbge+66GIyLjKYa3twnrtPF7/4Q+x/drrsC9dlyRdvVtH+9AcqgsLyDBGmo8VAyUcIt5cx/qFC7jSOozOmSfw+HPPYu7LX0Lt5Ak48/NIG035HpQ4pIco94NeYaHGujp+PTLPCZ6TGTTaQDIhgB4h4edYSjq2ltTg0R+czBCC47pPMGElEu7hBGOuEyzKcF3UWo2p9KthOzCJlSWptCF/DGuHAHoyVCDzbpGCZVXCnME2ArdA3XMEQN+9eQ2rq0xaNrGycgSHn/wsFn7zP4TT6mBStbEWUKbRxvnrP8bfvv6n+Na3voX382vYmJtI/23tdrCYLUnS6bef+V28ePYLWFhawA/e+S6+98p3BEDfmruB1I+FsU6N+0azhudPPY//9Df+JY42j2IRh7ASnQDiDJlbwNS2SNGiRgxESUJLuDOGStiWLDCYjIW5yOQVCzk4FgliGvVtGcdUY2CiiTGSqke4BZiYTXKZ/5v1vLz2zx67t37s2d/IyqvjMSYKZgF0JmPJQH9YPNDNeilLG1lXUlCj5kqTGBRPScoDV6vSxp/2h10wqtbsU6VNJLFSKuubwjPpfszpXuZx15taewjoQTWfMELM+ZOFiTkVYLSkqMCWZjfyaW/Jh+P7mfjQxP5lK6PyODe2BSZBzrnXWBgYOWGOCyPXylgwdJaQkrmbR/CKLSk0da0QAbYVaE1RHR0DF0WAXMceGSrICk8VQTIWd1R8nYP2UKEUqjaxDo9WNQT/+2MBqDc3NtFb35b9BAFpFlKL5VKthaDaVn7mVbJUW0qKHA6yXBXGCOOdwLIumDQ+2Pdyl+Q9WsqW8Y8Bz41yAuMjgjcEJI4fP4KlRSUPPwkZD7GIwZfikx0NoLMNyfprkl2YqDXRzlM4aShrWTTqIx5sSuwVjQbIQuXlXQsaaDY7aM/NwTt2GsHiYVEFGvrziO1AwBw/scFaXaqIVbxEWOKZFLqzSI5xj4PCU8AYAXQ7VfYzdh7BRSyv0/qIADqvaxJnGIeRFKQxjKnVAnTIhhdWtxrLtDPjdTOS8uodxHEiwPsgygVAp0f6saWuUveqKgDdgL0SFvJaNGNxdu9zL/fn78Mx5bV5v318eS0z7TG7Zn9U7SQA+lSKfR8AfQoOzaAz+vU7XYcUrMq64iIrXKQs0Gdhru3CrwSidOIGNdhUgcpzWWsYO8fhGG6Rqv0IlekyEjGM0YFazxKbRbYPBkC/n7Y1fdzsyfmdOX8wTl5aWpI9lrGF4PzG42YLxu/n8+7Y3qLioGK42wLofojYUfPUQwegk9xQkAGuAPSEAHpuydrF12r2HoBONvrsQ3rGlGCknvO1iFZhGQuKHAWgex6iKMbW6pqarznXmcIdzTrXp5oWjci+s6QKMc1bPEAAXayGTKF2qQiU7HFTfLO2tiagOddLKqaRYU6m+cLCghxDwJ3H83UWCLMwjQ9ZR2di5dn8J/++X6xxt/7KpUQvJ7h6jgz0dbmHQZELgB4QQKdOpFMC0IUEJGL6itAERwqz5T4QQE8VaM0czYMD0IdwnS319aR4WAPoBeMPbTcmoL6ad3IB1VmxYnjpU2RCd0SFRqhXUzgPCECfFgseAOj7d81fBkCveLLHlSLKLEEyBdCV4i0fBwD63WaEg78fAOh/j/vAwwSgW5qt+OENhVo9DIA+e7vutAEpg1rl982C3eVz7AcO7ddFTFAye67ZYz/093JBvT5Y2Of6dcUtVw8j/81XKOMmQYcweBV7VjHTdSKXi35aF1ZbkSfIoSQtC8qUSIxgIbKAkJt1JnuFcaUAxUrcQx4OEY6G8DfOYbJ1E72tdRTr5zChd914jJxSPfSSrtYRNLtotlry228uSVLYrrZQBC0BRJLCRcRARRR/mHTRUpCmaEDL0Ms3IKajASH1f/Xt9wMPZ183bb3f/TN/MyCUtOcso3ufaldzX8tg5n6J6b/rtDF7/vK5y9+5fNydPovvKQOXs+crt5k5v29zIzsQIMTe7SMbDCX5km9vItzdQX8wQJiESjKfVXmLC2jNz6OzuIzq0VNozHURVDvw3K5inZBFTGSB0vxuHaFPsA1w6GuNiQTOXjGCIz7Kel+v9LpQuA0BqtjbE8tXsv4sqLC0CF1BRkYk1+J6DdSai7J5dV0mdJQiARmqzEjx+8XRBOF4jNFoCFfko7TnGmVPNZNYK1crVrHRjaKElGagl/thue33a9u7zUez84k5/k5z0N3mkNn+KHJnZmx91AC6lnC/W6LH9MPyte83N5rzyO+sAdK5WWYzqV5G5pCB7qExPCkSjSLr5ZCBTpA5xbgylnsWTELxSw63tjC6+CP03/9rrK9vIJo7idrRJ/DI6UdQax6B4zVFcjyht6QIOhAUVcACDQXGbhWW4yIPqph05kV+0AvqgNOQmgFXvJEpB0ogMEMe811MQDvwHLL+HGEGiBebgBCGgW7BmgwRjUdimzDe2RSPynFvF0l/U2wFbDtH4FHtwQV8G5lPxREbFasuxSlkQInUIROXmu0z7Usy8yvAWQDtyQSU4hyMhiJVKqxtMgrpY16ryVzdbDTgi0SvtlS4BUDXa6z2+TQ2H/ACVGoN1FtN2M05GeucnkNJclPpxBGmlPLCJcA9EklXJ7XgR7TI4K2rSPU5B6IAPEoEAgW9PUXOkQdpGWvLQlTkSEQtg+fUqhFWLpLjBHErhYNG7KhiLrLCxxPttdhDOO4psJKCqRYlSzNUfM4ThSSP3792DVdu3hQGWXt+BYvLy1ie7+JQ3UXgsa2lKkKtPSJTSdZWisFohI2tbWGgXF9dw/rWlmK45YDrB5hfmMeZxx7HqdNnhCXQp1f6zVXcvH4D2fYEzWoD84dXsPD0GXQWF1GvUleRpfw57J0RnHPrWHv/fez89BcY/OJtke8r4hECNxfwIckGiJKhSo75Njz6zKcpBscex/JTz+Psc88hePE5Ac+zIEBIVQXKz9qOsFJjFtoVQDPXEt9JDExGSIdDxKMNxJMtYeundojC5n1U1gVuQnsFJYVDz2T2vzCJMdIWAqNQrRGe72N+SQESZo1lQpW2BdEkEr/0kFLsBO0SgvcJ7ESB5mHFB6qBfM+WM0DVow+9hYXRGrauXca1Kzews51icXEZh594Dku/+YfwOvOI6h7Wqzl8+Li88SZeffcb+Mu//Eu8lV7AzWYPSZKjM+7gsLuCkydP4atP/QM8e/J5dNtd/OzST/DqL17BT1//Ca7ZVzApRoqZ6TpYWlrE586+gD966Z/jaOMo5q0ldKNlIEyRebMAuo7TGLuKX24Kw0Bnf9vaWMfG+rqANvMLc1hZWZa+wrlIgRMEK3PVbpxnNIAuK+Md1W324qPbxSm3ghwqppI4Qf4pxucsgG480FMWBRnbkV+hB/rs+sF2MglGAd80s4bJec6TTMxzvvu0PwigK2MFFi5ZkKlSFBI4f6kCIFolCSuQXsOU1TXexpYtfs/JZIJ4pAqOhB2mJZq5Fh8A6B9fD2IfNoW15f2Jed0AwCbG52+ua5xfuO5zvSOow+M4BrjmK8C6Bq9SxYTM54zFOTEqeR+OQ1AhhV8MpJCCbGIWSQrTnIXPFlWlqHJjIxVgO4dvx/AdJb2cp31VqBZHqBWbyMa7GO3uondjDRtra9je3kUYpfL5rc4cOvMrUshXqzfhVVqSXLdon2WrJDoVjgigKwUlo1DGAkUWbt3bfWCbGA9Yw7wzTHwTl5oiQ1qVHFpZQrfbkf3sRBjoZCJ5iJJMAHSC7WxHAuj1WhXJZCQANG1QGFdwz4Esgh2PxCpq2NsWRnpvt4exnM+We9BYPoq55aNiKZS3l1FU6mKtQJUlWmew6EUWc353LREs8zn3qYxFZA7WbUIAKI/hUPKd98pi6bxqoDDJMYkSsVXhdp9ABkF7liQL4iGyuiw+opIAAfS23pCSKwAAIABJREFUAOjDMMbOKMKVy1ekEP/EIVWcbOaKcvFGeW03ffNuuY97u3ufnqPKuYvb7YPK4/hBth+Lyvf0Gj4MoKtC8tsz0+90V+S6CQCKohftBFQ8Q4s1jiNaEPnVBlwqP3FvFCdSSBiFYxTxROyUPJvkj1T2DnaeiR+6FMATQH9AEu7309NM/GTiK84nUiwTRWpsNxqytvL/nCv4/EHdT+6ZPokAOvfNqf1hBnoSagDdMNA1gM68DCXdpzkS/cS4pElexgDpFjBhnEr7QtfFoaVlAdK5x9iiJYVklJQ8vMS+DxGATiUzPsRejkXwLEgeK0Uu9ifuF9566y1Zf9jPKNd++vRp2Vsa+wASBijhzmIO/pDExDWQe1Seg4VQPA/jO7OWCblJ59nNulgu1rvb+DAMdB6nAPQ1WUeqhoEu6kYsaNgD0Lnvt7nWMQfAdVoY6AqoNgx0rk+ZnSJzSxugu13M/fzdIvlGkS8UJG4UuJjbMWz0PatCbd6pNVKFLaDfqvdRQkIx+XjVzx7E4wBAv0urHgDoD6LbHZzzPlrgAEC/j8b6tB36MAHosqSV2Ip7wahenFQ2Xi2BM8Hq/QDi6mPKQnC3T1beLiAuJy1nq05vl/iU17nx5o95GDa6KXUzUkUmeUpm02ynm1bFKaTdsLm5nMcaSCODj6xvkeiTH1XV7+QxrFSxxnyLMkoREMfAaA2TPv3Nd7C7dglb6zexvb2F8WhXkuAErZq1OlrNFlqdLjqLhzA310Wl3gaCtpw7s30k2rM7KRwk2sRMuPKawTpN6ioEZU96T6Rgb70ns0D67Tanpnlm2938v5yUMn2nDOKVAU6TiJk9rnwLfplNkqngL5/vTv3lduDrfu83gXD5+m5Nou/1+5rlgz/sB1G+izAZSBAfDq9g2F/H7s428vUrmOxuIxyNUZ0U6NSb6M4voXvoUbSWD8FfPIRi6aT4I8e1JkYsoGAy0K6ITx8fjIcdbT3kE2zSIHZGsFszgbOAMv9KYj4VcyrFE3dTgmSZSDN4mWI/uPUG/O6CyRFPGYCS9KUMT5oK609+ogi+qyT82bXEr1YXUYhse6mkWRHS8ymAXr4nd5tryv2v/L7Z+7BfP72Xc5f76uzcJfeXL2o/7o+aga6+A6t0S5vaO8yd9/t9iozylgpAj4JryJ2xJBfrw+OwWRFsF8JA58dndoLQG8lcE0zGqG1tYfPiRfQvvIrR5R9KcsM9/CQ6p57ByZMnkdWWxEOT8zO9y7h5k7lAFwSwsCdyCOw6QCVANr+IerMJt1pH7FVBAVHyouMiQ1IkCPMIca6Kkg7nDSwVNcWIdCwklJpn36c3qMiUkTJPJmqIcDxC0ttFn4UpW5sYr99ENJkAWYKaW6hkZcWFTQ1xFjPZPgKXBSIuXEoqU46/VPgzHft6jSCAbqTnoiQRGU8mgOmXLRX+vo+5blcq19uU53QVc7M8N9Ab3viSJSwuEAa4oMNSMNVoNuF1urD9igKVHSbAWZHgiEc9v7uT56hKYpkSEkKBVA8mgslqty1kriWKKDJPOIRpUsVKTrnBVQmFukfZWEpLsCydFOoEMVL06mTAOfAtB1Wwz/CzeLEKHE8mA0TjvmJhRQM4lIfMc/hs1iyR1995/wOsb2wKKNCdP4TFxSXMdztoVoCgQvlq2gYoWVQZS2Tj0l99MMSNtTXcuHED65ub6A0U0z8mgm4p4O7YiRM4fvKksAZGkzHIIFhdXwcqNQT1OprdDhbOnsLS0grajabmjQJumKO6myLb2cHOa2/hxg9+IomRaHMd1mggbRJHPURhX+boet1Hs1VXqi/PfBErz7yAI48/Bpw+yS8hadOhy+ILKnRQEB2IKHOY52jrZIEdh7DGZM6NEI+2kIS7SvqXY81RiUw/cmHFJW9CWRSBUUwv2aH4yYaRkowkY21pZVnahO1lfKlZeDcZT2QuloIHzR6uOg6qnqfUahpteE3K+nbQsicIqMxAj9z+NWxeuYCr5y9i9foGOp05HHrsGay8/PsIFpYQN+vYrnmo2lWs9a7hF5deFQD9x+M3cc5XLP5lZx6PzJ/Ek08+iS+cfRGPLT2KptXE+d2LeOvc23jj7Tfx7uoH2OxtIw5jVO0azpw+gy8+9QX8B0/9HlYay+jYHTQnDYnbMvo5Vj6cOKH/OVLVlwmgJ3Ek3/nKxYu4dPEC1tfXcez4EZw9+yiOHTsm+RuRx82UByiBHIdJJm36eLsY417iXLNG7HcOkdLXEu4yBiUM01K8HhveVawygi0PgQd6+TtwXjUAupG5NslHgmJsQ45D/nzaH5SNJO9c5qCc06D28WSBlBSx0LnPQqKLpShZSGagyKOmuVjccA0iM5APWg34LISUKPwAQP84+48AT7R74BxAj2m95hgGtUy7GiAWBZLK/8/em/VYcp3ZYivmiDPnPBVr4FCkSEoiNbXUbl3hGgKM9vBgeIAf/GDgvt5XA4Z/guFXv/RPsO+D0bgG2jYM+6Jvt9RqSdRAFotF1lw5T2c+MYexvh07M+rUyaoskSUWyTxEglkn48SJ2HvH3t/+1vrW8mSeYQKd1XxcE04UP8rYjMlzrvedhQUMGeeQSJGkqKeZeJWyKs/hw5+w8ob7RuVvnfoOQk+RVNKMc7siYMxlE9SLckEPByL3XZD8093E7uY93L13D/cfPBLVmEajiZVVVSnXotVSXVWaO14NTtBUFalZgYTKURKHcNypsXcyjvm+4tSe66Xbh3MuXxqY4Pn1noskG/7wmMXFObRbTVV9FMXKjoz+vmGKbq8vsSQJAJRBbzZISlfe4SSxW6lSF7GQITAVaYHWPJN+V+Kuh4MhHvX7ODw8xGKY4FK9hWvXrmHu0gb8uQ4K30fSasOs1ZHZPvZiT4Bwz/DQzJuwTZKpSEIMlYqJESLyVB87GcUA1HOfGQ6KslKXADrBf667JA1rP1oLrEBXvuqubYlENmM2t94SCffBOMRBfyTe6b5t4vLasqzlXJelyr20A+D3VdXbZO2Ysmc6V0d9zQ/SMXWVtM/3tO2ICinVM15VU3kxzfIMFZGSwK5KKKZfZ72nE3AKkZR74/6QSjZCSlaKUZbtwKvVRdKZpMSCdgFRhHAyQjzuy5e5FuBbZdU2SSGFmgMJwnN1+7Jf1b6U/BatEkrCEv8m8Xc5F1fzgS/iur+qAHq5iVMUoIJ1PE9WoHMtCqyyAp1bznI86qpzNdedVqDr9uXfR7b6m+s4WF5alvgmmoQ42j+Qw/hvzqYqsFFV8LKeyr/V719GBbq2ItXjint1rhd8cd0kQePBA2UTxvf5Q1l35jVIxuL4I6jOGIDzCMciYzyuWf/4j/8on7t+/bpUqXMt5zr27rvvKjJ2WQjF9URbm557zIqEu2q4h5/exsHOTlmBDvi28kA/meNEwr0kg0n+V1k6cP/BogTpB9rXn6huUQVMrd9f9CsruC8+tXY6Pb9UcpXjoKLYQctTXpxkvkgoF5NVKRJQx2vbSP7qAdn8F33Jasjqs74YfP6FXPOf9aQXAPqftbkvvuzJFrgA0L/Bo+JlAtA12Xw6ua/9dxVSrKpI9asKAkwn26pB7XQy8WmJyGcBpNPBsmZpT4Nu08NKA+isiFTRwykhoETB1aJZ3qf6h640r5ztDACdyQcJPwQvZH2KalEllK3ajNsTSmhJMjIdoJj0MOr1MNy7g/7hjoDmo8NNjAddhOEElskKPgf1Wh3LC4sCoNf4016CS9kqh3KkgaqIgI2olMPh5p4bKwHURBJXM/4qHkPcgGvvuhJAnwaTq6B5lQ0/s20rb1bPU2VYToORqhtOqy8ZjJ43qOS1nQV+z5pSJAFTkcCrjuGTOKm8Fj3GNCA5DYTr666ORX3d1TZTQ+hxYoKMA1aIZipxnlsjpMVEAm2ke0iiHiajIbK9h1I52z/uIt3rwxI8LYBTX0ajPQ93aR145To69NqbX0I4t6wkGU3K9ysPZw2gC5CVU8ZdtQFlnvmfiK973HhnClAwC6l0JJhgpaZURRIkc3Pl6+0S4BSvJ7kztTGTNlUAujB4J2MBLoV567CyRjHDTaW+rbyhDG7Tyn6XAg0moOnBrBKG1fad7qfpvqj2VbXfz+qHWcdXj33aPDY9750cSy/pF1CBLuc3KF9x6jM5a+48a66dNfYem781gG5kiP3NUwB9dBkWVQ04ToSVTIZygok9lP7zRyMEe7u4e+MG+nd/hXT7t5I8rF97H/OvvYf1jQ3E7jxiM1CVnmUthlwnyRNSPW0jcevit20ENeQLS+LfR+/KkUnSACkVCqOVcVqkMk65AVzIHHQorWkaiE26b5MAksu4lk0i51eCYwQN4xhGOMZo0MeA8+vOFvq9LqLxEFYWKjUF14blqrVNA+gc747nKjl+DW6U86VUKJVrIdns/LckqgxDkjxMAHNTTmBJkr22LYnRuXYHqwskoKh5TgPz4mUuSg5ihiAyn7K5N5j49lFvEECfE794w3aQ2q7463JuT1gJRRnvNEW9lIcHyVOln7MQFAigiyyrkqsXBRQzVe0l/A9ltcAqOEvJKcge1UkV0SWxgb7HqnoqrhhwE+XFSaKCkGG4zqQh8ngs4yAbHCEf95Q3ehojnoyFjf/xJ59KdTiT/HNzK5ibX0C71UDDLeDY5XwoyUBFTGElPs/X7fexxcrzvT35fUJAmPdQGAJUMzGxuLws8u1MZsSpAuzHkxAWK+98H0GzgcaVNTmmRaWDci50EgPByBAZ3HjrAOGdR5hsbWF05zP0796WZMhkfAQUkSRI1teXMH9pDc7GBqw33oO3fgVBqwXMt5hJEvBzQhCRY4Ye7pTdLwkO9TL5bsUTmOMBQgLo46NTAJ3VIpbKaASpBztTfVtOiNLmw2giCiUEI9gOsp44DmqNuiIwRdFJopEehwRMpDrY8+C5riTnm1RGcF1FDvDrMIK6kjfP+nAMVY3k9x/i8P5tbN65h93tQ/FlnbtyHQs/+Y8xt/EKjPkOjpoBAitAPznEvaNP8Mtf/hL/16O/xy/6v0M0HmPdW8H1tet477338INr7+Ha/FXUUMPmZBt3N+/h41s38fcf/gI7B7uSGFpqL+OH3/8h/uo7f4m/WvkLNJ0mGkkNrSHnBRs5K9Bt1R6qgkutHRpAFx9j+p/HkYybu599hluf3JRE1xvXX8M777ytyD2yXrECXc1N8jxyzTuRFpxNJqyu59NxqI4Vptd8PQdrH3qhp+WlpU4FQC9sSzzQBTixqSxRro9fcgX66fWbKsHOOVUUPBTRRVfvcB4leK690WfFYF+X92zGSVwTKeHN+Ur2EvT4U2uAKJNQ1YfrkOOg1WorpROOtygR+wv60lJVSoA5xkSMy2Q8Us2n3KN8XRrsJb4PDbDpCl9eqh7juqq8ui/h88kxTw9UArYazOH6zuO5/vMl6jONJvJ6Q1SkXMNAm5Lq4nsOeCR/let9UhKsx2aBQelRzGU7TdVc3klGaJg5bCbIj3Yx2t/F4S4VVj5Br3sg12PZHhYWF8UWpbOwJDYlVHQpTMYxnlg0pTn9aEloZIyhbYGoVKP2ilynJI4S8p4gIOfuObYR51y+BNSmPH255+LvjIkYD/HVaTfRaNRU1XqSSuzDGGo4ZvXfQNZuVv5xLa8FAbIkEsUrmwpDGb3gM5hFCqblhbxAlSwhTEY4zgscRJGQG/BoBzjuybV0FuaxvLaK1UuXkF++CmtuDrntYS8JpI0800Mzo6UR4x8qtCgCYGzFiFxlSUIA3dEkK8tVVehZhlGYIKT3fJaJkg7XWtd1RPJdgf+AR6WlnHscU4gMbOfRJMJ+fyR2NIFrY31x7gQ8ZztJjEMyYbnXre5Hp9efc3fU1/hATSqYJhs8mdMq44apfNYX2zQvFkDn7khyMqZb2i6YshaxeIP7KypXeTUfDqvQM7VWxZMRRv0jmd8IoNccpfaUpxGMXFXKEoSnNcGX/dJ9dqqolMl1c67jPELAkjGrELQrstkv4rovAPSzAXT6GnPcLC0synpG9cHuwZEinUnFc5nP4T7zJQHQuY/iOOK8y3WGL+7X/+mf/kn+zzHH9wmWM+YlcZuqZPwMY1xWo/Nv/J17C35GE+lYjU7LqvX1dXlfV6ATmNcEVB1PSEz4PK8LAP0CQH+e8fKij70A0F90C1+c/xktcAGgf4OHyEsDoDPQUZm/J6rjdNk5PWAVWPZ4BfosYHUapHoWKF4dAlWAbBognQXA6uC5euxZvxMUKFINvJbsN+1LLIlKBnuncpvqWvTVncrbnVDzWdFbAoGs4g3NWAB4aU1DSeQJ8Cm5kgJuOoGTTsQb2uhvIznaRPfwEEdbn6J3tCNJhklM77pMKlkIWNZbLbTbHSzPL0kC3/VrcGotgN7BpiM+eawUjgsm60sPGVYllkkRAd/EA4e3RrlA3pOSrJN+kffEufGkb2f1R7WfzwKuZ/XX0ySKzjr+WVOCHk/PC6DzWqY302cBptVzV2WXTkZDufk+C5B92pi3YxN2YkkyLXEnSE0tAcmE3AR5msA83MKE0tNHXWDzAMlwjIRVDvQ7J4DWnkeycUXko/y1daRrGyLlbzvNUgLbgJF5MDJHScHnnghqUYaZ3oYCHbAy2E2QFonICxZmCsumYoINI7EF/CsyAu+Bqoxg0qtZlyJXsTVgxa9UFbOqJcZQfKYJGrJCJodPYJLV2TkBdHEKVZXsxmnFLWWp1NhicqmsLqyQHaaBiVmKE7Pmm+o8Mt3HmkjxrHPzLqerj6vj52UB0KvKCs8z1+aU/acPlZEj9baRWxOYuY3aZEMq0AmY5gT0WIFuxIjNvvS3NxzA236Ej3/3O/TufQAc35RkaPv1HwiAvri0iInVRmz4pV+aAoUlWWM4Io9pOS6MoAnb9WAHNRnPQgAxTEyYwGWFhZRF06KABIsUWZ7INNXIXQQFK8MpS04PdJUgCjmuRbKMMDtPUYDWJF6WIgonmPR7mOzu4OjwAMPuscifslqQ4C3JHvzdsy14lgXHdUQam//n+4/NGyLzqcayrD96vFqmVPlGlHelzPaQlcJDjEZ8dhMhQq0uqioj8SL1/bLSKFfy00yW8tlg+9i04jDFIz6o1WC3OnD8ABarhl2/lBhVAC09EK00gx8TDDTEG1x5nVMKXSU/FOjPB7dMygrZQGkbULpP8cYMGGkusvtcGhz2lQD2BkZWoiT9JcGs4gBKw/EYVqyb9PvMWP2bIBseIR31FJg+Gop0/v7BPu7dvocszbG6sopWawHNZhuNRoDAV+uugBnltQgIVRSSLKPkO6vJJVERRdJOUnXPShufEvlNIRmI96OjPNX0PdteXd5zAh/+0gJacx1JvHH8sY1JALApSc8q8XEMexAC3R7Chw/Qv3cXu5ubCMM+DCsTKdzF9UW0NpbhrK4CC6+JAgybJHVNGBy/jo0oIIlJ8RDY4spCg6C48o82wzEMWgsQQJ/0kEZ9lQg0E+QiUZujhgBuUQLoGqAjEDEeSnsQvKF8Le9TEsYlaCFJdwElciGSOCRv+MqbulGOOd+xSnUQCxM7QO4EClxPBqr+qEgRDB/i6MEdbN29h/2dbTlXbfkS2u//S6y/9jr8tQ0MOgvwLQ+hEWN/cogbN2/gbz/9O/yfD/4/DHtddOwWLi2sSzXGlblLWPA7sDIbg2SEo94RNre28NsbH2FIwCRo4PrGm/jpX/4L/PjdH+IN/ypcw4EbWaj1bJgBxz2JPCRZaRsStXYYlEJOWIFOAD1GlijP9zuffYqPb9zAw4cP8Pbbb+Hdb7+LK1evCFlMxrqsTTlYkSKVGWY5dqaIb9U5tQooP0ZGqljfTMdPqvu0Aocple4yF5YAuhxfrUB/SQF0guMaXOT96IQ2AS/OZ0ykMuH4dX/ZrOyhOgrnOsbWFqVzKdis5mIhQ9quSOlyTvKDmpBotfe5EKvofU4lKhJZSOAoATNGZobONH/dG/IluL/qXkLHg1VSdtV7WhSjokjWdVal8XeOd4I5WlKYzwLJYmLJVOSYoyx3q4maF6BhBkp+nHvQRJHkclHRIbBdIESM0EolPvAYd+WRskQJe3CiCRISNjbvo7f5CLvbW9gdHIqlKAlpyyurAqBzr2h7jOvUWp1zjRbpWAMR5RK4zjI2KCXMCZ4/XoFOYI6a6owZng9AZ4wje95yLdKxM99nm/Be2F6tRg1B4J0C6OUeuz8MRW1GJHDbbZHB9T1XSJC00aFIENVRhNiep7AZD8pakIO2ClIBSQJbnkkfRVubGO6QmH4kIHujHmBhaRnBq2+ivbYOv7WAgbsIWuWYhgsrr8teushSWAW9ZEk+pN2aIgRzL8/vkGjF8oQkE8cResMJxhFj00I822tCJHKEoAlKY7P+z1axIpvWcEm2KERufr83lDar+y7mm7XH1AyqFejTa80FgP7k5KGf21mKUTp+Z1wgijyZiueeG8Q675wlOZWnvXTmqNTErh460z6mDOSFWKpIxbL3MKlWYMsaFFN8iuOXuSa/jlpDrckyYPMCSUS7g0OEk1CcC2puua9JYybGlK84LR20n+F57/UFHDc9L2siCfuPzzPJNZxztXWE3qu/gEuRKuuvooQ7c3tWwahE7/NMHB8fIWX/54bYOT1WgV6RcH9WBTo1wkZMc5Iw5PuYn5uX+IbqOv2jriKIM98jhA5WPp8UG3/pFegcI2GkiBgcQ5wDuF6TAKwr0Vk1TrUqxrWsNmc1Odcw3gsBcv5taWlJ1ENIsubfODZlr3PlilSda2sXfoZxnpDUKmSP8xYLnYxp5gfKwidKuB9u7yFOYviFCd92VQU6SeVlPJqLXQvjDBZRKRL9Y7L6rECXkICLEueSZ81Zf9rTxd1VXuamT2Rsyz26PuOp3QXfYU6lzEeXJQVqT8/4Qqj1QjJVOW0HyOt/2oU941MXFejna6CqosR0xEiCOudPFesaSB1D4mXzwgP9hYzZb9pJLwD0b1qPV+73pQHQT7bQp96Op0nDkkFYAdCrXXZeAF2zqM/q7llJymkgXP+7eqwG1M4EzcsvlL9nBAg0CUAtwrIuczHW1XgVwWQtIqNEY5jiUsKNGSu9mYSQTyvvltSMMfH7AkwahQOjUOCInxsIEsUmt4eHcAb7Uu1WPPoI8eYnODo4wPHeXYyHx5IgGdfnYDdYZd4BVq6iNrcgFSzNekckbgmuwFaeT5Sei3PF9ufvBM35UgHLaSWvbnMmGRhUS5sJcF4mIyRImQ2g6/59GrFBn/95AfTpz+kks8RFMyq3p8fO8yYRqhXos0Dxk4rQSmW8vpbp69H3OusannXtTuzBiVwBPgbeGKFFGcMcRjCC6aZSjVTv7SEddDHp9tDePkBy3MOg18fkoI9wHGJsmxjMt0Vyyr+0BuPaK2pTWV+E7y0KASMzOkjRVvJnRQeJoao+MgKNBEfzFK4zRJEzQRTDNuiPxqpxB4gdSRDnOWVlO6g3yGj3YASUmFRBrCXiBqoCPUsj9LmJCMcCYLBdPPoa0/ea91apQLdPyB3ai1aBGEqa6RRsmO5vAR0q0oXVtp8ee9NEiepYO6vPngbOV6/liXO/RBXos+bDWe0o80Tuo6BWJ8eCuweYIczChhcvy/8Z/OZmWT9ukBzUk1M5/WNYm3fwh9/8Bt1HN2GNN2Uj2n7jB+hcfVcSnxOrKQC6jDf69Il7RoHQ9mE4Hjw/gFtvw/N9eF4Axw3UnilLkccEBg0YrAoPxOAcWRoiTcby/XbRgF3UlN+szXm4EHnMY8dELIOSyg6srDLFtoCGBpQ8zcIJsqMjHB4coHuwh8nhrqrGANBgFSArxZwcjp3J7wTPCbLyOX2MOMExStCy/GGbC7DEhEW5eeXftJ8aK6e5Mc+yAvUaq6/nxEut027L90glI+Wn6YdrUTbelWTWhPtZSn56HsxmG64fSEU6/JqAx0yEs+ZLKr1zE04WSOEzK8bHNqv22XeUPUsEIKzTh7W0EOFG2mDVO0kyEa0ayvlfSGFURjfFHgJMvlsmQiZiuOZYFiYkP0ilPwX6XAGIrSKWiiupQgsHyCdDqZ6Ljw/R29sVpn730R5qjoerV66i7jdRC+rw6wHsGqvjlAUEC7x0e7NNRELv6BAHh4eS5GA/6DYmsYDy9hxvnO+4ZMg6a6ukDoFjer5JdTH7s9FArV6H26gjbzbg+sqrnH7T7Cv6lAdcQ0k2mETIen1ElOLP6E1eiFRh2rJhNT2ZDxHPA4mrEkeEz2wTpusidC0kJuc0JfXswKEDHYJc9TFGIxT9viT5k2iILJko8oCRITcUwaFu+SK1x+OZBGHv8PfjXk8SNgeHB+KFzpduL7YLrzFwVTVwQE9qT5GfWMkXeKpCuCgi5EUkfUjH+tTwpc2kMh7KG7MePkJ38x627t/BwfZnSOIQdmsezbd+hFffeRfzV99EuvCakBNiw0M/NbGzt4O/vfVv8be3/g9RC8jiCVzLUIlOEjPo856ksDIPOaX/oxTDgwzNehtXNq7iL974Cf7qhz/Ft197Gy24kuwx4hzmIIFFr3YnR26VSZ6CcVYpz5qkyMrnh2BLlibyPN25/Rlu3PhI5Bi//e138fbb35LEV5LGCrh06B+qpN9ZeehaivQ4vX4/DUCf9bdZMS7DT4kveFdnAOgvYwV6dd3kXFWt+BKJ41LxgAQNadPnrao5a0PwEr9vc80plHcmlVQ4X/Peo6wQVQgSqKgWwnlJKpyMsvI3SRBPJjIvcrzS1kHkmrnWFSXwTjWQ5wAuX+Jm+kpemt6n6ioxDapz7uV457xG9Q/2m1ZdYJJdJ+J5nPZHPT46wJtvrGF1dRGN5gIcdwlpzGemwDgqnxXGR5Yp5zbtCJYTqvkfAwRGKMSoorsv1jN7jx5heP8ehvv7GI0nyOaX0FlhtdsGVtfWlf0DY/1IVYITVLMcXyUvc9pWlORxlreXVe+ipSAKOLJzlRhNPiux/fkQCHM9AAAgAElEQVQAdL1vk7WtXI+q/+e6TcIXYwO2UyPwxLJFYqSU66QiqvcGYwxJNkxTdObmhfRFBTYSTYR4ZhRwKV5k0W6Dth2KKMWYkZpFSvpc7ecllhA1L2Wns/fwHrpHrNaPsLj2Kq5eewNrV16HsfoWTL+O1HQwMAJE3PMwhrBsRXKkZ30aI+QzyzwBTc75snyRu+a97R/3MAojuZ/FuTYa9ZoQ0uyMlb2ZqPs4ViEkZRJsGA/zngmg7x0PpE3qgYe6q9R89Ku6tjw32PKVfPo+30XLGC6VD6rtqOMjjgk+uxrsot0PY6MX8SJhY/bTcwqEn3a0PHEq9jj9VevsPHF5BCIEmCAYV5JtuU+J0kLGLy2SqFbHccUxbJLwZRiiDDfpK2Usy8jh6bGckayjyFxCunlSNO9FNNFTz1kF0HmgVr3hPElAk/dGAgTnYM4BMj+UBT5f9MV+VQF0xhQuizF0ptIwcXykAHTui9mWtmHCLyXcxae8nH/OA6APzULico6xTrsjCiDj4QijXl/WIgHNM9UvUp+k15aTgf7lSLg/Dtaq0SJKIqORUkgslZY06M05XqzeSnIo96T8vd1uq2e2KKQtucbx8zxWnrtSqa46j8/KYU/nrs4cvzkVxdTa/ujWPQHQ+b1ebovtnM/cQEF1O0XAVwB6aRHFRahU59Nqsywu4A9fJN3npSXJF/38UHrdMNVeVc1z5RUIUafMx9PK6kTu//E58nRm/PNOTBcA+jNGwkUF+hf/qFyc8bla4AJAf67m+nod/DIB6FUPdL3gawxTFnhVovZMCfcqsCjLpWzeT4Gxs3rw9DtPF8lZ59IBiz6PBja+KACdqWotYPU8AHpmJYjrIwECcoL0uarGqcNGLTNUsm3/IbKd++h3u5jc+QDh5idSqZjHx7CNFF4QoFhcR21+EfXOHNKFS7Dr3CT4sC2y5JXv7QlQbjDV7ZSVnXxfVf8wETKLRfwYgC7l+MoL3aR09pQHum7nar/MAoZngebVPq5WoJ8HhJ4VYM4aM88Lnuvjp8HPaabzWeDq0679eWclL/HhpWrj3rOHGJuhekb8IWw/F7+89vgYxmSEdDyBd9AHBkOkgxHS/R56R8fYDcd4yE0w5RkX55FfWRfW69LiK1iYvyJBvOkto7AXZHxoAJ1BfWoqX2pKCjoWJQ75/akA6DZ9yw0bRUy5ViauKN8+J4CRHXigqTGBwCqAXuQJ4niCQb8vLHep4GAVL1nIUq6h/K9Er0GkvZQ09GOgpIB9SvZRzxuzkknTz/v0HFGdH6qkD33OWf+fNcafNfecfIYn/DN5oE/PkU+796dtyvR5qgB6QQDdimAQQI+WTgB0VnxKm9KgwlSVssbhHoy7N/HhH/+Iwe5nCJJ9UUJovPo+auvXZeyFdguJSUDXkkqdXBIzBWKnBssPENTq8JsdAYUJ7maTWKrRTVZi6go8frdFX2NWjESAkYoctxk6MGKH2tUi7VwQNC8K9C0DkSiQ50i5GSwB9EAqTEmwTmGNRugd0w99H8P9bUmAmpQ/J+GD0ptODttS0qCUZWcCWyfRT8arGkSnEuxS4CFO6CeVpro6XUvFESzt94cYDtRmvEFf7ialTBsn0sf8DNuJMowCqJIEYCkQH7WGVKB7rGbk764nVehpKf1rZCaslKScUwCdFdwEz1mjT3lqP53AjscCeiXdHsbHXWmL8KiPLFT+8g2StZotNDtt+PPzsBoNFJ6DyMhVlbPlILKV15pIF4trngG7SAREFxJAPEYRDgUgnhzs4WDzEe7cuYO8H2K+2RYA3TG54ef9eDADSwHolN0vYwyeh5+ndB4rTnoDNfaY1GDSk+AUq9QIiAsJoaIWI0QIqgfYhK4d5Fku5LSwKATwpf2JsziPFn0UazXkrB4lgJGkcJNcqvylEp/JdBIMqHFgZAJ4ZT7naUvAd4waAqBLBTqXXs4DpoGBS66esn9hqoB17i4KAdAlET8YIGMFOQkBWQQTiTwnhUVik5IXdzITRax8HwnIRbGqRjws/fqYBGZ7kVxBoIHtwfFL0LwR1FTy3/XgOYqoZVMloGzbLCdgr0hOkVEXyw9JeMUTWAT8jUwB6Fv3sUMAfec2xqMBMq8B+/I7ePf972H9re8Cl96VcRqbHsaGh+F4iN+Mfod/v/+PuHHjBu7f+RSHeztKxpBUC6o9EGwsAmZsJNnT9lZx+dJVvPnqW3jvyvfw2vrrWGktwZ5kCCg7T/JDpNRLCos+8SWATtUSkmJY1cekcQmg07aB7xOs+PTWJ/joo4/w6NEjvPfed/Dmm29K9UiaJUrNx3UQp2rMEkDXFeh/CoA+KzaqxgUnVejn8EBPqWTxkki4V+9BA+g6ntcV6ByjnMe0d+/zxkNfteM5xzJ2EvDuBED3EBK8DCOp7HKDAM1WWwg+nCBS+l2HIeJQeSsT0RSbaZKwJGhXY1lC/HMCl1+1dnvZr3cWaKMrVsUeIlU2RRz/nHP5o20LtA86+5CALUlO/X4Xcy0TCwtttNuL8P1VqXCOEgNh7KlqY4LelqnWTTuG40WyPvt5D14+kvcH9z/D3u1buHvnDhphiI7vYWFpCf6lq/CoTEObGapSyfwuA0iRqrgP5OoileG0mVHHqAr00jJAbQEVaYiguiYFUhFqxp7wrD6s7vM1YKnfo7Ia1yu2DYmDBNBdR8VVcUYAXZ21N5gIMYDXQnsXIVe6DjyCg4xZohBFSjl3W7zG7ULJOtMbXarTHe6FKaWu+so1GdNkSEwTk90tHGxvYnNzC2Hqwq810V5cQ+u176OzuIKgs4C8s6rca3hNJRGP67ZXEt8IoJ+oW1u+KAQRkN05OMJwEsr8t0qVG5LzSL5MQgHQDaOAQ9Iy1yUqVHCVLYDhJML2/rGQoJv1AF4Z91bjfE1OmFaZetZ687I/ay/i+qptMg1aSZwSx/JckgTDWOrb3/62xOAv4vUiAXTudzSAXjCu4x5FyCiQtYcKTbZDEK+OWi0QL3SOIxLbk/FAgMJcCPOlzYLYMSnyr1LFOR9x5kW0mz7n9PjmnMvr43NNAJNzgKgqNRryHo8/NxD5nBd+AaA/KeHO1WFg5KLsRQUUPkfRZIJxf4DJcFQC6NwYZYrw9BIB6Kza5ljRkurVsaPXLO49uZ8SBYeKEiF/ZwwgZGXXlTmFv+uxqYcW1zodD+u5R4PzPIZrsj7m3MSPCwD9OZ/cz3f4BYD+jPa7ANA/3wC7+PTnboELAP1zN+FX9wQvE4AucreVplQBbOWdqmf4VJOfBS7ysGcBj9Og0HQSowoSTR87q+efGkST5ZZr3xnh28spmGbQFehkbWowWfkZqjYga/ykAt3gtlr9jfVaAg1aMYyASQIC6PTlpKyqiYAe0nGC4WCAePMOwkelr+qjm8iONoXlH/gW6nWVcMPyK/DnFlFrtTFuLqOgvBwTG3RtlT6gh7XagBMW4macL/5OWT714u8KoNSSN/xdA+gSMJYAuhAGKhosszahT2v3ZwHos1iYut/OAktnjRvppzPA1fPMAGdtrqvXMg2e68D6eZMVZ41BfR43t+DKOCwwMmJEdHHmztVNYToGXFZQpiHMVAE41nAERCEjd5i9Y5H9P+gdYm+wLwF87lgw2xw/LSwsXsHiyutottuwOhtAcw2GbWFoLSC26pJYSw1LVQSTdZ6PYDAwJ1sZMSxJ4phIMlN8+mBRapuyxwTtXEnwisK2+CarCCpNQvE+p4R7zs0JQRgCkMzllU/YCetVwejljuzUIkEl685PtDkPQPy888Osfn7m90hCUgOobDpWEDOh6YhShHo2leekjC/ep2YmZTGKslqSXtFMuijpMxJaVGWOguBOPen+1Ll21jOc5ZzH6H9ZwHCOAYN9Z8FJOgJuSdVr2ScmIthGT238dh8iuvU73Lp1C+OjLdSMsXgLB5e/DXvxKiwmeKwmYAYyv8WmK4lcttO43oJdb8h4Cmotqd4zCVYej6XN5E7DCTAcohh0kff3hXCUT8aEQgUwNTuLQHseRq0Go9UE6J3uuAhrDlJLEbZGlo3MtMSDzc8L5cdGOfeklFfvHmN0sCN+0piEqKdZKUFM8ocCk2XuIlpSkkB0t+n8ktpsFzLPa6lXXQVTVe6ghQIT573+EHv7h0gSJnwI1FvK67PdEQCUoB6nAcowxlEEw6sJgM42zNxAyAOUA7YbrEb3ZZxl9Dnl08T1JmKCnOIROUZuJj3nZJH8mKxK2T+Esb+PpNtFeOseRg+30R/0kR4PkYWRnMdsNARY7qwsof7qK7DXVmAsLiKdb0l1de77iBqBAvjpj16SYTzkcJl0p2RfNkEaKQB9tLeD7ft3RUq7nTtYm1vApUuviEe75/pwAw+5R8KXko6lTDyrlMfjkQDnrDbhNVKeWwhp9Tra7ZZIBuoKFBImZK4ikM/kekl6YEzjFY60JWX0+yNV0ee1mggubQgI4bbbCEv/WsqAk/zDyj2vMOFlrLJn6bDyJqa1xtjORNKeY9Xtu3Az2hHYyF1DkuuE28cWTQWU3KurHO1h0x81jiT5kvT6SLtdAQUYe1BOk9XQ9KRPclU9nccp4pDXPcJoPJKE72QSotvvKauXyUT6n22wsDCPtZVVJRlNyX/XU/YDHP+ilEPJW5GAKMl2oTzrHLcxmsjMmrQZKJVLkoGRoRFt4nDrHnYe3MHw8DZGwy7CwkLSXsV333sfl7/zY7hv/AfyrCVmHZHVRJKleGDcw6fxLTx89BB3793G/Qf3hATRoyw+n+sCaAdzaDfamG/P4/XVt/Daldfw6iuv4tW5V9Hy2nD5pI9oeRDI/dBigIOZ0ENBiXuehNVmlKun8kOcCEApFVmsTKS3cJbik5sf48ZHH5YA+ndFXnFtbVWumc+a49gi5Sgy+Kx/eIb353RSvkqsedZaw+ddwBBaNHBuFTUVMUJRcY1jVzzQuUaXdRdfoge6jrn0XKYAqlI2nxVtSSLjkj+6Av2bUCkpBjilkhNJTFLpa1qIslx5OhcFfIIXjabY6vC5o2xuRPC89MjmOkfQT14SzCvAUiKjCwD9PCH9F3oMx3U13ufY5lwtUuC0DaGEN9cFzrEi0a0q0Ku2BVqJhsczLo8pu368jZrvoNaah9laV17khoMRAokvaDPOalCqNDnpAH7WQ2bbcKJDZN1tHG1vY+/+bXT3d2XOn5+bw+LiAhaXluF31mHYrgBmau1j7KlsmviegLUqpC6Bde4jFfFNERoVeK13+hzH3GsKGJBxT/B8FV9Vorz+rKimkLDY78s8R29YtodjqTkw4ZpUVsH3hmOEkQI35uYXZb3n+mtznSKBgZWmWQzXITmOku6Mv9ScbwpQbcBMRjCzCDnbwWVVXSHEFu6fovEYg/4Ave1jHO4diG/50qXXsLyyhrm1dQSvXIXJWNL2kOW0Rkth0MIqV3tvEriy0mKlsH3EuSGk4a39Q4zCWIh96yvLAqDTs91KJuKBTrU3VqCLrL6Q21Vs3R+McH9zB6ura5hrN+E7el0o7dW0rU6lcEGP0y908H+NTqb3a9V2EmJqrhRDdnd3xdOYz/YPf/jDkyrSL7oJJI9UfX5krtcT/uOy7aXmw+klnKTdTisxH3sSbRZLsGqWuzOVE2Lgn1CUobQ3IoBO+5AgoMKXp9aUnGRD5f0sRPe0BP9Mkto5TNVkoMXlv+g2eZ7zTc89GkBnjEfSCucD3hdV987KFz3P9z3t2K8bgJ6UFegkW0gFuu2I6ocabTru1KaOJde1HJNaIYEEjlGRw6spMjP382Pu9/oDRKOxmrs5r1NxqpRzf1kq0EUppVSEqlqAauIX3+P44j1wP8mxp/OYQvqK1RqlQfMqgC5E6JKsI21QVoALQZtE5lKh6U8B0FmoQuIz+0BVoKv8n597CGzGIj6MsyrQRShV1XhrRQJtfaJz/S+KgJKbCTJrouIQ2WOV+Szm48s9Fws3TivQy5yXDDbRMXji8dR5eaEIirT7F/+6ANCf0aYXAPoXP+guzvhcLXABoD9Xc329Dn6ZAHRm807C+wpQKR7asvFTvks6WK2CmWqDXgZeU16Qs5KO0wu1Tsrp3j0LKK2CQPr3pwG0T4CmIh2tZDq5qSXrVm1rWIGk5OckU6v9qyT4UeFGzkpvCT14NKvO1O98n4GJZYSoW/vCgCfrktVsUq05oVxrF92jI4wf3cbw0WcCDGS9XfFEF+njpWU05+bRaHeQL7wCu9GB7dcw8OZZmyYJOYN+tOVGiaxjATBop1cmSFTPqGTsY21CUKO8H6OgT5v6AO9d97cOHHXfPm2T/jQArzoOpvvyLHBSX68+/iywXoPb1f9PS24/bXY4a4xVr7kKoE+P2/OMcT1uNaN0ejOvz2khAR0zVR+yf1VAmVPo1ywlo8u+lnGajZBnCZCGcMMDjAc9jI92kOx8KrJR6bAHNx5KcF5rb6C5/Drml5Zgb7wKY+0KrCBAr7aM0G2qoB8BMkr/ZxlqcSbAIvfXARNRrLcsCgz5HHDP7brI2i3Ugzo8ykuX6KFytc4FtIjpL02v4/EYRpZKckzkr0TGTkl4qTBYV52Xj6BMKlrVgn7qp4Sb6jg4a66pjpknnvUZhIvpsaX/Pev85z1W5MKlAplbyi8YQJfk4umGY/o6z7pGPVZnMZs1GMJjMoNzGiuBqIQ+gmkw2cdOp4emkvJTKhyUTY/QMHpSQTt+9Bn6N34hvmCTYQ8118Tbb78Nd/0tFO11GdeOUYNtKALByHRVRbhlYbCwALPVQpPgghsov/Iwg3swgUHFg/4A+YNNpJubyB/eR/bgtlSM5N0+6nEq82Xx7eso3noV7twc7LV1mEtLsNptFIsNwKfMcIFD10NEOXX6g9G6Q6gIBXyCrfQpH48wPj6Q5wf9Eepj5WdquzEMa/JENcNja1apxiLPr65UEvlQVSHBzXF1ky0VYpalPC+PevKdvV4X4WQszwnB4Pm5BUkGUX5NKvUJZvqUqecGvkBqOXCYsA9qcJsd+PRFdz0UpZy6kVowx2ptC50Uw5raVNaiEYIJJdUnwId3UHz0GeLNTSS/+gjJ3S25XjvMgDgVALTrmHDrNTRWFuB993W4r12D8/prMN95C2a9jqxdR7TSUslvmJiILLWBWmGAmhqiJlCEiNORAtD3t/Do9qf44IMPcNXv4PL8MlZXV5Gwz1khXQsQCjetJKplyr+UXn37e7vSVgo8VxUn83Md+WFbsdqaFhFsb16PBjg457ACOYli+ImB8WCIXrePXncoVen1xQXUX38NCysrMOfncdRsyHXHBn1oVYVzKzPRLljpZtOg4uS/I6PAWAR5DMwPTDQKG45rI6fSrEkl/ByJEFEModZ5IrJPz9sE7mgsgHjS7yPtkRSQlPKuCrSIshiTKJR5NIpDTMKJHE/gRMZUkgiYPgmVYgmfBVb0rSwv49LahiItUXVBr+zyAJeWLSQ26FI/O4LhqIROXLSQl9YeOceBVM2nqMePsL91H9uP7sCc3MFocIzBJMIgt/DOu+/i6ns/Res7/5lK3FptxNaikuF19tCz96Q/dvtHuL/9CJ/c+gS37t3B5u4OxqMxVudW8Mr6Jbx6+Rq+e+kdXF59BctzS1gwWyjSAinJA+NMZOddSrfrPHJBgoOSMOTaJZ7S/GHVFWXcWcErKhBKkvHmjY/w4Yd/FAD9/fc1gL4mnycIxjZn+3qeK+MoZwa6sm6cJ56ZFa9U4wg9bxDokVinUoHOSi/O7zJPVwB0VqCnOmH5JQPoGnxge2oAXT9rnKMUsWPyjQLQU4LdBD5JOhHVkEIIPJTIFtUTEiBrDVGUonUEshzj0QghyTNhVKrzmEKcEW9X2XupJO3F68tpgWosyDmF8wKBX7X+JNKnBApYLcx5VyfVhbBVJtllLmJFtKniX4K6hx//AYgjmI02xgsbCOoNFEEdfa8p56DMdz0L5TPBYB/17iaMZhP58SYG9z7Bgz/+EbvHh9QAx8bGBlqvv45gYUHWTjOri9oZxxDHosjMuozpIM+lkDlKZR3OoQRJZO4UnKwkWFeU5XT1uRADS9n08/TG9BzIz097FnNNZzuRaOmz+pwkFD4z5bXwe/ojqq0korgzP78o+12eR5+LAAyBPp7HsalwVVrrZKmA62z7WnSEABGMVguh62CYpgLeW34DQb2JZq2G6PZDfPr7P+Lhvbvo+CYWGFOsr6F5/RqClRW4rSUYzqLMa2nkAGlbVSLaCVJjolRPLBe0lOe5t/aPMYkTGRcbq6toNuqyBlkp1bjoL53Ls26VfrSMudlmh8ddfPLZXSEVLC0uoN2sqXOfIUWuY/cqoHOe/vmmHFPNDVT3+3oNI7GF4DnjAT7fP/7xj08A2C+6jej9zNlclzA8gQFV0BkNSp5ew5PrQEmtkkMKxxAAXZ6fkhTJcyjVQUNIv7QQEUUtEilLIE+e+iLDiMpQo6HYrfFZch3GuYqkQp6Hotl8ua9Ze1sdS2lrLM55jH95D0/LWX3eO/m6AehUwSGxnOsa9wteKVlejXcfk3CXP5RjuYzFxY4tyxBQ/YpKYLU6RrSl4r6mVONg6PoyAujVPDbHjZ439Lwr+YtSrl3bq2mQnHOJUnQp479yv8DPaNBdilRISChzsdX8qm5j/V1aueY8YzQvEmSF2v88vHVfAHRei5/5CCy/lHC3xH5ESbiruUBS88pptCx8KfPezM/l5b3wnp+TMHeea+YxiZUgctV1S76vUOU0BM/N8nfk3LWWZTY58xhWyeAQabcSeVBZRDWnarpHDMcYnPdSnuu4CwD9Gc11AaA/13i6OPiLb4ELAP2Lb9OvzBlfKgBdWOwKCD9NAJ4G0lqidhpYrCYLdcPrYHYW2HrW8VUw9PFrOO1Ofb4qCKQlwmcBtE+AahUAXTGEZwHoyidcNYaqQDwPgG5iAt/Ykapc2YSkylMnPNzHZGdLmM/hzj0kew/l/aYRYSGwJSHTWlmDR/CEyZX6Egy3hsJ20Xc6wnJnwsM0yWZUUl2UjdSbJwLoKgjktapEfLUfSAYggC7HlAA6e1XB/6d+09NtW92QVIG7We9XA++zHr5Z/VNldZ4mmsu2r6gXzALPJclDGddzBn06YK2O8ep1zwInq8H1LNLH9KZt1nVKzFhWt+gxTqljgugqniQBg8QOA2nhIGN/55TyVVUj4p9nRFLJYGQRamlXmOPFpAccP8DB/j4G+9sI97ekUiZGHWawivWNDdRefQvu5TekMr3bXEMYdJRPImoKuM8yNFJSQAzZQAckWlBmsMhLAN0g0iAAes2rwaNcabm5VpXUiqkbEtQZKc9j2yhEcpGbd16nSL1rBnLZFlJpWkouE0CVsSuD8ZSg87S2rfbb9FwzPT9N9/fzzE3nPZYz54sC0BW54nROPs841Pf8bACd4BQB9EIAdFKDhPGb0UtLzTu8N9lQggB6X4CA/v2bOP7Dv8f29jbiyRAN38b7778Pa+U60saykiYz67BINCIZw3AEQKff9Hh5GXang0a9IZ7DlMs0JgmCwwjG3j7iu/cw+uAP2H30CJP9HaB7oDz7RhPUokTG1c5yG8O1BSyvrmLpjTewcO1VtDY2kFxaAlo1AeqP/ACJ7cIpLNS46RIAMYdPoIJzB+UMhz1FZur24ffHiuhhhwKgT88rVVKMrkDnMXoO08+5ToBqtrnePIsnp9Qb2yJnenh4gO7xkTwzju2iXmNldRudzpzI/rKaKWKSIysk8Z0YNmzXFcl7DaDzd3qUyzyR08PaE8aDAOh+CaBPBvB6hxgdHgL/8FuM/vG3+Ozjj7GwN0JjoLwD/RSw6csM4MiGgHe572B4aQ7+0jza19/Awn/0c0ncY2kO48tLsknPDAsTqqGIzGmOgPiRxA+sBo4wmoww3t/G/U9v4le/+hXeaq/g8sIKFhYWEY5j2fB79QBjysPbat3SPrO7uzvY3dmWOY3geavVlGTn8tIiFhfmFUDBSaMkMej25vt5liKm5Pl4guRogEG3j+FgiHCciDz9/MYGOt96E835eaStOnYbnkjcF7QakPShgUZhoJErgItV4awOJzjRg4mhkSNGjMtpgEbmCpEtot2AcF2oSKG2+FSSsItQ1AaMOIEzHKkK9AqALoBveQ/90QDHJNuRFJUTEFZkDC0XyIpzkhy056MG0Oc7c2g1mgICi2y8luTlml/OtbwrJstk3eT4NpUHepQ3BUCXpM8kQZExvU8AfRMH2/exv/MAdWxjPOzisDfAVm+MN65fx2vv/RRrP/qvxEYhceaQ2ApAH9qHGNnH0p5H2QCHYRfH3WNM6DVO4JEy/IWLul9Du97GmruIptNAzQ7QzGnnwD41xCecYHNRmOQjgoUbMj+VCSSpPqcstoDnCkAXYEEqS1Rs8PGND8Vm4uHDB3jvvffw5pvXBYTifasEWSHVTGxHEitS7R1c8aGdnm/1v6vr09PiXB7Pv7MvNYBulgDKLACd63NiGi8NgC4WHCWIVY0t+TvbnvPXNw1ATxiLmaaKcUggSVOEUSRVvbTWoEqKG9SEDKXYHLmysyB5Joxk7qJND0E1If+QXEHVnrLC/7wx7Vdmo/sVuVCd8Ob8SmCU6idcqznWufZw7uDvAnzT8qIkPFSr2HQFGt9LwwmK3UfIwwkSx8dobh0tkv5aHQyDtrL1Ckfwk5H0fTMfozbaQ3dzE4c3P0D/4aeY0G+9VUebKiNrayiWlmBQhYcqUpFLYwz5rAat5Vkt5ZhZia73inr/Xm7yT4zKpDJV+96W6hIS10zZtT2rC6dBAol38vxENlv7yL7++uuihEZCsLRRCaDz+gmgE/SnzQcr0NW8qfISYqnDayJBjQotnE/L+yQwTeUUHlvLh/ALVe02dF1MqIZE6xWTpHd6pxdo9MYohmMMusfYvnMTEfvJ92CuLeHStatYeuV1BIxlRd3ERRaxotwGnASZoSwYNIDO9WP7oIsozR4jYAEAACAASURBVIRgsb66ggaVhKjuVUQoMnWtDvMC9KQV4j1BmBQ7e/v4/YcfC6FwfW0VayuLyru93NdKPFr+8H50bKnjzgvCzeOjUq/J0+1SBdCphrO5uSl7ih/96EcvrAL9zwWgJ7Qb4HiRXALzPyR0umIhQpJNdc0WMSWjEKnt0aCP8bAvc4fvuWK3xnWcsSOrkr/sl14Dq3vwKtDJuZl/o3UY11O+nqeg4nnu7wJAnw2gT7JMrP24b6Uy2rDXEwA9LWMcjiIqab1sFehnWZNM545kni9tw05yd2WFuR6XnJM5v+h1X48rvR7rtUvvbcXOinFjudbqtfs84/ECQL8A0M8zTv5sx1wA6H+2pr74otktcAGgf4NHxssOoKvkn+ogbsAJEvE1CwSvduOshOLTunk6cKkmLauBtD5H9fgqgD7r2Meui8l+qUDnrp3Is9p4iIR7WXkmlSAlkCdgtWxc6RmtKHzCigerBEslZgJD3LQggjfZEtltMxrBmHRFeri/+wjd7XvivRUPj4F4JMFWq93B/MKCSPL5S5dg1VuA7SKzGii42TctpGatrHRXEu3ag14q4aV6mdel7lAlfyjBJ2GrJKrlRVBU7pMS7pRp0sn9UxEc8VQ/kXx/UnZfn19OVwZ+0+OgOiamNz/TfV8Fq2f19ayxMk2q0AEqv2sa/J4eJ9XrmT52+vtnjcWzwHUdVOtrmL7G6Wfi5NxmLBK6fDm5B6soJQIzgj+saMoRGpRpE21ZZA4rSaiYwNrxgcisu/EYjcEujo+OMNndRrr1UJJ+w0mCkNWT7RaclTW4K2si+ZgvX4bRWYJTr6Ow5yi4LM+2DVZfKhsC23QFvI/TBH1Wu3su3LoPt1OHY1GSi/rtSrpKsKs8U5VVoyGiyUhtNkwDrkha2wr01/OFjNNSQrj8XVFiS2lzkbd9kmxQbcMqWFl9v9oP+v1ZfXHWuJwmPjwNHKk+CzIuygp0ynRLgadplxLuLgyn9IouvSjleDGcLOfRPBWSgbCVSwl3Va2vfHzVuCLB4uyExueZazPTlnmGAJ6bR5LYlEqGUi9AAb4K2HRYgZ4fIxoMcPTZ77H1679Dr9cnNoBas43vff/7yOeuIPbmhf1skV0s1ZUWhhl9yl24tRpGq8siux44HoLC5uQK9MZwPttHevMWog8/RPibDyR5TXDeKiIkcQIvzlBP1Ny1XbcwaHnKB3vjMuavXMXKtVeR/eX7KC6tiKRut9NETolww4HPuVs+St9Z1fY5fS3jkQBoOB4gOBqofiCAbseSAK0SdASkZqK2XBNO2MnlgJMxU4KVfIvHVtcmqaIyLZEHFWnYAUHdgQArlPclACiJ+rl5LMwvYGFxQQBqVpXwsyHbkuuM5wuATn9Q/m6Uct1m4QETj8MPqZ0gckgEsOAe7AH37uLw44/h/rt/Rv7PHwrxoRHmqBu2yMI7AUk3dcD3MNnbRzIaIskShC0XpufA3rgE4z/8OebffgfBW9eQvLkm/cqq+LGtkld+AXjMdbM/nQyZmSKMQ4S9fTy6+xl+9at/xluNBaw2OiKfzYmNiS+SAhJWcBOEjiL0usfY29/D0eGhtBHXMVbWLSzMSaJ5rtNGo6bkb0USlWsbCR5SkWarSv/xCP1+D91eD0fHR1IdyvmrZtXQarbQWFiEu7GBequNrNnAUaeuxqqhAAm+mqmBulgVU2VDyYaTNDC2DYQmBd0zNAv6eXPtLJCaXGMV4ZC+qwQg+DyZ2VjJi0/GQK8voElCCcpeX5K4BG0JBPM7WFk+mqgqdfrCO74rczDvSdQR+P0EY8pKQtdxMD8/DwLodZIpZGBTQl+1Cd04tPKHSJTrydGJUVixUg/JG8gKtRao2nXO8Qny7m30D3cxGRxg3t5D93AXu/v7OOh1RXL28js/wWt/9d8CjQayYBmZswJeVmr2kFt9ac+hSZnHTIHclKgv1w3amFuGBdey0OSaIVXzFvxc6rOl+oDi94rEwyp5KjhQNSeBRduLXAHSWWl/kaZ8Vsv5slxveG83bnyIP/7hDwKgf+/99/Gtb30Lly5dkjGlpRTDcCwJLUpwU8J/VmwyDaKr+eNx8t6z4wol4S60gFLC/atSgV4F0PVayeeP4KIoZZB8FwSVSrdZEdzX5z0m1DWJyrRtcPzxuTYtVyqy6iSzUNrdpA1OgWg0UvLtCSWoVbWweDgbSg6fDx/jcgJsJ37UX5/m+krciQbZtIIMfXYJtBEc4I+2WNGxoa4c47+rHrw6PhDCLsFg9v1wiG4UY6cw0Wx34LdbQLMlPtlUIfPHhzJW3ME+jN072Lx9G/17nwGjLtqdDmobl1FbXEI9CNCtd5D6tJ9wYI5IlqK3ubIlO6nW5l7PUrEXfZS4fxXQoEIMqtrQ6A6SPX4Zo8t6UTn+WZ2oiTY6HtVV0rwmgpYCbtdqWFlZkaiS8a20EWlRtKyJE0zCWAgplKINarSbKvcZQiC3FKgv6jKpgNKM50gak7W2zFFQCc4SwnGO3KCBiiInc//MWJXf6+WswMyRxSH6W3dxdLAneyc+w1zbVq++gaU3vo+cz7bJevaGKP7AyJGmat0koTFMcwyGQ+weDYR8R4JDq0UyllIi8owEBmP8PBP7IcaEkj8ogNFwhL3DQ9x/uC1xDYmB853Wybqi95TVPc/j8ahW7npWz3xz/l59NjVhXgNgHANcq1iB/vDhQ4m7CaDPzc0pef6pvEYVuD1r3/m0liWALnYJJxvSU+euJz9X7iNLUjk/qbaWpb2LrmQvifiZSYK9sj+TYwXAUwRbWgvJ/ovWN6WVEcmGuhKV503iWCnG0SaLlj2yr1H7DI/kQpI8KmQavec9K1czKz76vKNOf79ue61CwfPyvhh76DmFylS8BpHmnspPTud+9LVO75ufdr2pUSAp61K8xEQQqX1gWmsg5d7JNDGxx4itUE7TiBuwE6UcmdRISM7QH+T4f39h448fbSEO9/Bf/KfLePO1FSzNtaTyV+TNj3uIP7uDX/7N3+Dwzm00Vhbxo3/1r9C4fh15vaH2NhaV1dQexS7GQnbl3J5z/yEl3yastK6qebnfTaMT5QsOmB6toyYhcomZ1fxJ5aoTlQ+tJCoNqVpFzGVkrJXrQ9lYNonfDdqx1YWsMRkOMeQ8OlQS7rSQ4h6E38NL0/sPOa3OK5frjbxVjm/5v8zvzDkXGEUT2cMx39lPQtn/BI06Vq5cwuLSEoI6ldpm50hOSsAqG3YNoOuxoOcK9iP3oFLVzcKRUspdA+l6zDDW5Z5BilH4bFVUP/U44rk0+UuTWISQVSo56ft9nrklK5QSGtfoR5/cw8H2nlxrPfdRs334fiCWI9zLqAr00g5I5FCUMpfY9RllsRz3p7RAkRdXfG1vOjsHXH1Gqs9R9VmaJi/Jc0wOqa7rqlhEcGyc2FxU32fsXGIPynlM2btJtl7ugXlRxgaKOOdQnfMFvC4q0J/RqM8BoMt4J5nRsySWtjxiHWoejWhxyCIeUXJSKgUyv2EohWZie4M6KcblxKEsGKzxALWtO/jw3/xvePSrD5BNDPzgX/9rLP7sZzisB/jv/4f/Ef/L//Q/v4CRcXHKl6UFLgD0l6UnvoTreNkB9Kr3SLUCXbOiqwGPDggk7pqq4DkBHaoBUqVyuHr8WRvGaWBTf8/znLugHCvBYgnWuBzrJKjyHJYFmUBlGXVpVj3Z4uL7XAJCIrhYgiWs+hbGbxYj6G4BwwGy7g6So3s4PjhAd/8Buvt3ZcNW2Ab8Rk3Jz65cQbC4IR6mRvsS4DYkSI1T+hKr4MAxHAmGRCa1BMFVm2tZfeUZq9tCJzc1aC7vlzLaKkQqAfQyYac2eAYSytNXNmvTfVj9tw42pwHK6U2UHht60z8NUupzPg3U1I/k9Lmrge80eF19jKfHpx4rszZ8jwXvJSj/tOBW35e+/ucKhK0Ima0A9CD24aRqTNppACO3kRUFBpaDhIkfExjWCnDTbBoZXGsI2zJQTyMsjY4FwM7392FtPhI/vm7vEP3+oUqmeTbMZoClpSU0Ll9DfW0Dtfl5GME6DKcp1ceptYYM9PxjkNtEmhuIkgiDZCgbo0YzQKujKolZHZ9l3HDRm1B5sBGAjEYDpNFEyUhaJmxtAVFCStJGFXCxmrzT406r9Op5RPdHdQycjO/KZkv/fXp+mB6f04CHPn4aMJFk2wxlg1lj5mQTweQDN3ji4WwpAJ3e3o6v5hrDVAQYdXOysZXro89kljwGoMv7hapKk0onx4dB4s9zzp3VhNBZc2cmXnoK1Pcp5V8mWmN6OAtIYCETQNGAm4doxAdIej3s3/wn3Pnl/66q59wmanPreO/730dUW0XkdARMoXQlK4QIko4SB4blo9ZsYri+jLQWwDUstDJLrC6KnSPg72+g++vfIPr972F//LFUQ9B72qs7yEwTvuWhDhfJeIxDjDCghzPlc2tt1JZWsX7tGsz/+j+B+c51mIGP0fIccj+QOdTPOV6VF3RBv1EZywlSKP9euztEba+HyXiMwopguKo6Slf8VNea6nNeTTIxtTttgTI9f+WUf9OypImSnuZ9do+P0TvuyrNEKTxWofOZdYO6JMVYSRZSiUAq5B049ZZUOvJHpBop527UkI18WD4lKyLklOS3bRh37yH67QfY/Id/QPPvP0Dj4/snVU6UhK93OsjpIzg3B7PRBG5+iuzoGBmrsuxCgPRhaw473/sJXvkXP8M8SQrfuyIJucTxMHYDGcviGc6cRxQh83KkXi6fzcI+th/dx29+8xu85jTQMZWnO6s0+ZyIh3BQRxTHImu/tflIyGac19hjHD+NRl0kTlkBWPM9kXFVz5IyGJC1ktVdZRUapXcJgBx2j7GfDBA061iaX8RaawU1vwbTCxAFTQG70GpiuDAn4DQtB0zaaBBADw20opLwwq8pmWqxVyAr8wwxPdxIFiKGTtyZz78kpVJJWjFJb8QjsT2YEGw82FfSuqxG7Sov83g8EQ/v6fnKarvw20qVoLpGkhSgJQTZDEwAz3U6qHvKl76gokMJoBOGJiQu5+ZN6ZjFpeSAqt5O8pr4vTK54wdtmIyRkhD97Y8xGXaFALDq7mNv+wG2tzcx7B+h2Wxg7bXv4/rP/juRwEdzA5l3iRbqsul1zaHELKEVIDE9+f6Q9gaS9GB0oyJLEgy8jNXqqcyOtsQqollC8wFFbTRYkc3fATtLYFN9Rfx9OW+qubOaXNXrB//28cc38EepQH+I97/7Ht5991288sorQlhQFaRMupZtLzJDpwTRs2KFWXHCdN89uSadZu+0hHvZHVJhL+tIKeHO63qZJNzlOiuSwlJNVCYrNTDGGFbIMJWq3Goc9nX7vXC4LhZq7XAU6ZDPkufVUGu0UGs0hEgkdk9Zhv7hoaj9qApA1RqiVFVmkUueZBkeqGT1xevP0wJ6btUAMNdjzie0jbl37x7efPNNAX0J/jK5rpPlOibQz0d1XtDzAVPSTmkhst/r4bPjI1k3a80aOssdWeNbRgyvvylxQPTgFsJbv5PvNiZjdGoBLl25AvvS60BzHmQobbpthF4dgefDH8USs1VfJ9V1VcndKpCnaKwnak/Vz1ZleyW5/RxdoAGDahWoVlQgaCn2UrWaxIaWcMEVmZYLZxSpiv8kocqLJ8dwX+2S2CRqa7MeCGWoph6a02tNSQyzFJDmxw5cvVjLoYTfCyTOCIWZwswT1JI+Dvd2cPBwE8PP7ouccXv5Elauvy+KO8XcAsLmHFzfh0Hbq0RdNzXExolSltg7HsNyA1y7dg2WzYr3TGyCPIPrGrMFlMeltH9pU1NAlI+6vQGGYSzjq92iBzoTxBevP7UF9LNctVTgeBQPcMYgYSixAH+0BzoVALUEeBVErMb2VbLMea+NsajEMlOTuQIiH39p9UBZZ0vbLD3PnOQ6SkCbxxCQ5f6Mz5xFlS3mnzy1H2DMr9jtmjOsbNYkZ1cB1OMoEgsptgnHqiJwWQgsU0B0RRxVe1BZr0ovZ33ler6r7snP2zbnOU63v5bO1p7R/D72B8kQWomJ8UcVsKzGYzPn5Qq4eZ5rIYAem6p93NiAH6ocZ1ZvIqs15PexNRIAndfRiOqwXhIAnaqFJPTwGhkrc485GU/A/ud70r5U2SzzC3pdk3FXqpCcKK6p0hwBtUlaavh1BD7BZF/6hBY19EAfdnvyb86ltP3jusnYmgpYahb+cgF09fWnaoc6vmVbcO2lAhj3mhz/bC/+WywJy+eCezKOOclzVCTgz9oHnGeMnecYrmqkS5B29vDmHRxsKQC9UXio275cD4XQSE62bEvyzUphhrwKZcloGMw9qfWR6yftG/linic1/DMVPadzSJoUoNtOt8N0fkTl/likodqvNI8pv1+VaMhnJTetcjOWy+sugXNSBqhYw/moJIsoFValzmLnFpzoFPg/Tzue95gLAP0ZLXUuAB2Sw5Z1hCqDgSN5Zdun/aBSc0o4osviFGIbFwD6eUfoxXEXAPo3eAy8VAD6c3ignwVknQVKVYNuCV4qwZoO2KqBG89fDXz1Z/R5qt9/AmJVvNfPAoxyAkKG8kvSfEo5JxO3RrlRYIBRJuX19wqDP1fscSXpruh0co1SmWjCSULUu1vIDw8w3L6Lo62b2N/bw+B4C/FoV45pL85haW1FGOd5YxF50BGmY1pbQW5T9q1AmnusdRPAhzKoaiNUIGObnAR9aiOuGKEKjHusHcXHveJzc+IgMxtAT4Wp/zijfRowPNnIVcDFWf0w3b/TfVE9r+7np42J6n1V+5+/V5M1021QBR2mPzd9b9Vjq2P4rM1hdfxOH3+e6SyrAOh+5MHNVOLEIoCeWVIjO7QJoJsoLANh00TKjFaRwCx6QvIggL46Vv6MGAxgHx4gZwXn4S4Odh9J4N9LQkzMXBh/9VeuorPxCpZXVmDPvQq7sQibQBKWkBWe9D/l3xN60OYpUitDo9lAveHBrxnyHpP9KBSzXaSTk1i+J56MpJpDNk0MasvMm5J510kutaM/TfApyJwVJ7qPxTOu8hzrcfHE+K7MD9Nzy3nG5NPO+6yxOLN/WeVzXgC9lGyWe84TFGUVpUHAmR70IsOsAHTZTFieJBlnjdHPO3emlCNVWR4ESX4KoNvCORcAPSegSIAyG6Mx2RMp8L1PfoWHv/63yj+7NofW8hV86zvfQUwA3W4rSb2cDtmKVTrJPFhODUGjgd7KIvJGDZ5po8GxTgDxk3sw/9f/G7d+8wHGd+7g0vGx8rMOXARtH+bqKszldZi1DortbRxv30b/eFs2uF0aT3s1zC8uwvsv/xqNn/wAratXEa0sIXRMSQ51zIZsKtU8qu05GLSrJIzVHcLb7QqDPjPGgK2kzfXmcNbaVCUGyd/PAaAn9I0rk8FSOSVErBwj8ejuCugbhpFShrBtdBaXpCKdVWiFFwhBQ0gabk0q0H1WfQZ19X+zBjNtQAp3Ob/QhIFJi49vIvzFL3HzF7/Awq9vYvHu7snzRn9e9knItd91xbMXhz0U9KLn2pJHmMQTHNUauPfme7j+459g+a++j+Rn78IJAuR+DSEJHkKwIFiQowhDpH6O1M0RZzHsPMLB7hZ+//vfY43VG4lKzDVaLXgEwwlAuT5G4zGOjg6lWpjrZhSFqHmeSDQuLS1iZXlJ5jFWy9BmQlW4GbBJ2CHoGEcYUR2BieluVxLblDs352tozncw357DUm1BKtE5r/YNVf1eNBuYLC8i8AK4du20Ap0AuiooUT4GZb9Fbn4CoKeG8kAmx03hr0wAZLCZnGeyIk+Rj/viOTk8OsJwa1Nd2/Exwq6q3mW1j++4Ai4wKcMf/h7aKQrXkM2mBolFWpiEJZIUmBQ1DGmTdquFhl9Tc0SlAp0AOs+vxucpgE4pWlagy3nRQF64ynbBawpZJ4nGGOzcFADdyifYCI5wuLeJne0tHB/tyDUtX30Pl//iv0GNFYXtK8iCy4I/WxjCMUbynZFdEwBd/W4jFZKe8gZVjh0ZgrwrADr/fQqg20ChKuqpjhNrAL1IYaeJAEms5o0TVS1SBdD12sz37969gxs3PsKD+/fx7jvv4p133sHly5clmafB3jxPVQI9y0FvyOkkWDVWmLXuT88N0+uR+vfXA0DXxNlZALpU8VfA9Znr5Nfkzdw2UZQ2AWmqVKwEfPAbYrFBUpOMXY7TKBJpU6nCugDQX7oRUI3f+bueS7gWE2gjyE3CM+c87YuqYwPejCRxSVQ7sWqogE4kMMW00QBGSYL7gz7uP3wo9p5vvPOGkJ+aVC7rb+Lu3bvY++M/Y/Txb4Q0dXl5SUhjjhCUlgCnJvPWtj+HiVuDbVmoTzLYU+DylwWgy3if2hvymeAaQ8Ubth3bsAqgq4XJxGQSKtuStIDr+WKpQWKdyLZb3K/PGjafH0C3ihTNfIRoPMTkqIv00Q72dnbRG6dIg0W8+53vYPFb7yC7/Cp6R0ewDVeecfZ/ajoIMwgQu3s0RG44UoFOAF3hBIXEPhaJMiTT0WtWiLMkQdoSpwxGY1F44viqUQmIzIKL15/cAvrZ1eCOBgj5fwLFfKbv378v45Hj8gc/+IHkYjje+BkdS+jnWq/9/JsA12WF83kucBpAP9m/zaClMKdE4qKKFNSeWMca+plS4HpZLOGYMB2lSkQVKpK4aI+lFBMV6ZOqDmwPErgIlvJZ4vGaTEDiIOMdjl8q+ch45f5d4jAlC39WsYRcZ5nDe1EAum5jHacx9q1W9DIG5g/7hPHyqc/74wU8+lr1+Xi9QrzWCo3n6MyvKoAuFhdQZF6+2IbM14xHY1HEESUc/pQe8rovFTFDzb+ifCUFAUrdi8Cl5Gxo7zaJ5TgSOIQINRxi1OthcNxTY9Oy4ZqWfC/3JbQJlCm/EhJrxZPqmJKx9QIr0NXXq/191c+c3/vrX/9a1uKf//znsoek9SafkfX1dbX/LEmiJ21TtpGec+T+nkO55RzD7+SQKoD+4OPb2N/clWegkbuoOwEC34dZVqDTbszyFVld7pVV52oTCNNUADqz2CR585XCQUIVu6nXrHvRz5Dus+l1v3qKaQBdO8bIOUpTO3kWxV5U5bziLJTMtuwnXEPUdHgfVOFk4Rsr0rW1oJWZ8NMnr/t52vWsYy8A9Ge04gWA/kUMs4tzfI4WuADQP0fjfdU/+jIB6Drg122qAv4KB10YiU+2eBUgrf51OrCeBWiedfx5jq0GKuc5ntfDRVelak89fXQwpf2X1RZGJcUoDyMyQkzWE9zi30wmpU/lUBnoUQ7JGPYQPLqL4d4ejgig73yK4XCANBvCdiLZpDVX19Ba3xCwZxIsIXTbEoCG9sIJ+49etgKd036aGxthARcCpOrrPu0IgbnK9/Vyr0FL7e+uqvTULSuvRfVSJALyEDPDfy6ZaN1v02C4DqhmjYlpEPTxcXYKnD4r+JwG5J8I1ipvnEUCqJ7jPOP3WeNrVns8bW5K6H1Z9qeXGrAzFeQ6Gb2M1dhk9blspE0gDQh0quReTl89SnPlOeqUFiYbOM1gR6kAS0l/E6P9T6WKc3Cwi7B/JEATpYuZsFtcXIK//iacpQ2YnXkk9ctSRUyg4ghNTFI13gPPQ6vZQM13YZuZVP3lBGNsAqpMDidIolDJEIcTgNWBAqBTmrS8e8pDPZH9KkegEELKUVhWkJxVwfu0Pp6eQ85q96eNyenPzBpjZwEp8llWcp8TQK+SCliBnqexbOIIoJtlZTpNIriZ4HNvWiRXqI3n84zVs46vPocx7QHKZF8jMuFwCBk5Qm8iyhYkCuUGgSwTLhUJBlvobW3h4NY/YfvDv1Og29wr6LzyLl574w0k9VWEdluShKwEyq2y8iGrw7PrCJoN9Oc7KGo1+LaDIIKqdv7th8Df/Bvcv/kJooM9rKYKyJrULHTnXHjz83AWV4B6C4PtbXQePkTr4EDGTz+1kNlMutYx/OufIvjpj7H2vfeRX7uMyHNEGr2OBixu1/gMlUzswiykUonEEKs3QrBzjAmroPIhMpPPWGWeLJn4ApJz7JeVxgrEPZVZLMVAnhyC5anIHo9KchYBfSYUeJ8EWVj9TlnCfn+AERMcUQTL9cTqg0l8vz0vc3TKakfeDWW9PQ9+o6U86EgusOag3DgmMPI+Up7jV79F+P/8O3z0y19i7tYDLO735Tl91LYQLTawvLKKI4uWEVzvgMU7+7DGEaw0w8JgQr1HdP0Gbq++hVe/813M/+yHCP/zv4TPqvWggchh1TYJZOQdFDT1RRKkSNxUpPZcM0X3aB8f3fgQre4Y9ihEmudoL3QQ1AJJlI+iVBLonLP2dncwHk8k6dNptyRxsby4KNLtAtxxs10STWybsq5KupbS70eHBzjYP5BqTwG0agEa83UEjQA1r4a60xJiGqkdfTjShqg3kCwtoVlvwPMpvezLuPITA0Fczkick2UZVdXnORuKsQQ39cpZ5YRwwSS5Y6pqU5kjRwNJWh3v7WL37m2xPYjHIyCOhDzX9AM0KcvvujLnBr6qwIucDLkDuI4L2kPESSJJYJ045JzBxFaz0UCjXodfSukzUUX5UJmWRBq9vAeZbFWFfCEKE6mcF2YghD3+brp1UcqIozG6O3cRTgZwixhXaj30jvawt/UQR5ufiZRwZ+NNLH3nrzF35QqMhTeR1F8TCWq7iGBlinmQmT5yU5HDUlb9UMJWiDlqjWM84tJV3lBxiWHE5d8JmhCEZCTmIDYa6n6yGE4SiTRywnkzVR6FWl5SvjPPJHnMdvrkk5u4efMmtrY28a233sLb33obV69ekUoYLW/K5LH8Lh8upQ2nFJTOimum14RZa4865qsPoHM+1IkzHdszuchnT1egf1MAdE4LlCPk/Y7GE1nv6qyurTVhizoP1UIsRKzwG46E7CEy7QKgayl/VQHEl4z9E3Kseufi9edpgSoYrsc31xnO2RzffCkVFOX1QU2t+gAAIABJREFUqqtbRX2HsTfJ0wQYSm/UatUmOzzKDHi018hz7O/uCEHMSEK8vjaPBisnoy4mW59ItXt35x4w2sfG+jrWX7mM1vwC4HlIrA4yM5BxNbDnERmexONBzjroaXSZqecnh5AcdbIUVMvLTz9fPVM5RZ+7EzSBoEpI4Ic5D7Oqj8Ad21Cqy0sbHUnuF4Yizx0eIc1yAcP+f/betEey80oTe+4a+5J7Ze2sKlaRFCWKIkVSCyV1a1oz9jRkYGzDX/zBQMOADcxXA4b/wRj+4B5jYGDgAQaNcRuDHsDjWeye7pZ6Wmq1RFGURFJNFllkFWvJPSMjY4+7G8953zfiZlRWVZbIEhdlAFEVEXnjxr3ves55znmeel35xWqNZtLu3ZcxO0PM+yH9aVLCkEqZrBB6TSeDkkM5M4bmHVLFM2WYjCnarwqYiDzC2p07ArDyes6dP48zj1/E8uULGLOviwtwi/NiX4QUbUstsVVavTFS25dkP9oUQp/PGEE8Fl/Ioa8XB/I9doJX8KVNBqMxipW62AEF30NBU/EfudGPDzzQAmb+zia4kN2B4DnnGAF02pl8PPHEEzh37pxiAGgo+zK/BojdkmO4eVBsIn8xKkEwlxCuabDzMgrqtar0ZSGG2gzUTiByCgJiK8aDyXXR7vcduATIKONAQE9XlguoSeasKEZIim4NoIsv4TooCLtDWRJHOQ/IgEUad6nk1kmFfpbA0cnbs8DYYT7wowTQBcjV92ZotNlE/Jz3JGxOTEKljjvnUEFLps1UUx/ol18D3Py0Auh0WljZq9SuMoRBKPEathv9YpEQ8X2VfECb2CWgTukZlWSgnno9M36uALIqSSMNmcTLhCBVUDTu9THY70oFOvuNADoTeCW+waTwTxCATt+B7cD7N+wFlI179dVXcefOHXznO98RVhjaARxXXNu5fxngPG/rGpYENX0fne0WscBKF6GsvXsdrY0tWZ9qqY2K56NYKMJmUQP70nMkFqAylVmBrvZ8SbHRex//5JiCFVWPfmA9nWy7k2P0EmXuU7MXzm7PsiboWImK8VGKTu3JHAfG1pWRpIvZJO6uwXwp6tB4AyuTZT0kc4xJ3OF7jiXuramNwoQf/qPdEI8B9Ae05zGA/tEOuOOzPXQLHAPoD91kn50vfJIAdDHf76r+NDa9Bs8Npc9MBflsjxwGnt8L/DFGR97wuF926CwQazJh7zUq8tfCujpSocs5tNPC10Z2Q86l3qngiGj3qPduEkjGHAP2JWaViwZ0inQ8FPAj2tmB987baO/soL17B4P922KYFasOqgs+avPz8JdW4S0sC3Vsr3QCfW9OLntozSFi7i+plFNW8BJCz1ChlnocSXUrMz/VdU+l7JStpqnwjEKRDtRNow6qol49cnR/phKT4QyCZJomerYdZ8Hj2b41/TF7nHl/LypUNdxywRv92hw/O17ud2z+XLMBnPx4yQd5DgPF8/d2mLP4IGD1qCtTaPsIbKVj5RHs0Q6rTzBPGAVo6Op+E/0gvlPVpxH7S8apkN4qJ8dy4VhKR90N1oDuO2jt7GB85wNEm7fFaSpHIaqOrYJY555E8dR5FE6sIlx5CnZtAfBLWEMDfVqpKbBQaaBeq6DkOnBY5c6xzkx835cM0DgcIxwNJTs3i0KZK5LhTnYlEwzWWcR5x0Lmm9Y3UoEC3Wqa8m62v0yb5vvrXv1wGKBxv/F7WB/n+/Cwa8kHZ9R6QdlzpXd2FAp35c8YRDWcAugHNNAVgC7XTg30+wTUZ+fjUddOfm9kJWBwwM4s1EekuyTInGBQ7GrKLyo3KiplP+ihsn8brevXsfPeK2i99z0J8JRPXMH8xZdEW9gA6AzijAoBYk/pg1WSOipeDaVaDb1aBSCA7njwhjGi9Q2EP3oV6R/+EdprG0hHfTRsVQG+3/Cxfrqq9MaqNcR+SQJhl66v49xWW9EyoojULUkA5fpXPw//5Rdw8eWXgaevIKmWkbCqKS7CyhSAHntq/ackQuQqTTGvM0B5Yw9j6rdFXYQYKWcvp22Wb2dZ943OtAks6PGbHz+TtUgH0sgiwqQFOa+o1KlABccDqxVFA7zTEzpTOu794UiqS5j4UmkuKs1zxwGpw1lZQk30Yq0mSTHVuWWguiJrh2uN4aX7Qndv/8cfY/zv/gy/euUVNNa2sdgPJGhw9fEGBldO4uzly2jVfQxYRd0f4uRfvYVkYxdWp4eLOwMU0gw9v4Zr9cdw+tJl1L/5PEb/zd9FdXERVqWOseNLFYMXWHDHKnkrKkUIPVXhXHAzdDstvH3tbfgbLVi9gYz+5vI8iuWSzJud1r4ElFtM+umqgEWd97UwL4GLuUYDlVJRSQaQCllXyyg91EjaqrW7IyA617pKqSwB0Sb10itcI7nZUBqhAFtYaBwM7aLQxGalMpK5BVX5XWvCK9bUuhyTdUEHNXO6XCYgwWNChywGym6SYKOw+GTwbAWIsU/Hw75o3e/tbGPz5g251iQYiyaqVI+XSqj5imKUIQbqgrN/Qj8VAN3YJ0GoAoZ8b3T62E5Ci1sswmU1PG0WCYqoIM5BAJ3gubIVMtHR08lXBN5tRwVe/ZIEaMbjEdrbdxCORyjZMS5UBhh2WthZv4Xda79EseCjsnQe1ce/htUnnoC98jSC2hMoFFy4aaL2C5lAvAEFoEtQRGMh1ObTiDVcu6M0+WiPWOTGVIk7GQjscyvyEaGmWBmiAF4wlHEVUwPdVBFpdh5+PmZgVSd2vf3223jvvfewu7ODxy9dxOXLlyVgXvB8pXvO/UxX8jNhw0iP5Per+9k1edvnMDt0un9MV4VPK4W7AQvz6yDnLMd9HkDP76lHtYc+bceNWAXjKOC03xtIlSxBv1KlCpdrCvcGy8ag28Wg1xWKVFnzZwD0A4FEbZsLheExgP4bGxIc16ZylXuxCairvbgj9gb/TuCXiWysouZxBG6MraUqpVXwOQ860c7tWg4KlSr8LMXo9i1hmrFHPSwnA1iui2F7Ha0bv5SKZMtL0Fgsy55XW16FX23IOUdZAzHKimkF84gST6pGPdH7NhqmqslMUursEFK07dNjpn8/SAF/wP59iF4wfptcgwb8uB7TP+C9sf2mtLeGXckRm7nX6wuoybajf0J7h4koAp5PMIDDgIm7P+u4VQzdinyvFnVRSgN5XUk6kgymLHbuNfT0mUynGJ4EQMpssUG2125h64Or0s+LCzVcPL+CyqlT8BYuICssC6tRkLkYxZbYG90gg+WXQDpwJgQSdJI5H42EMYd7SxqORfKKD79YEHaDURBiYXlVUUML5fGjoaJ9iG78VB9qQC2Ou3z8gX3EZJjr169LcgTfcy4tLCyI38InX3M95zptziOgY6jsWD74naM+TDKtmQtqbnIOTtLEJ6A5ZyATYyU+oQe8qjhXITmTpCOVwK4L31NgJ9cPc15Zd+IEcRhJsmVEZhS9toVxJOegTnWlXBGmKVNVTwBdANU4VuMwS+BpyuTZGMxh/rVc7iMCDQ14zt/I0+sbAF1kLzQVOf0/rs1m/TH2mLFXZm21Wb/5fv36aQXQRaLSokSRilVGoQKNTfIX24xPs+dxfMsYN5JPuUa5K17GoUyzXYJVyrBnAvpgv4Nht6+YWWxHEnhFJ1z7I2Y9NyGQj6sCnf4U9yb6T7wHrgnvv/8+6DPQ//7GN74hbUV/je1DX417GNcIkeDUc4jzxqwZ+fF61HXiYY7jGkH/jI/1d6+jvbUt87aeZShTPrFQgB2FEptmMrPonut4A7FxJkaIG2bYIzh3J9KKBsyeskuYOTT7f/6aTYwkvw6YzyS2QbYH250kUgtDWg54nezg+Zw+o4kGSLI7JS1pJzC9WtLeyAKrz01f19Pyag/Tlkc59hhAf0ArHQPoRxlGx8c8whY4BtAfYeN+0k/9SQLQTe5ZfrNU7ae2ONl8dQbhYcFC09aHGaYPAnUeBGTlzz1rsD/MuQ2Aru5HVYmIwc1qMf0jqQBXunqbVVkaGGFVlQHQy/wqg/dhiGGnjTbpWe/cRvbG6+jv7yMc7cPJOpifn8fiqTksnG7CYsVeuQa4RaVFVF7FsLgoTs4ATalAp3lTAqvG6MxrAJ06sgwUa+4baV9jFMk1q2tV1Damgko+0b2nAwbqKPXUwLt6TUomBqunNNH5eXM/ADLfF7NjIu/A3svByjtoxtHMOzqHXYe6V3VvJmP87jGrR66pHM3RhD/IGDxs/B52/mlwXFHfzzqb91t7DgDoMbX4VL/5KWtLdaWSTtbgnY5JBaz7KuGYlfuxkWZK24pQnAHQS1YL5XRNNHeTrTuIN5WmcLizjajbUVXDp69g/vR5rJw5i8Fjz0s1ul+pY92aQz9WWaJLtXlUy0UUWGlFCi6CRBpAZ/YuwRVSH4oDm8QC/tC58HPanqzAVJVXWofXJK5oCFmy7HNZ+obAMG+Uz46B2fk+6yCb4/PjNt839zt+9rj8+M6PSxMkVWBUJpUAHwZAZ5DG0gC6BG+EKUJVHzCxxVSgz46p2bH6oHV59n4MgM7+boz8CYA+LPUUgA4XKSqyahgA/c5bb2H32k/Qu/3XcjmNM5/HyhNfl7UuqZ7E2GtI0CkPoNcxh0qxiQIB9HIRVrGEIrPTewE612+g95c/Qvy//hFAwDgNUY4Hqtr4/DLS5y7J7wxTVpuncu6VN97Fwnu3FK2iV4NdUJVNrz11Gt6Lz+KZb30L2ZefARbmYREEHRGkpiMHpB7HXCqV6CGrfFnj2h2istFG0O1iGOxjnA4mY9Zk4h9oawNE6go0vQDfBXvIeNLLrQSzWG3u6LnAz02lMIMNWtOLFO6sahL6uJ1d9AdDpTlXqKBaqwv1OYO11AxnxZZTLGJl5QTmlk+jsHBOrttzAhSsDmIC6H/xAwz+7/8Xr//0p5jf3MPKmJUHPnrfegr2y1/E8nPPIT2/iqzoAq027H/2b7D52hvofHALF7Z7YH15v1DHu5VzWD51GtVvPIfwv/19NEndXalhaPtyPj+w4BFAd21EhRCRqygXfSdFp7OLq9euwr69BWcwgl/w0ViaF1rAEXUp1zZw584aqF3OnmLV+YmVFSzMz0mAg4CtR831KIJDoFnbIcNBH/v7bVXN1evK3sYg2tLiEuaZdFApwwKB5yGGgxHCMfPQXFh+EXGhLpU7iV/AuNaQQFJjfgmN+RW1Fie2PFXfTnW5JvzjdO4d9qn2IjV9bR5AJ9gfBSNJsBsP+gi6+wLKBIM+0mAkwaqipTQn+SCzjQHQR06E0FKBYOqss7+51nKci3Z5FMk1871PsEGPJbaf0T03GuhmfBJA5yPJIqSZ1sHLAeixVwSrHKiN2dldF5Cm4qa4WB0iHHSws3YTt9/8iWgqes2TcE8/h0tf/CK8U1/EqPYESqUifJLSGqpTqT4nHbvSQZNKCFoshwHoZN0wADpldjSAnmQewowAegY3HE8AdNpE3BM5P7kGM2jMINjeflvYDNjOpGJcW1uTINiZ06dw9swZRcVYrUkQjNX7TP6QAJg8pyvsbMB1dl8xwbL72RNmvc3Hlz+tAPr0XrQ/YFlgxQ7XYAYXDYXqowqm38+e+k3/jQB6rDVogyASlgi2QaFUgSMAeoIkjAUspXwD54WyVYXvSdtsuUQ6gfLU3DwG0H+zvWnmL8cxxy73MvMZbQ2uIdyLOd8JkBoQXRiH2M9aJ9jYBwdAH0oxOT4y6swSxGrvCVU3AfTxjbfFLm+tv4/9tbdkLT996TQee+q8+JykCKfcGM8b2fNIbKW1SwCdkktS15UOYEOt45P1yXh+M9jybwJAN36QsaMNAMH111Twc79KElW9LxTvSSqsO9zD+Rnn0cLCoqwnigCOnulBebHcKn3XYHkYAD3JLAQpaW5V5aWbqUSXcNBFd+sm3nnnHQy6u5irOnj6hRfQvPAsstppSYwbpS76QSJgyyjz4JdrkvhgkYpbV+bZSSD+HF33jMwp2s9j9TATuwign33sktgBtGmOKdw/3Nw389GMLVOZzPcEWznf+D/HHRPoOC5pLzJhg/NPKM+17ZJP5L+Xz3jfq81JK0x8hwMsjkyEV/YQwaEgRw9Pc1P2UWHKcWVN4vWScUpAcyl+UBrrTGynnRaJfRip5ELStwtWrxYBMV/1fCsVy6jUyJTiil9B3Wrap6JTTeYlKwMF/dRedLC2dDZOZ+7/Ue35szaYaUf2jSRLjsdKwz1JpP+4xpjrNmt4fl1WzaWo6Q+L89yrPz/VADrrdpmUSvkvGRs6cda2le/AceWpJNf8YzY1SUZCvsCK44uxIskKpGMNkaYigB4MR2LviK+m44p0k/iej0n4UVcWz8ZqpO8eMYW7YqpS7cExRH+BADp9B44lyjvQH+U6TeYKIz/C/8+cOTNhreD3TeKdSUT4cKvYvb9NINnwid555zpa65uKwj1JBEDn7zsaQHc9F4UymXEU/blFPXTG4UTmS80BJlUgUa9jSmIFinmPT2PfmPmSj3mZv5k4nUk4MvPVMEeYxEKHMhMlyoPRx+K4UPusSRWV3xOZVHUtIV8zYkPfzPMlKY1jLKZfqJk5GUvhg2xrrskq+Igb/hhAf0CDHgPoH/GIOz7dw7bAMYD+sC32GTr+EwOgc2PTBtLdYOHhALoBsvLGs3k9a1Ab7aLZzw873mzeYmgdQqU5+7nZ2I9yblK/ZgkzMkmN7SAlXREdGKlKE54jEGQXrSmpQA8FNGcGeTEdCgUcgS03GQLBCFGvi/2Nm9ja2MD+5gbiTRV0pj1ZKnniUC+snkB9lWBDBYlbQkRKUgJMbg2Bqwz+2K4gszxliJGCVf9+IQ5EF1kZmIo+WAwPGkSTtjEUplMAXVkmxgTOOUFS3aUe01esjDlY5Zp3nPLGrWn72WoDNXQOOlvm/WxW5mHnNt+fdWrud6wYT7qy5+4xq+7xMMd31lg/4DTMAO7musz573fs7P3fb5mKURDafOkD0f4xmkShprO14GcaTKeTESrhAQnOOKxWJB2ug7HFIFMm2rKRDtwUsi4KyS7iIITfbcHe3xWnYLx2E8PtDaEQtqs1VJpzmF9agnXhKdRWT6M+v4R25SRitwjHLaDaOCsVr8KFEKixRz5C6vKywm88pHYg6UkjoUH0WfnqevB1/SDvPw+gM4qkggJT6nYBnTUlFR0sBspmx5gJypm+uB+APutwz/bb7HiYPfes050fQ7NjIX9u21PBiCNVoLMJzFyJVQX6/QB0Rat1dwDxo1g7h3Y0qUBvDsvwY2YKJxhWWsgcrjueaCRLBfqog2rrA9z65S+x+/6PMdz6sTjejfPPY/7Jb0vwIq2cROg1EVKPmiCqp3Sa560F1Ipz8Op19Cs+skIBBZ5zv4PWtWvofu+v4f7hv4A7DlU1ajoQukHv2ctw/rNvwFlaFr3tYQR09/fR/Ld/hvoPfoJkNESEMlK7KEDYT544heJXv4yv/N3vIH7xS8DSIuzUgT0glGghcy0kHsdchpCV9p6qSCp1h2hsdTDuKQA9yAHoKualA1F6j9Sc0YqZxARMTUBLsxKoRfYggE4K99BS+ssSTNCOKq9OADytGRoSRGd1RRij1x9gr91GdxQofdBaHYVaQwLPkljlelhYXMTyynksrz6tQBpnDNvtIhuNYP35X2P4r/8UV1/5KRa297E8SuHaHt743AKGX7yAK889h/oLT6Nwahl2lAD/5F/i9k9ew971G7jc6qOYAV2vgnerJ7F08hRK3/wSev/9d7G0sgK7XEcfBfheAeWRhdLIAheCqBghpoY3g3Z2hP39HVx97yrc25vwRxHKlTK8egnjKMB+ex/rG5vY3W2JLh/pyM+cOSsAer1eU0k5bC/bQkKpFDZrmqI/6KPdaqG915IgdsH30WjUZc8lQMrxQ1CqxH160MegP0AnSiVYbguAXpMeS2wXoV8R+rvm6iqap05Lf8cE1w01ptC+KDDd4zql5y/1TW2LZ1HIsOwBEvBXYBkTYBioEW3NiDSZkQBqg+4+Rt22Yu9gQJcMHraFsuuirGkVE4c6b5TsYPKcqnjks1ypCHU5q0kYVBUKRmrw6oAp55sC0HkVUoQge778XYIjeljqJBDHlxuS66ROeZCkEmTe29uXdq75Ni6XI8SjAfbWPsCdn/+lYuWpziE7eRlPvfACvLNfwKB5SQJyRasML9WadDrRS9omVwEpFPgq+ovUDnUYbVotIxWBmk4wTS2kZMagXAITKEKle2kAdNpCYRSjN1BVjGsb69jY2pTgV6/blyA574eMBo16DY1GE4tzCzhz5jROrp7EfJO0zJ6A54ZaOG/PPMiuydseh9kAas+ZWgOfRgA9vy+aO+F9sb35t7w25KMKpt/PnvpN/23MMUc/IUnhuYo6k0FXzydQrlgNRpTiID1uEEgCkGIaMRTuhllzkrY7ZYeiZo+WbPlN39dv6+9xzBq7knuwaLbqilNWrbKCmmsOg+eke2ayINdd8z1TjS60taTD1Rq7cUpWDwejMBAplDmXdn2KdG8bw3ffkOB8v7uHciGVczZPraJ6+oRio3EKYouLPm1K0FnpibtpEa5dAAPkcTqaJE0/qO9MZausbQcOPvhu+ieVyPswD9Mext9nQhN9Dwb5FSNMUwGVDN5zlDu27Om9bleScfho1OuSqEB7ThJIuZ8eAB7vf0UhqpKMLg+biZAaGEwHcDNSCVsoxtQkJxOWTQV6CdAzwatnxRK0d7MQXrAvgErn9gewd9bFV1r+3Jcxd+kZ0fxN3DKGMYShILCK8Mt1scMym96QrSix+XuEPJgEl2ofTgOjb1+9inEY4tKVJ7UuvGjRPExzHx870wKHxQvyVemi950kEy1wzifRatYAIt8bcDUPGBlq8PsVa8x2xuTYAzEFxSAoGJb4virWlC9xEDtTEmodScz2PF/Gm8gVMXleNItiZLxWJmhGoVCxi41J2nbtc4hONe1Ansv1xGYUFh/K/jDhjWxWWj6K7TIcjwR4L1spCjop9OPcy2fjTjKdNa04r4v9yHXXSBoZiYh8DMD0pQH0eI7ZhKejTKJPK4CumDa47ujkPGE1UIkXXOcEcNUSANIOhvLAxCcm/6tdQ71VDgX7J4kS2CIj4ABhgm67jX6niyRUjAfi05L5S4OlWvnqEwGgSxK9Xm+ZJPfaa6/Jk3sWmVKuXLkie7JJrGHinCRJFgqKraxclvbLjzHep4lJHmVcPewxIr+l+2j9nXfQWl+X8V9PQ1RdW5jIvCyAyyR9n6w4ZGtT8otcJ2S+jENE40gl4IeR0PCLtMhwF1Z/Y9LHKg6vGcs0qJ6Peal75ZPrkolPTQ0GYSDQa1ZSriBszslaVvSLKBVKsucVfFb0FyXBECZyKGsi/Uct32KXdRGJhVBipiz4YvxT2V+K3F3t8R/14xhAf0CLHgPoH/WQOz7fQ7bAMYD+kA32WTr8EwOgy3alHocB6Ar4UqCscZKNgTsL5ORBKdNXDwLbZx2f+53bXOOvc25W+joJQRoGzh0Jnstry0WsKcyncqcZ7GRE9RapuCrTAU9JZR2LsRF22xjsbmP35rvYWLuNTnsPThpJIL9Sq6M+tyAOdW1hBcXmIstzETpFBKzRShKMhZpUGwEO6WRdCRSQzpuOtDjgKQls1GNCe3PAIVMV5dJnoi2qaLs00q76U76s+zYXEMkT9zlCJnw3CJ5v63yf5LOzZ/tjdn7mDcrDnKLZ4/MOUP5vhznHDwug/zrgeX5O5K9nFox9GAA9Je20aLwyeYN6fLrS0AoEQGRfiL4h5QY4N4NE0z0zE1MFaSPbQd8pSH8Hlo2RpnNz4z68qC2fUwKgPOoJUBOtf4D+xm0JVAXxWDSufQIe5y9i7uQpzK+sIlx+HH5tDsVKE27zcdguAXoXaaDo5i1W7/qJnG/EikoCQFkGD5lon0sAkaCZcdh0FrGsCbmkD8mI1zpvon5rnDrtbMlv6XFu2vywvssfM+vsz65j+XXqKMfeC6A+bDywKkAcMjoc1LYm1Z7nw/ZUH9PgZ42ZmYqzFO4CoGsNdAkSTCrQ6RyoCvT8Neev7cOsnQKg2ynszMbcoIpC7Ilu+aC6LQB6mlEbmZTWBND3Udt+H9d/9jO03v8xwv2fSkC5fuEraDzxHXEmk/IqYn9OHLWBHyDylUb4IjSA3mhgUCsg9V14SYoiNavfew/d7/8I5T/8P2GPAqYUI3UCGUvJs1cQ/xe/i+WnnkJx+RRIfH3n5k3M/dG/ROP/+wvEgwESVLhCC6Xzj584g+rLL+Ebv//7CF98DtniAuzEhjegrpuNzCOAzqTrFIGVoOspx6vcG2Juax9DoXDvIAJ1bQ1srtfOXGa2JEBoDFA04zQYPruWKUBVwSF8TR6JAKoCnBXnQndOfThJmiLtmqLhZqWAjAnHx2g0xm6rhe12G1GcyJx0imU91iy4fhHzCws4uXoRF869oH7MGQNuBxiNgO+/gtH/8+e4IRXobSwOuZa4+N5pD3tPrOLZZ5/F4re+jOrl8+Lg4n/7v3Drb17F7vvX8US7h0KaoueW8E51FavnzqP0O89h97/7+wIk2KUGeijCd3xUhzYqQ/62JRTuccFUWgbY62zjnffeQeHONkpBjFKljMBJsNdpy3q0s70r90vQe2lxUaqESalZ1jR53BfZ5jyGlTamYqDTbmM0VGwBrCJaXFiQ4DsrsmX+hyGqvR6yfh/D8RhtLjpsY8dH6JakDdkaqacYDJqnT6Fx5oycb0Tgo6D61iILhAbQC0kGVweWClkqyUOieWzyJSTAocqtVWBUS25knMux9Pd4QKrDPQF5g/09pIOefL/iOiKZIQkWngXLUcAOg6Gm6rxcrQiQwvcm+MvjTZWeAOgmw19h47qKb2pDsAQ8S9W66/gRYCst8YFrYSy0u2O09vpIMwuNgosr5Qws3+9s3MT6q3+BJAoQFcuIV07jC1/5Cvz3CknXAAAgAElEQVQLz6A3f1HasGTPoZApGvzJw0QiZN3XF6Vfx5aqJBcGHe59et4ZOnUGf2B0SKnVOdIAuhyvgqrjKESn28Xm5iZurt3G2vq6ADeUNpHqCtKT6v2E9tnSwiIuPHYBj50/j5WlZfhcr4XeUAEYR7FTDrM9Zm2A6To9bYpPE4B+2P3kwXSCR3wYAH12z55dDz8r7wPHQUA5qChCo9ZAqagocW2x4W2x7zutFpgIRTue2saqbRSAruwbCQWq8ca0Xc0eJYHDGS3Kz0q7fVLvwwDe5vpMlSqD5KTa5jptPiMQzL3GyBbwO9yX2OdCgayBdSMz4RQtjIIREIdYLHsIWaV3+wa6b/1CtFYd18aZcyfRWFiA02wirlRlzQr8ChJf0bZbsSs5tvydYkLGEkW1GyASWZqjPI52VP5MBF+OcuaDfiOvXWway5LkJSYfcM1gmxFAFzuRAKIGxJhkSwCdawn7gQA6934mNEncQAPoszb7va4sTcuA9q3G3hCxq5Ih/HQEEuCzuWpjF16qbPLIKYt9Htgpdr1I2F58K0YtG8g1jW7dRPLuVUnSq158CstPP48676O2gMjy5ZjYrcCrNCRJILP9CTW3ZxGcUECnR1xUS1cx4evq1asIogiXnnhSkk8ZYyAoevz4cC1gQKzZanSJ8zCuoiuxaTsZ8EvAQA2mGbA1os2hAXWCaOb7R706guNqnT84iUTkR0CiFLEGNOnPU5dc9ghbUbPTh5QnbUEm0dCeNZWjTMbkmqP9BAMKm98Tf9vIH2jq9iAIwXsiOM+1q1gqi4/Ksclk3eFoqNaXjOn9Byu0TUwvbw8cdT4etb1mj8vbYOynfJWrsUEMiM54BNuJ/mhemzofd8xLbAil+Ex84X7X+WkG0G0C6HoITmJWOhFB2sSwFOjxxYpkGbkarJW21nJlUrEsBotK+kgSxpAUBXwyDtBp74tclZUodhHhfUvVa5PAK2NUGT3y+Dgo3GUd0BfANiGA/vOf/1zWZGPTnj9/HqurqwKi0685ceKEzBtJ6Na68bI358YRz5tP1vh1x/69vkeJBpNktf3uO2hvrMmcrSVDlO0MBd+Dlw5h2xkyx0YYdBBHAZIgEPtF4nZDFr+o+EISJkCkYsalYBvV8Z0DP31YDMx8JjG7XCzazMl8kpFJeBmWStirNVTikgDoFUlAKJdqKBVrcIss2qnBcUu6mn8OtkNZUW6aLOBQSWkhyqo8x3IQWwXFPmbFiB0lufdRP44B9Ae06DGA/lEPuePzPWQLHAPoD9lgn6XDP0kAel4DXdlIuainssynQGxOAz1vQOQ3V9NPZmPNOxOzxuv9QKCjAln54/LGff7cBNAFBKfxpwF09ZqutdawyymFW/EIrpVINnA5G8BNQiAYA+07aO9sYmv9DrY/eAdbm+sIRkMsNapicC2tnMDCyqpo/jrFClKnqIIirED3KmLsjzNfdNSkXdzSBEC3okgqd8XpzlTgVzLwzWZ1oCpfUbcre1QB6OqEU6H0uyoP9KkmxoGu/JUKzZkq8nwfmtf5vsv37ey8PKzfzLi6lyN2r37Ln/t+Tty9Atiz13av+5y9t8PuP98O+TF9r3Metl4RQCdFrYw9KxA9WvWgxu1BAJ3OihfRbDRVkEqzjxXnA1dV+oWsRtdZ9E7Ugxvuyef1eIx6NFKBgr1NjHc2sLu9ja3dTex39wVUck6fQ5OVeCsn4T32DOZXz6C5uAq7eUnGZEYa40jTKbIq0kvQ6/cwGgwQscLVslB0bAHQ+XCzVOQH5JGqezFV5yYJR6d9TAAmk9is0jjuZp6YXR9m+2D2O/calw9aS+41xg/rwwOfsZKGVHq/JoAuAcdDNNClmmAGQP+o1k5e/wRABwH0Wg5A30JmGwCdDgxB6D3UN6/h6iuvoHXjJ8j6vxCwkgB65dLvijMTl04g8poSjOoTQPcSWevmkjnUSOHebGDcZGDYhc1gzfY29j74AIMfvILKP/5jxJ2eAOh+RWmSbZ2Zx8bLT+Olr38dS099Af3KHH712mtY/Rd/ghPf/6EAyl5xXgD03riHV598DPVvfg0vf/e7iL78LOK5BrKQzqFKOiGAnvqaMhEJ+l6kK9AHaGztoUeQOu0jc1UAWMaLHsuGykzGInW89AAwdGTmuLvGCh1NPR0IoEe8P99XwdRUVVGkUaxAdF15Iuu9UG2z8lYBNTus1m+3sdfeR2dE+vYEjuuh0mhK1fXZM1fwxONf1wD6CLD3KWYN/PA1jP/9f8TaK6+gfmcHc71QAPS/PFtA68oJPPPMM5h7+VlUHz+Pkl8A/vc/wc2/eRU7167h8fY+ikmCnlvGtdoZXHjiSVS+/QI2/uD3pO+dchMDuwwXLipDC+WBCq6E5QhJicwtDlJrhL39Lbx/432U1ncFQHc8B9uDNja3t0Sbcn+/g0a9IUGKM6dOK833clkcbpNUEGo9OoIZ+xrQIERdKhQk4M59l5TcEhhlMJQJDlGEwva2tENEqRTPF+20GDYGqSvjh2C6U54TELC+uory6gkFoBdcAdGljluCkQok96WyTHWoT3viEABdMbXy6hS9IZM3kpRUgQOls5mqim7ey7C1IyA6x4EdR3BYXURNu2oRflElLrGv+eTnhWJBVS/pYI0kYzCQI9Wt1HJVALpaf1n5pq5V3YFeX2l3ZAroywPofQcYMvllMMTu3kDopOu+gycqrLxPMNhZw+Zr38do0MPI8TBeXMXzX/0qCpe+hO7S4xJoKguAXj98ybwPgM6AMvdBCYAbRiQOJ943q6tYRTEYIuz1VbWVAPGWtGeYxOgPBpKMsb61ia2dbdHVLZcqqsqGFfxBINUaDALON+dw7uw5nD51GssEa1h16LDqS132Uewas+fkA72H3bTac6bw1acVQM/b9iZ4RnCMDwJHj1r/8YF78G/wgDyAvrSwJAA6K4MkSEz2iiRFi/rwifIdmAyi9hOuCMcA+m+wqx74U4fZ7Qw2C7tOoyEAMIFgoxPMdcjoJwvwqYG42eC5JDzFEdySLYlQXNdL4QCb19/HxttvYvuNV2VtWj15Ao8/cRFOrYYRk2K5v1DrvFhD7Jfl+p3UhyUaGIAfsqhQVRKmJA4zGdYPuNNHCaDnf1rWaTKFOI7Q4pKlgvfD/dmsE8LjZuyqOMJQV6rzOwTQ5yh3JgwP3MdVBfpRAbuHAdAZiE/8KsIowQgx+lWmrmaw4zEKYVtJ03T2Yd94H2+88QY6xQZK566InTK3eh5upSHAOkpN+JWG7H8E0JnkyOo7CiAlsaoQLrhqb6bUSLfbl+p2AunnLl0S24P6te4RExYeOKh/Sw8wc5lz0gDopuLc2JIGKOexnNfmPZtsIolTLIq9IM8wnLBKPEyzqrjLNKYioHmqKJjFl9Bsh/yciauUZhLAicmQTJKlnailisQGjKIJC1EWjJHSb9AyEmIzScWnqypgRdZGMSDxGjyvIOsXxx6BfQGvKlWUykoznNWoBNB5jBcH8MiWMFNNO2sTHXU+PkybzR7L3zB+Vx4Yz/ch1xr6ihKH0HreBtjMs1Ma+8S0mbHfjnJ9n2YA3YLSQDfArlSci3ylTvolUK6lCwyNtoxVSpPEiuY8ieLJfJIqaF2kw3FFUJnrXjgcSdIq13LPchSALii72s/k17Qv8nED6Nzf6QpxvHD8GNCX6/1bb70Fss5cvHhRAGdhbxyPZe/i8bwv8RXrdbn3PGBuGC1ER/4RPLIwAqKIVI9oXX8P3a1Nuf5S0IWXhBILzoZ7QMKEvhjbu3cwGg3E7+G9yBoQsD/VxbmWA99SPvaSN8SpQu/AvDdzjv+b+WPiImxDIweg1jZV0W9YPPJAett2cFvLpUrWc6bWqqJfRrVUl8SXamURpVJd2rg5fxbFckOYYTK3rlg3bRcR5QQtRyW+QbGmSpzKHT+C1s55bcf78uHtewygP5Jxd3zSo7fAMYB+9Lb6zB35SQLQLZ1deLdhPKWvndJ+qyDjLJjD97MBRfN+FryaBdsPM9Dz1/JRnNvNEhRTlZHOqnM++YgsD5HodTJz19SHWnDTEexMVYGXwhaSYQdBp41o/Sr2Ntewt7OJqHVbwPO04MA9u4S5hXnMLZ9DdekiCjTQUMMwqSCOSODLYG5RVY4RaNT07DQNSAdLOtI4S4ROlUG4mNWNtiMBYDsWiHsais3RokqIlhn7mk42L9kqGc/aACBlnYF+DLDOyj4vYWb+NMTyIOfI9MX9gGjjoBwGfs6C4GYcPayTNju27rVA5Mfk7Jg6zGkTW99o2t5DRsB8b3YcH2WRIgUwqXXVOCSVIF+Ril2HVyUQm6tynQRnqXtoQGkRUVbMAWKTqhMmKCDOShpQoSNMwzoDxnsI+3vodPYxWn8X3e01eV23LVSKZE1oon7mSTTOXUD17GXg7IuwvIJQSXatilSNsKKinEUqoDgYIA7GyhB2bBT1vLGoCcXKeTrgUn9pqqzU/Ypjb+aY3K9K9hAAyAzUe7AhHNZ3s2PwsDGZH1+z/XOv481xs+tZfs2T65Fsf1XVfDQAXXMoc7VJI6Sk4GNlQBzCpkSEtFtMnmrl2Fme0DGb+ZT/P39th82p/Bg9bF0eebFogRPUmes1FYBux+jXN+R/VYFeFSCt0N1F4+ZbeOvVn6J161U44ZuiK1y98HW4578lPxX4S4jcpoy3yImROQwOeagkNRQLdQHQBws1xEUXdhSgsreN7sYGhn/9Kor/6J9hvEtAJkW9WsB4NMba6hw+eOEJfPVrX8PyMy9gvHgWd958A9U//ucof+9PRSu8UibgWUR30MPVl76A2re+hud/7/cw/PznEDbrsOIMtZGiTE8dC6GvAkuhlaFPRgWkKLY7qN1cx87WFgZRG4mjxrU8c86jCeRytJqKX5OVrwgT9SPvWCgiRTU3SZXtcJ2nZpyhVoskY589zN8jXbkJhPX61D+H0MYNwhh7e21s7exgY3dPqN1JEeuXq1hcXMDqY0/h/Be/jVLZh+XHiJw+sjRG9dVfwfrej/DWj/4GC7/awPLGUGjnf3GqivBzj+H5r3wF3hcfh3tmRYJ2+Hd/ge2f/xJ771xFeeMDAU4jv4qN4goe++KXUPq9F3H7v3oJ9UodjldHYNVAmLk+BhpMBA9TBJUESTkVQDdMutjb38bNmzdR3diF1x9JJczt/U3s7itwguP/xIlVpVG9uopisSTtLm2WJELtzio1Bqu7na7oNrI6xwTbhWqvQMp2a6JhKU4/MvQ3PkASjpE6DobFIlLHRpbZCGMGKC2UvAoWykuoNudQmJ+HU2vIHBwWbAHQ2XeTNR4ZykEKP1IpQHBYvc2QKBdgHqv211Q4ORSAzkQ9VeXBOlMmxJF5gElyI7mf4e42RnvbEgQkPbmbqiqGkufC0xTyQRgo6kWuDfxM6ynzKgyNuyQMSIUr61dph6kqEg4gzkepBtFBUZuATOIKZadbHMJyAmnnngP0gzE63R42dkZgfkHD9/C5io+y6yDubGP/V3+FbnsP3TTBcKGBL7/4Ivwrz6B76jJK5TIcmxryi9J3rJF0LU2HnFGehHSSbB8j9MHwXlESRQytKe+B1YeaBB5WEsAK9lWlVH+IXqePYBwgZHUYFQOYFOHYMhcYJOoN+xiMRogiMj0UBNxkUEZoTsnqAKBWrkpArFatoeQX5ZpYGWzbKjh4VLtmds29997/2QDQ8wFtvmYCCP9nMPG3CUAfWkCkq7jm6k0UCppNKIhljIVBKPYR20YYSrTVPQugixSCPFiHZeibjyvQj2JDf1THcA7nKxLZZ4bdg0CTBJ11hTmPNdXoBM/5FOr+GQ1Z4zuQrayQ9GB5NpJwiOHNq7jzwQ1s3rmB1tYHuHDxAk6cPIvGwgn4xRJSt4bIUrJeYUaGMiaupvDsDB6JU7gnpn0kEde3CI5bEdaDez+mVslvAkA36wP3c4IRBNCZ1MQ9iklxRqOYHozYy5ppzWil+66NWrWCeq2u7KNJBfqDiuGnCeZORkkplZAcsZZW+/ihRdksbVPYyu/gbu1bpL8mA1SMmuiz2EiTCNFoAM/3BPAcBgHu3L6N3a0tMJGPUjHNlXMoNZelkri2chbl5pLYbUypsx1VpUg4ntItvM+i58j/g+EQrT0y7+yKL7S0elIAhHKxiIL3aICXj2qufNLPY2JS0g9JMnkaWQX+Pa8BLZrikuedTDTAaXuRMp1jz5wjL9dw1DYg45pYiSLjQ19OswQKrbqiVpdqc0kC9FGqVPTnnOiqspXf4HfjOAIryLmvcC1yKRPIKmrlDCoQj/uRthflnjTzEK+BQBSTeUQbPc3ELmIFerFSETs6SVIlKzgewxr3YUfjA3Tp/Jl7xefuZSsdtZ3ud5xhBslXoPP3JNk0J99nEiHEbqauN5MmRQJC+9BCPEVKaBWf/K2pQM/ILqdsXo4z2iK2T4kR+iQq2Zk03pHe4zi+uBYqkyRjBrcq0DkE+BZnw3Ml8YPrF3XPO/v7GA1HKLpKxkT0taN4Ilk2YdGUATW1fGbjGDLWHqEGuiRg6KQCsybwM+5TZLFi0heT0jleOLb4WT7mSfY1KR6o1w/EwM36Yxg6P4o5kD8HE4kFQAew+/YbaN28IT6k1V1HOuwiDMeIe5tIIzJDMnlrIEn68qD2OBly3AKKmnGtXKig5FdhkUGAawQZWbkvCjW7PfM0VO1av1zXFsjvcJ6JljrXXCYHKT1ztWbQ3R0iHe+DfizjOvTfx+NAGDTEjbYdkT9yvYLIkcEvwy/qJJ/5ZVQb8zLOrHJDJOsk8Y3RRc5lq4DImfuom1rON7GZjgH0w9v3GEB/JOPu+KRHb4FjAP3obfWZO/KTBKAz2Gr2iYPAuDI6J1WjOpCrbPe7K0aNoZ03ioxBcfC8qjvzxxsD5C6QSvf8YYaWOfZB5+YpmFlbEs1pbrzUPVdUr6HtI7QUhZZQX+mMdy8bCy07HWq/t45Rexv72xsY3vgF2ltrQsNaSbooFzx4Cw2kj59EtVlHqXkaTv2CqjRPauhHDVXtlXrwrYKim8pCFCRTMIGX9BS9HCulHNqtKeIsw9gtwBJ9TgcOYwLihOWcGQ28qusmkKop9uW1MVDV53zQ6OD95Q0DBvF8BhA06GkmWR6szPd1vs/M6/x38mPCBFQeBPTlKeHvR/c/e235LMfZsXgYYDg7vmbvMX8/eQA9P8ZmF6Ffx4F0s1jYBaRPmFGpAdKQSR2ZAj+E2lxDbwyriBPEviKgQCIjizCEdnZ4dEaNMwKDTQT2khi/iZsgsjU9fNJBEveFysnevIrRzh20W7sotjZhjYaA7aJx4hKWLjyO5uNPI3n8d2FXahgXq9gtNEGzvZjEaMSBOBWkb0/CQJzVkuOgSI1iOvUxkzEUgO6KRrAerzr5QxxYPcc4z3jv0r4aQH/QWDFjcQJq5fSZDhuP5nihe8qBI7PjY3Y9yztM+e8JiKWddzMu6KIw6eUoALryKDRFXhoho54xK9ApLaHBM+nLNJGgi2UrAP1B69uvs3aO/QTUWlYA+hwKkY/UjtCvryMhrXPmIk60Bnp7G3PXfok3f/Yz7K3/HH7yFi5duoDqhZeRnn5ZghVjdxGhqwBIoWO2oap4ohIKXhWFuSYGyw1EJQ9WNEats4PRXgvBK6+j8I/+D/TXNpCMRyi5KmGgfeE0Nl9+Fp97/nk0n3wW8cJZdN9/H+6/+WNY3//3GKytwXfmgbQg4Nna3/s6ar/7Mp74+tfRu/w4wkYNTpKhMbZFi41kCmNXxQMiGxh4QIwE/s4uSu9+IHSte/1NBOjJdTM4zqeAlK4nzp3SL1fOqIwRXRksQKteHMyr/H7KP1H7OXZUtrYB0NlvdFvNORkI45PnHo7Gcq0M6JFtbcAs/05XqtFJ695hIkuSSkXJ0mNP4OLXfh9zcw14ZQuhN5QZN/era/D++qf41Q9+gPlXbmH5RlcCKe+fX4L1pc/hC7/zO8DFZWChrqoSfv46Br/6FbpvvYneWz9DFo6BYh3B/GM4/ZWvwvv2C1j/+59HwSsAdgUx6mr8hMAcE8HHGcJKgqikwKHheA977U2sra2htt6C3emhPxzgxt46+iNWOWcSgDl16pSA5/Nz82r86ACmgKK9ntADcu0inSDBdX6HlWoEQvmaADGd9nyAFFmCzu4toRwngN5n9bZUXpDCXOmHN0sNnCytoNBswqnUAA2GDQq2gOhK31wHP7MMtWGCQqCoZeMik0QYKOCm7MG2GBB1kTkE1DgHCBDrpDUrAwu/GURiggyTZ8bBGOP2DoYtpdmN4UCS2TjGSo6Lgh5jDLozKCFruqYgFYmDLFVacgUl5WHWUQWga+pFTb8owDor1FmplBZhJZ6iNi/2YTljae+uk6E7GmKv3cHtzSGiOEPd8/D5SgmNUhH2aB+jd3+E1vYW9qIR+nNlPP/88yg8+UV0z12Rfsick4gzgugEwfvwLFUd4GMEh8E8kbNgZaWm5ctqSCgTQmIH5gtZrIyA4mdhUkAyhB3uii7waBCg2x1KsgHZU8JY0SZbRJe07rCpTFc2BXUBS3JdSaT2R7ZDuViWMSQV+6lZz2n/qr3yfvvIZM3X8z6/H83aE1Pb4NMNoOf3HkMXy/blmOX/BkCftY0+q+/7Uv2rKGPLBeo4krbZQjIKMOwPMBwMJWGL6yzXcqmkpTWXo3AXcYcJexTXymMA/eMYL5yjhsrZ2HYGYCHwZvYT8zcG1wkMyxpNxo1yWe0/2r6kLcdzcl3yKJPU34SdxRj021h766e4fesm+sMOSnUXly5dQnP+BOApelM4TcSYk+uJEvoCClB1nRCOHevfaCNJqeWcwrXrsC0mft/vccQS9QM8GWKtPAi1nvyoWedMG/D6uScZAF2qyppNaStZPyhzoOVruHmyQo57u+9YqFbKqHIfIROLjkkoQZT7PEw2OPeZrA8PitI1SesTpq++XUNkF8T3HfhAzCLMLEYx6YksG9lkFmJKaCl6+ThVyWhDx0bbceT6WtevYf/WDTl3aW4VlbllGQOrl55GY/mk7L9jOkqs7CMld0b6du4pKUq04cIAvX4f27stsfldz0d9bl7aivS7vk4a/DjmwWflN/Nz2FQqm4pkUyEp89N1QQCd6zMND45Bc3wecJe4je6Xh/L1ue4bAFzAJRW7ESBTU7R7fgEWEz3lWnydaKkTL6WIIpaqcY6VMIykCEOAPibOagmEvD9q+jB/nSphnUxWBLYU7bYAafRtyhX5n44a9dM5xtNBBwhJAz0F0GQ1MJXH+kfyMZtHNXbE3uV6kaaKuUn7Bewr8cO0fWwYQngc12KT1GQSIHh9ecCdx5n3R7n2T20FurABRiqSRPufNi/ZqhxHJRJEEYLRCKOBqk5WdooujuLyr21h1mZI/EmzQ4lPRN+GCU+NhiRGGQCdAGmZTGY8DyvYA8XgIL6HbuyPuwJdrk1LX+Z9TY4JzgGOL1NtznZhEphpF44d7mW0ebmfGb9r0m4PwZZylLF34Jg4EukGBAFu/fwnuPPOW9je3ka2fxvZuCtxJSdswbWYwOahWnLgeawedyVphutdwS+j5NdUbMMro+BWRNas79XRcRvyc/l45+xr83dTZZ9n5jss5sq/+0EXlcGWrGMCoo9Huhp+jJjrLpOhBXhXyctdfgYLxVIJXmMOlXoD1XoDLpNVuWaRna6kmFwzt4HAPvXQTXmULxwD6A9opWMA/SjD6PiYR9gCxwD6I2zcT/qpHyWATo1LqZPTlaAM2BPkYUDc6HI5UvGoKuQsbTwdBAunbqtQxqlIcQ7MUbp+U/dW63FL9qum+skZryrAaM6pstOMhrec2wSBdYVVXoVWHaoD2TqbV1g8J2BW/joMBb3OgJNrUTSkJanuzJBSR4VBXAEdPYR2Qd/XlN6IiuV2MkYUjGHvvo/2xi1s3rmJ7vVfotfaQhyMcKLm4cTyIhqnV4HHV8VIyagD7J2Q3wmyGoJsXoaiCx+uBNptVLIIfsqMzwhO1AWvhvcSschAg+GBAdBtB3ao2kdVak3bVvEDS2ROPSVwr6jCpMkmFfUKrDVgujEOpAI9DsCqaLGLlQk10U2afS1td0iQ+TDDi5/JmMv1l8rrm44bNd44TlWfHQag569r8prOlAYHDhp5+r5NBrZpK/1+ciwdxAPj0YzF6XVwtMncYEamvk6Tl6iHroKFDynv0GH4yRJk2lWNgxgE0UV1lTTH2rWIdGalAEEEXvR5fdHFVlXpHDPsZgOgKzyWSR6kdEsQgoGiRbiei8QlUKgccTsbwMJY2rjU/gBJZwvd/TZG1/4Wva11DIYBinOncPb8Raxe+QLGT30HxfklRPUFtKrLCDLATyLUwzH6/T4igu5xKIGisuOgYJG6lJXUpF0kGMEAsqryUEkfioJYHHrDisBkDqnQMgC66Tuzjhxs2LzTexiAPhvgyAf+8w6/AcRnj89nDhsA3QQO8kFCE1ww5ye3hDjrR6BwNwA679ROY2QJKwPiCYW7nHMCoKewHSb2KLA2/5hNNDCOXD5Zafb42fsOCaC71N+20eg34QuAHqNfWxMAPUtZyVGRSy60NtB4+6d4/Rc/x97mmyha1/Hkk0+gcuFriFZfkmDnyG4idJiVzSQkXruiWLYDH75XQanZxPDEvADodhKg2lX6z+nrV+H94z/G/rX30d/ZRjLooV5vwHnuaYTf/Taaly/DP3kBWXkB6fY2rB//OZIf/jn6P/sZxn0HccxqgwzD//I/RfXvfAOnnnsOvfPnEFbKwvRQCwmgq6SUgPEyAdAzjAigcx5ubsH522v44IMbWNv5AL2wJUFNRS1WRblSRrlYEo3uQsGHJ2C6oj4zGd4yhvVSbHY5FWhQvSBz3coQWbFkbDNox7khwSzHFdptWdtFM1NVTjDAyrWWQbQgVpXrTIAaRwk2t7exvrGBte0dqRqYO30JT337H2D1xCoqzSIyctuKwHYAACAASURBVL0iQ/36LbivvY73/+qvUP3hNTTe2ZXraT15Fs5Lz+Lct78Ne6EIlEjrnQFrm8iuXcP49V/g1t/8BcbdDuz6PKpPvYjFl78B5xtfwu7Lj0mGVmYVkaAhAHozstAkVhoBcTkRDXSuB73BNlp7m9jY2EBlfRdpax/73Q5u72/JPlWt1XD61CnJ+CeNOx1/BgpZZcJARpuU9R1q6/Vlf2zWG5jX1WzsE88jEMvhpuwSAqOGRjZiRv6ojTQOJQGowzVRYj8MvhH4qGK+OoeT5RNAtQqrUJJEIvbZwLfkKXuu0IjHMk8b/QjFsQJakzKERlfqu+2CUOo7XgGWX5bqIq5z7AVqiQtDjKP2b1eSn9QOHfX3MNxTVPZxbx8Wq9BdFzVWT+tKjk6vO6FsJ92mIzrpHuI0RpmVREVKgugKdVp9AkarqgDRMhS28ymA7giAzrkdwy4MYDtUdM7QtVLsD/rY3W3j9mYPYZii5rn4fK2M+WoFfjxEeONn2Fpfw/a4j36jhGef/RLKn3sWowufQ6VSRmqdQJSyegPwJgC6BQ9DOGwNsUcUgE6gIRIAnfNXtg3VhzbkCNn/khHsYFeCe6QfHA0joVVk8kifiQW8R9Ljuopm0CsWhPmH8zSKEpmzEujSlPect2QrYNAmCrlfkSWD44F9zaS2qV06mbnaxjUBRI4PE9g9YHvk5rsyvrTmu7abpVpMcQHI3yRpIGOgmlkDLixfaZ7GrKjX60ameMFlGXHCBGnEQDptRqZDqph7Rpv2EVRJmD0mf4+GopG3x+oXA6A/fNXNIUbTgR3uw71RZ59plHzA5winz+FyORsvA5UqrGIR8/NzIM+F2AoCoIfodTqiA0qWAxX0p5kUqsEsuucTy1yz8+gqL+sYQD9Cl3zkh0z8IO2TcJ00QWE1x+kj22JPsz87na48ZR2mtFe5LNXVpOzOV7IWmFjqO3D2biHttrG/vYa3r76G9fU1ked47qVnJBDv+BWMY1+qAlOriihrKNrczAdslWxtY4QsDaSK1LK6sJ1YkjOQlsD0u/s/7jEHcmxxB2zpSWL8wwHokpykkwh4PdyTuE4TfKAdRcCBNpWwLTlMDsiErYHfk8A6QQvPRrlUUlToTETgniYJZw9YKw4A6AO4GkBPszoyrYc+EACdzDDAkHYfTVQmMkddqQ7nDlrs7at9gjq3lZrM224SY1cS1crord3CDkH09j5St4hStYn5+QVcfPYlLJ4+L7Zab5ggTjVYlSlfSJK2SgVh0ul0u9ht7ck9VshgUFW6zWI/Go3hj3yU506YY5rTW9TURzU+xswxR7qcGf/kSN95wEFHvYzJCBfbTsdAJAFZsSBx7vJBkJg2KSseaUONhkP5nwlQas5zDbYmFcz8Dqu/BfzOX8zsvR7m/wvTka4glziF2qz5e5JULHZKSfTOKStkNhj+FtcdsX/DQNYZRTOt4gy0FZhc6PNcmq5d+pG/RSBKg1CKHE3NHN6VSSg0lenUPy+Uy0Ljbjuukhik1FGvjXQ8mALoOnlb+cHqPsy5TczmQdPz17VN2Jd5AJ33INepAXST6MB4BJMqCXZynTFV6DzW2Ct5hpxfF0Dn7xciC8WxKlRJKjUk5apKdnYGCB1VuV8JKnAjR/oiKgOxlaDbS/GXP3bx5t+uIxxv4z///WVcubiCpbk6PJH5yoB2B+F71/GTf/pP0br+Pqori3jhD/4A1cuXkVaqsk4MHbICKmknN6NNzehDhpTsSVwsMxtOXGFKttgXwsahE/UMiM7vsg0IFg/Ydj1VWFEsFFEul1QfT9irlEqImlUmDqb8mdC2UGs2BUAPB0NJmApyADqp3+NxKPOP/u00lUvFe1Q0eTq3THxCYoy6Ap2f9ccjSRbmsxuNhUmhWC1j+ewpLC0vo1QpTynpc/PUgP7GFp+MU/piPJ9OjuEawevgnDO05fSNRHKBiSxxglKpqABb8a3UOmFiRMo+5lqhkm14vgc+pqQpD1oFp3+PI5Ejy3o9vP6D7+Gd13+O9fV1OP0NFKwYtUoZc6UEzVpRWFIW56soFZUNwWQd7muWzbFTUPYoZWEk4JwiLDYxqizr3zJxc91DOT/GxOyFRU/7mUpGVLWHzDMybGj/jX/zowGqQQsg84HD+LpeseMYlKOgFKTos4/GMrc3Wi30hkNhYR0xns2iAiYdVRuoN+ewsLyMuZUTkjzvlRYQ2qva1FfFb2pfM6/Nez3ipgaflta7t22RI8R8YHcefsARnLIjHPJr/vij/9qRAHRiLZxvDHzYQMkXe9AtFpB5iiUkIg+kZj0g26Wp/nPRhwPagRYS0vcLbT9/VPm7zrCH8vp1/Opf/Qnu/PQXSEYWnv+H/xCL3/wmWpUS/of/8X/CP/mf/5dH3w7Hv/CxtcAxgP6xNf3H/8OPEkAXQ9rQdjJooymBCaCLcSAV0QpAVyE9A1drQFAvjrKgyWP6PzfI6UaljjfgmAFIDfonQceclpM6Tn8nb3mbfYzUV1qLUgHGOuCUM4xsoSpXaIVkEN9Vya4dFhMM0EkCpHQliC56uEIBQ7q+GCE8RJYykFg5wnNzYS/FW/BGu0h7+0je+yFaN69iY2MT/SBQzlCpjnT5ScyfOIX5pQX4c1WtL+QhsViFRrCZNHAqu5iGlQm4OUKvpOhuqFnD/pG2YTPTAGHWsKZ/Zd+wkjJPe6SMhGm3yPe08TBJdjCf6axIAdNVxHVKBk/jnYEZk3k4oaw9CKJPmp/XKNpayqBm9rKOL08nlEJM5T0pog1/gZWzSCSIPDHLp1bExFGVj8wOrQw5+cR8znuSJBE9Os2QlOsyRnkqwIq0K43hRGUeO7YL1/Z1dSErF5WzK9eTqetKslAC06b6N9+26srYVzltPp2ooMY279m0gfI4VbBbQcWk8jROzSTBgcaoCanquWuMVXGUTYBPkZ7r+nRVCakok1SigkvaSGqYkf3Ar2PkViVwEDDLXDvDzeFtOOM9BMM+rPd+iP76+wJU0QGgrlP95GNIPv9dLDx2Ef6px9FbfAojDtE4hRMnojfrBfuoxV2VPZ8lSvucNL9ODVHmKmdEDHZH7pUsC5RDMER2bJ7UdjH2KopeioY2g2v6cVi2/yyInD/2MPB8NqifP+ao55/Nqs2D8pPAI6vvj0jhngfQLQLo1EjMAeiSJEAgRyccEEA3Qpez1zLbVgbYnz3usPuWaydmSp1GVjMlFTikDLVTDLyW0E27CVANmFyVwtq9Bvftf423334bW60+YreJK1euoHzhaYQnL6tEJjOnqbOXFuGnrgQku74Hi5VajQaipXlkJR9OmqE6CGGFEZIba4j/1fdw/Vd/i9a778G5cRMryyuYe+oSKi9+Ef7Zs7CbDWQEuXo94INrCN56E61f/ALv94YY+0WcPHkSpe/+J2i++GXMXbqIwfIKYlZXiN4mg9Bcey0JN8uOwmr/OBKNymSvjfjOmoCY23tr6A5bBykLCepxnDPoVCgorT3J5vYlsKoqXPRqZv7Xa7Psf5N1zKxpaq2RnCeTyKP3UAkYmaoLOr2mslavYRxnQRSho6vQSelOIMutz2P1mZfw+OXLWF5ZQbFSRhaF8Hb3kd3ZwDZB8R+9ht5rb+LOnTtYrpewtDSH8soK6p6FokuKNgfjfoRgbx/DVksqkWWlOX8aw3/wHaw8/TnUL5xDdnJJggu2XYDnKx04j0wqQslGXbIxUiuQPXTY30Frd0N+s3vzNvqtPQnW0IYQ8KHZxKmVE7LukAqZAUJWcFLDurvfE8ea84OAAQNj1UpNtM5V5bUvgLla31XFmnRtpoCPJE4R9mLEYYyQGt6FFBEp6cmWYGeYW1jAytIqVlfOwhEKeA9IFOU6g+fxOAD43FhDuHYH+5ubqJOSVmtnhrUFePNLKC0vAaeXYM01YNVrAP8nsG97SJ2CJAlxrYtlb2HyE8NbartJx10E/baADYP+LsajrtzvnOOj4iiGnCBQlL0yNqJAbB4GD33PlQprJh2InWRsKL3nmWCpCW4oPXdWpyumHY7NOA4k8OZ7HqIkwV57D1ubmxj1OwIsNyolnKx5KEliwxjtzdtCZ7vTGyKsLuHZLz2L1SefQ/HcU6L1nKKKNFM0xKkXI3WlJhyR1UJs9eW3MrCtXViZiyxqwMo80DbwYuqQW0JXXCADZMzYDpkwhqJRnsYpxkNWoXfRbu9hf7+NwXAga6Xr2qqqouBLe0iFuW1LsJpz1kgxcIxP6T1VgykAwxa/XNiHpG80/0s+wCG2qLHDpjaJiaffHQvRVWcaQJeEPQbXNNBECJxPWTu5hlA713OFuUB+aVL5o20t0aNUADoT1ZTtzr8p++2jfswC6JLgqcEuBrqkusRXAZF77c33vqYHgGIf8mZUT6lWmbSN1ii/u63y/CHTFEnxMnI2taKdjmGVivCrFZEA4LkkYYd6uYMRQlJTCmWzp3wTFXE1Vs1E0iafdSnprobfdJJO+CEb4PjrR2oBWtOqnpO8JCm8LJCusegnkiGIFhITj0l/S0rXENgfhrL/DkYBvEIJq6urqBZsuLbWjh12BJStlAuwhnew/fYbWLv2Lja2NyUZb2F5BStnz6lAYqGC1Cmp9Z1MHHZJ0Z/KWq2SM5Skj6I0Z0qWTXYfsecJCB8hWJ9rCQH+9brI12ZdFKBNJ9HzM/FLH+LB68wnP3Ot4J7GJxMMuAYbEEvOrJPd+v2BaE1zblXKig6fAKepmhRf55Cl4sAczv3dYttoNgeVXKCCCUyWN0xfZCJSIf9MmGAcW+3HdqwSXdi2rNQUAI77ryQ6uhh2+tjfaWOv1UJ6+5eojbeFhr/x0tdQOHteju97VzBKawJG1jMbBZua1hYsNxGd6d5+B92tliQBMtExrYyFetvOKKuipCA+6gfbSpgwtPb2BAU1zIJGHkbbopNq44cBxR/m2CPeoCSHS8/ce3dT9dr5AWKOVfEUkwDPnzQAnfGlkyQQezNP722A7olvp+MhAmybdVz748rHV0v8JHaj7y1IOT8JphE0dyfsVZ6rwCAm/E2rokl1rTTNybQjcjNi7/GpkjXFu9JxIVdLwKnErcnWIhXvZs8maKEiWZkkq0jFqDAYpXJu2iH0Yaq1KlxWDPNvrHQniKUpvUnhTVuVSYcCMWpWKCZoCmW87G/a7jwACOo4lunnD2GcmD6bttWUMcT497SXCaDzSVBN7D3x1zwB1Y2khLkc41MdcRiCFejEGfkggF4OVd9FpQqiYlleB94IgaPYlqohAXSyKn28ALoUMlCC0sSpEtX3pG1P+dQ652kYS3KWSyptJmZJ3HIqNSc2scqaMFE4WT+Dgo36/BzqlSrCTh+9TlfGT1mvuZL8ZOLIZnzI/wbUVGuwmZuSK2qSVWIlccY5N2KMJKXflqCfRpIE45WKmFtdwYmTqyjXqxNQluNlMk3Fv9aDb2quqzDfJNFEA+E65mviO9MCMDXeHEeNdxOTm44dHTfU64skLnyEAHo+XmbFI1jhEAgD/M2f/gdcff0NGfPFeCQMYYsLC6gXld1B37pQ9CQmJ3IRZNGQYjMtESQ2jgWbmyGTCZwCYvfg/jMRDJ0sr5NPpmiBSQ42trYOhGi4WiX9ZDGcJFBxbe2Dyr4uxEs63hEpTII2SK/fxmg0lMKA0biH4YjJMSNE6Vj8wFKlhGq9jGq1grlaEytzS6Q6BPw6UJhX7AhOA5G3IGs7ad5DyhEyOS6T0iQZz34Wis2n9hflMfB2mGRvRiZ9sekyNt1nDrNJDq4nEshXY1v+zS+CqnVMcvRR16FP3HEzAPphlqgSp8rExhEmDyvD/MK8AOgx43lSc8EEIJ38puPv/PwYQP/E9fgn7oKOAfRPXJf85i7oUQLoNJRla5fKI5XhKAY6AXRm1RJAl0rRaXWSLOsq6jqpdlaAospmNYFYifzrDPZJ1qA2INSxuU0nB6CbY/PfyR8vTjidW211qaCwrrYWZ8jQCDGzWPWTaIrmKKbyFaP5yhkFTLHaUtEn874YSFYZUAUB0Pm5IhZVO0Opfw1W+wMEu1uI3voPaN96G639DqLKAsqNORQXT6Nz6muoLZ5Eo14TCjrzyINW+esw9zsLak2c1lzF/mTjZvKWLgiY2IE5g9Rs0hPadu0oG6NXEh740LpccrwGuMXJzLMPaNaCqSGpDETjJKq0UcNCQIPskG1Tysl0VjQD6DrBWvpPrFfpudzrw7ZeVbGj7o03r8ERiW7p28nYpxro5xifFHyy2lmBy0KTaUD/RAFWju3BtbTKqgw4lQmnMjdU0CpFCI4M1Q4GeKAzqhMdeF3i0KoK9UllvwQlDEOA6i0DnNMZlfvJOZuzQO5hYOdhVcX3AklLcQ/VuCO0TAN/CQN3QRzIoV0WlgUalAvBbfhRB2k4QvHmXyLYvo7uXgv9fVb6RUjLcxhc+ns4feUp1C4+i+DcN4VaPo4J5sSSKVqN21hM2yrpJKEmWyRBp9BfQGCVBECHyyoaBaCXkj04aaDNSWWsJo4v1FF05qn9W2SG7UM87gkMm2QFkzhyH13bh/i5ex/q2L8mgJ6ncI9EA10AVZ01LnOTiR5SnTytyp9dW8yakp+zh63Ls2stqy6ZeEFNatgloYunx9tHh7A6CkmKhVEMm9p5228ifPOf4/r169jqFTEufA6XL19G8bGLGK+eVmAV9Se1lEAjrqIYuQJE7lQ9JNUSKrUaksV52NSpg43KCJIYlOx0EP3kLdz45RvY/cUbwGtvKHB1aQ4Lp5dhzc8DBQLhY6Ewy4Z9hK0W9m/exE1O2ZVlXHnqKVS//TuoPPUkCktLGDSbSPyC6GUNRUfeAVNmpLKVszyOURwHQiEWd7sIW7u6snUX/VFb5gwDzBzHooGqcTPR1tb0gRz74qhKwMYRQJOAktJP18CYgFyq72T/0aPI7JGzwFP+fT4gLcEyvYfTESQITerCFtthfx+h48M9eQ5PPvkkTp86i0ZjUaq4rGGAtNPHcHdXKvZ3XnsN7777LlZ2tzA3Gsh6sERWCp2W0w1sBFGKhFTkzRUU5heQfv4SWv/1d7B47jQajXl4flUxpzis5q3CZrVNGgoThozBjFTrI2nDPrXOt9dw69YtbN68iW67LWvtYn0eC/Pz4vQvNZsCkPP+mNAmWuf7fPblMwLrzeacBMdYoUbdaxX01LuDLl+ehncMgJ5h3LExHkYYRmP03BFiAuhWiqAACb6cPHUWK6fOq2Bm6sKKXQkkRtstjNe30SF937vvIHr/Gtqbm1hobaHcVxXhg/IJOAurKJ9YQvT4CZTPnET11Ek450/CqVVhF8sAKfJcD6lNTVslEzOt5GBS0hDJuCesHt3BDvrDPQn6NTMXZSb5sTogGAn9K4EGxBE815HkgaqWF+DYU5XmunJAaxZynAsXiK7K4sYjoDlBbE0lOh6TacIS8BlRIuDA1uY6nKSHWqWIRr2CRoWmQ4bROMBma0/o+NuDGHbjLJ555hmcvPh5VE88Lvp8Sco5x0QIICwAgcsqoAQjbxuR01M095JJzr3bgRfNwYYvEgs+mSKkskrRuEuFg2Snk9beQZZkQgnJoNH+/h7ae2rOJtTstDK5h1LBEy1ZqRZipZfvSSCVT5XoMlPPaPRIUwdZrPZ+HSu8e73XFYUylyc5pHqPv+voXFBf2yECoBPIMAC6xZXeAOgebALorHKh/aG/rq1udfZkGlxn4EmNpUzTdH4kO9k9TyJAngbQOT7ZB2xTk1A0sVWPDKQ8WgBd6rl1sqi81EayTmGc3KeyyHRgzyRG6r9KP2hjU8BzXbXk16so6SQe2jaiHzsYCICexmoP93UVjtigxu7NgT0H735q6z7aXjw++2wLkAcmAmmMLZlHxVTRfzPQ6lHui+ArmaG01vgIJeyPU6WV2u4JYwnZU1aaJdTKTOiyYQ32CNeKdnm8dxW33vgZ1q/fwChOcebsWSytnkaxsaxsZ7+EzCspCl0pq1Fgfv5BH8asWrQRFSzGKuopo9iDetbYhvwd/i7nLW0IqXAnABSQvtwkCk6p6x90XjXNFAgp1eX6PV9LUthggKUlpQ9uEjw5l/gdrh+UgeBv829MohNWHy21oZIyzQyduRKpTL/7odjbjnLVD39MMM4wHERin8Rv/FuUNn4p0jOFl1+GS5Yk30e38CIG2aJUYjYioGS7cFwbiRdhNB5iwMSL9V0sLy2hsuBjXNrT460EO60//EUd4RtsjgmArtElY2cam9Ks7wI4GFmiQ9byWb/TbISzduwRLuuBh0iinyRB3K9Dp/GagyecShIe/kOcQVN660l7aPln9R1dIKCBQ1ZEii+eiwdIlapoRWvQWPucAXxJoOS4J+ONskGYvDdNujcyBawcT4LRBEBPmdgrfUAGA7XP56WdbLIt6Q1kmpql71LHFlSSiqr8IwugVGsLmJTJWsPrpR/D6mG/VJRkd+5VQZhgPAolcZXAKkNxUjHPGAf3QCZ7M1GfrIgSU1PtfDAulY/dPKD7HjgKjnYAr5drjak+lwRTkU1QMomGctqsg8a3OsrZCaiFwh6VoRDZqEQqCTMslhEWSvI68MdSgc5jqqxAjz9+AF3pl0dK05pzOUqkXwlyp2PKKak6dUeIqrjHqBR4PlQBlopd0VeYFJBocJ3rbFhyUV+YQ71cQdjuod/tIRqOUWZMTScKc5zw3ATR+B0+VCHPZIZNim1scbI1E2nMZBIyRiQYMZFEA+hDxJLoSwCuvryAE6dPodqoTTYDxcCgzy2knFMAXdYujXfff73So9kYjQcSdMyIuYf9KjHEIyS1PaAC3UDVBkDn/3Y8gpMMxdf78Z99H9ffelvatpxmaJbLWFhYQIm+ofZ5IOC56jvpEuN76utjSJUSVtIntCpyhW5HmRdHPUaXzOkVdWpry+6uFzC1pqk2TaK+JHYTpwjH+xgNuxgMehgNWghDxhVC2DbjDzbqvoNTJQ8lJs7Mn4Y7f0kk7wJ/GUP/lKxRsV1BaJWUFIRKpZNxXcjGwgSq/GbFTCvFU1JFryyuOJc8MEnUuoftcbA9lISYzCXtAUz/riy4jDf/iGyVo/bNhzruEAB99naIQpEjg+tvmKUYZbHYy06xICyQ0t9Mlp+sB9N2OwbQP1Tv/FZ8+RhA/63o5sNv8jcBoNOAUCqcqgI3je4BoP//7L1Zj11XmiW2znjnG/fGHEEGSXHQUEqlMks5VldWtbtgG422Gzb6yah+MFB+MsoPfjBg+CcYfmq4XUYbfjBg+ME2YCC7u6qr0l3l6qwqpZRSplLKTE2cGWSQwRjuPJ3JWN+3970nLoNkUClKKSUvQEUo4sS95+yzz97f961vrWVXchtk2K+mm1DBcxMY2AAo18E8jVp4qSZoscHqNOQw3Wr6JReA5Ji8BFsTu6taNq8cagtRWsy1m5kESFMGvDKNZ31yM9YvL4/j4BIwN0w5AkYsxiduEZMslC5Mlx6kDmU9A4T3fobR7V9i/842Jh/9JYZ7NzCKYvjLW1hcXUd1/Rw6m99BcWFZirVkwR25LnPhs2Btxuq2xW4TUk4BbTtm+QSXyRIB9Ok45oOvWXw4I6BZwEYveho4cWzNUM6kkwywY5sTtGBhgGGbGOWaUXP4tbKzpxGATaNmfyTdz/SINdmevPO0uuHNvj+u4jENXhlw8+INgJ5r/aP0tJVJJqt7lu8rW4MJBH2lFbwy8qnSUEJPJrL2hAYtOzgDb+UhsNCjALow0KX5YKZycARAl19ZgD1fuLGd4NO0UruAzQ2c/fT4dWEeVLcAer54cVyDBt+tGPdQJoDuOOgHS+j7i5JADtyKeADyvZYmtxHGbVkLKrtvwu3cQUwA5+AuWof72B85uL34Gs6ev4SlF7+N9OX/BJUK/bBTtNtUsEhQz3pYcegVHYiSBeXc2ZQz9BuIPbLKjWWANEwwyG+LB64+mypXmrgBen7VAOgpisnJAfT5McqPZD45yj9HT22reaoAuoJNDxSuchdzHBibB9Dnr9uuMVxH+YwcB6DzmQtjC6DHmOy8g/5P/hf1CR/WEFdfxaVLlxCeO4/B6oacHwF0Jih8//q4hEKkRdW9aoi4UhSptWRpES6lA8mwHTlg4oTuGLhxiPZ7P0f7zbfR/XevS/HVG/fRcFgAoPBthDhTr+aELE1KprJR6LmzaLz0Il782qvAN14Dtk4jLZXQrVSQsivZ9TEU2TLyixVAl8dWAHTac4yR9LpIyGbt9TGcdDCJKQ2dYBLPpMSH4zFGY5UVZ1GGY8ZjmGixUEOJt5qwEin5XkGpZORX5bk3bBipK+k6lr8/tnhpWRMKwPsyBgpUa8HGsjD49xxXFsIIohN87cYZ2mEFFy5cEAB9ZWldPscZx0B/BPR6wAcfoPfBB7h5/ToGb/0IyfYtYbwuJamwxwlet0bcM5iQNrB88WVUL1wEvv4SDv/RN1FbWUaxWBZVlfGYBRg2DZS0Mz8lg4aJLa0xxkjjAUaDAQ7u38LdOzdw88YN7O/sYNTvy567ubqOjbV1AdBL9JqNKM/NpoAe2p02Bv0h4jGl80poLDSwurauTDbxFnVkr56MR5gY5o5PVjalzTk3UuMbOY4wajnotgZo9dvYy7rI3AwuO/OXqjhz7ixOnT6L5bXTWkAiEzoOMDo4QO+jK7j/3gf46OOPkH74AdztWxiPRzg17mOByT2VFbxFxEEFbrmAzukGNi6dx7nfehHhqy+hdGoTYXMJWVCBQwa6FyIOyMxWVpTUNaQLf4wsGoicaG+wj/7wEKPhEOUoRcBGBjIwWDwYDoQZRAClGBZQKZdQLbOZIMgxgUzxyIRWeQatVqy0mMIiKjyCJbyPjFlc9VHn/T84xP7+fRSdIeq1Mhr1Csoh2f2xSKbf3dvH3t4+hqmP0uolvPjii1g8dQlefRPpaIwopQ0EzwsYFTIMEIEe7oPwHjJ/iJJThucUp0o7NWcVgaP3NWMXQQAAIABJREFUNJg4wjrnIxKIqrmj/VfSH5Bo0ThRz9xer4N26wAHBwcYDXpIYpW+L4b8ZwvX4RQ8F2ajNF1oYUTWUwG0jQd66qn6gFF6mRZLcmGNxCCGhT6LNfIAug58PrSdxq1GypdFKstqoIkLWWqyHpPlNQXQZyD/5wmg2z0nH39YCVWuO6oCoeucfdljH7/X/noB6GzssGuysve00Mvil2Vu2jC1UK+iUCmLIgmVTNjYMuj3EQ3HosvPMeD81WLwNATX9XjK4Zpdv3yXi2u/yDW1x9/3X68jpgC6tM5SvUkBdC+jzZLGo3xGYwOgR34NnXEmDWG7+y2Mo0Sa6C6cXsHq0gIqbPCKetKcOuocoPv+D3H3xsfodHsiC761dQZLqxvwKk2ZCanjI2ZzlUiW09Jo5mlu54EC6Bo3SAP4JwDQOSeliGlkahmzEEC3gCnXUV6HbQi0ChMnuVsWeLdyy3yOGJsQaObXtbU1iZFs/CLHmSZsAug8J/6e8stWHUTqFr9mAHoSu4gmjuw/8Xv/GsmVv5U1o/y730P91VextL6OfbyCYbYij3OxH0ne7vlUqwPGkxEG7S56O/cFQC8vhhiXtFnTSQvw0TjJcH+iY7iPzDdk2jg0//N5AD2/ntv18UhuIQ3kqmbzab9mAPqj33lmi5E/zvJc5SqPfQMqOXBPn9ViTOXIqPPozm5URIx6jAXQZW9gLhIR5KMCHNEoHQs5plCDG1BRwRcbGTZRMN+axv4EzSdjufdxNEE0GWtMwlx6qlgiu4/UDjSu1rrMJwHQpVmHzXmezl/bxCJ7eKmIgA2UwkLPMB5pkyLltwmWSy3MsM0l5yEz3Z5Pbmx1HxNuZY788NkA6LwmrmfacEurLSUL5Oe4jVM45vlc6nHz9osKoKs6gObPnHpknfO+EkDPxvpzUWVjo4pp7p41Zuhc5XwTjNUq8eQB9HKA+mIDNQLoBx0F0IdjVDONpdgM+0kBdILpBNCZZw8TMtC1gXHgKKjuF0NUlhexIQB6joE+dzOnq5LwaDQ/0v6XRzflqAyNXTuOWz9ODqAfe+RcuXT2eeYCzB9JA7F5xryUAPpIZNB/+bc/ws6Va3JwMU5QCQJphmEtjooqbJZxjgDoGtRK7mlJcYxNBVlXtdpfBwCdlx14fD51/XazAZJ4hMlkhOHgAL1uC632IbpdqrUNkfY7CFr7WF9fR/P08yif+Spq9Tri8gb6wbpWG70qUr8mbHwqm7G+z1eQjuCY5gyp3UvDiAuHuSLXSlr+UWZ+GrebZ2LG4XrE0jEDghWteHC+fVkB9Px858xiZBs8A9Aft808+/0nGIFnAPonGLQvy588TQBdJNgkWDBdhVbCPRqBHa4MhBmIG3x1KrUjYyu5um4bKvDOlyZJVhaK27pGpyZgzt0Ue5zdsCVwsYWjo9XFaZA2fW8BdWb9dyweKOg784LMxXOzT50WjY+GKxZg1Ssg6147UskGS9yyFNwp68mKLgOzYHyIIO7KVY+vvon9y+/i7p3b6O1eB+IRCuUqKqcvYnnjFBqrm0ib5+AEdFBzMLJtVHpVJuac3zhzhTO9sOk1zBoOZlCrbTagh++xr2MA9CNvO/UFmwG80/E192LKszH319wULSJaVtsR+XU9Eyv8r7GoRoTT22vueZoH0E3gJkcbqRYF1R+8Mklec9GvBeGn0je5z5ey5PRYge01GTUWAFoIJnCuhV5K6ZP9phQ3K9uu18NCqiTAaSSeqNKBa5njwgDNzU8rV2SYZfnGDf1M+28WsNu4eR4Af9SalgeB80WMPHBqE8IgHSNkkM356JQwdIrKYvRKAuLwuGLUkm5WrgPV0TYCdrUmMYYHd3Dn9k3curOLOwMHyyur2HjuRWy8/F3U11fhBFUMRkZW0qUPrzJu6aHG+W+ZupRtD8JArSIMA0sdqG2CbWvLOrYcJa5D/sPm+DGDMw+gP40CzqPuyZHfPUUAHTJnZw0c8+c0D54/CmiX4c81K7HphAx0MkSVgU5f4gw9tyNNK4Ukw+IgghtFGG6/jcMf/XOROe8mS0DjNWGge1tn0V1alTWVAHroKAOvPAoQTAj8pzgsh4iLBZEMTBYb8GtVVApllGkgzedplMBtTTC6cRP99z9A58fvCMu1t3cPaO/Luky2iOvGUhTpJg6SoCAd10uvfAVrX30Fp15+GTh3DqjV5Nnv+yFSsp4oRyoAD9tjMhSEuQlJnNxxF5PBEFG/i6TflvmbShOUAbmlM5+ehDFGkwlGBNFHI/XqosQ3mcoshBnJdUqHc47zHAn0akG6NC1Kk6EeeO4UDLfPrAA0Rh4xP68tY2sewLLHsujO8+G/QQJ0/Qo21textn4Ky6ubcAk281LilIg7sHsPk7s7aN27h8nVD9G9dR27u7vo3N3GsNOWIoW/tI7ltQ2sb53B4vO/hYVTpxBsbmJ0dhOFCv06QyQJC8lk75BFRuUWLnURsmyiiXs2RDTuoHPYwp2bH+LWzcsCOMT9Pgqej6WlRZxa3cTy4pLI2HKNaLXbODigPOqhjGnoh1ioN9Gg33mlhmKhbPBOLSSKJYdRF1FwgMoiWgwYDPro9boiuZptdzA47KI1HuBOKYFfLqGw1IB7YR3nLpzH1vpprFWWkFD9oRPD2+ljePkykjfexeCt90SuHPu7KAy6yqILI2ROJHNlKV6AH7sYZmPsFoHltU2sXbyI4bdeQvmVl1F6/iKwuSb+1okfYhjSk5UqOMY2h8k8C1wJlRAmSHuHmPRaUghkcTWJaO8QoUdf5V5XCgaB66BaKaNeq6FWLhr5cV52nnGVa3Q00Vs+iY8pi+4oK2c85n6mTSDxOBLmf7t1iGohQ6NeQ71eQeCOxZNwMB5ht30oLBaEFdQ2L+H0mTMoL24gKzbleRi4EwylAALsZ4e4078rTTc3Dj/GwfC+2K40K02Rv27WF/HKyqtolpso+SU0s0W4VIMhEyWGKDpQ6pR7/ySJ4GU+AhTkmRyP+uh3KeV+iF6nJf/P58IC6MKaIhPDNKNYBuRRAF3kfrQozWa8xKjimFhCY0cTR8gKYtRsWFbPqZvM9vlZgfzoOq0sOY0lCKBrQ5QC6NqAJwC6YclLhc9ArVqGMSdkJNwFbBP7pafLQM8D6PwskX41zTsE3Kyv8XwccrJ98wk2+5O94ZGjnpSBzrhP1mFjzcMmSvHeM560jFOotOGTdV+j9LYqw1BhZSJ7whBZZNZ/KUzrM0lgRWyhpnNKT1NjRTNfcrGuxMOf4Hqf/cknGwFC07EoYpCBnqiEu8kVaYck890lc1NzhzSsYhi72Nvbw2A4wpD773CEraUSFusllKiC4U+QDHpo37uDy2/+W4y7bfEabq5uYG1tHdXGoqyffJ6ilPYW6q3K556KOfY1A9Bp9JAH0HXmPAkD3b4nwSPbkGcBdK7nVBYiM4gxFcGnJ3nZBkDGQfwnyjNs6jNWJ7TX4XtKo53J7a3PM9dvfs9YSTzhGa+Jd7Vp4jYN8g88E58DA91BAVnqK4vzxt9icPMt7N7fRePseaw9/yK2XnoJ/fLLmPhLil0lPJ5rQYZq6CASD/QW7u3dxcrqChrNKoJCIl7XWcq8k+2dT+GVl2M2OYC9F/Z+WRDdxpr2nua9o4/NLaYL26e/amkt4WES7nb/OA6a0DGcndFsrc2PLoEmxpA2/pa/4byTRjv9a/b3ikWaxAKmUcDY4Oh8pw2f7u1sSGQ9iZLnXqkKNwgVUDd/J5lulqjCkewbQ4mZyLQkG93u50IQMXuGEkip6jS7JpHGNlf3MAa6HG4Y6JS/lvhHQDVXmlUjk5tL02GpJP9cdj1mHqJJLM3EE8ah9HV2PRQoOS9bmpJQ5Hzy9lS5RevzANDtesJ1h4A/GwM4d/k9x48AuzSJmuYe659+kqftiw2gMxbX+ZOMJ7IuWwa6jI/j0UzpkQB6njHOJ0EsIun5XQ1RazZQLZYw2u+g3+1K0wUBdN1DCaCritaTMtBd9pGwTkv1RNqs0ZILGYaOAumcq+WlBjZPb6JK2yyj/jkfVX5yAN0uIMevHQ+dN+rBeeTXx0a6phCYqwZPFyz5RFPEzdfOWbv20okcd+XHb2P3+g2JIYNJhKJLNbySSJJzzAkWK7lcgfNUxseon5m1Q0hFcpAF0D/9NZxncBIGurLPtX7sO8yMuAYyzxrDlSIGSVBUYqNfeh/9AWXeh+h1BjjcG2iDNYDQ80Wprrm4iubyutgGupUloEClSweJW0Nq1EfHbigWWjJX2Uwl/dQ0DYlUNZCxIZXJDOqRKzHP7S0Pmw3TCO6YqP7LKeE+rW+bIckz0KMsxegZA/0kW86zY044As8A9BMO1JfxsKcKoOekuiQIN/Kv2YRBsZVwz7G688C28QrUMbfdxXmZQ+Pd/ZCbkgdpZAN9hITyPABkj9e3nnlFPwA0m8+2733c+8yfHkslHtS/nLLtY6dsOiUhQQffI+jtwOnelU7NzodvYO/qe7h//76wdVm4XlxZQ/n0BSysrKNGhll5GXGaYUK/VSbYOZBqHtR73DjYcTsuUWXR/VHhzaPCvCkAa8t25l7PCqT5JNR4AuWPkQ7V2Wja96PY9IxXfXS07XsnngYmWis0XpNz3z9EwH0Kih9NyGayN9ZWgO+snqGG+e1YCfWZVL36nmlgL9+brluRtTVznInuFEAnGzpRSeL82OZrEYyVZSzyXmS5eXkcgD7/PDxq3uaB8/xzMQ++22IHj6EkUZBM5CxGCCBScizW+yWkrrIV/agnzSCUa69nbRT8TICKqHsPu7du4NaNm7i+fVeKxY2lVWycfwkrp0+j1FgHCsuSlGZ+Sd5TinFhEY4fSuEsiRjwZgrIxJR11kK/+EiaopgIUpqAmYxKfs+7YO0YTrLWH/fc55+3456hpwayPyUAXXzIHiFheNzceZQ03VHwnI0jRuqaALVLgJI+eRn6HgF0gs0ZmuJTPsHgxpvY/dt/JozPobMKb+nbwkB3T22h1VyWe18gg8tVmcPCwEUQ6ZPdLoWIqFTg+4iaCyjU66hVqig7JQXQowzuMENy2EK0fQejDy/j4NYtdO9sY3TvthQsk2QkXr9S4Ks0EDaW0VxdRePFF1C/dBG1M2eAxSXxwsqYdHuUzfbUXzI0jTNZipCFKq4V8QgYtjBgQYEA+qirDB0jJaZjZQA1waA1mWfRezIhwzmWa2YB3bLSR+PBVDKQBQvrv0xpaetZHQae/Jw/Y0GHP7fPti3k2blt5eBlDaIUoylQTwF7A7qLLzE8DPyqgFrNxRUsrm4iKFMEnFIQZvEe9pF02ogoe713B8PdHRzcvYv2vW2M+l1JFMP1U1hYXUNjYxPl02dRajbhVWsYFyuyHrDJIku0yM311zPMPALo9v5kSR/D/gHu7ezg+pX3cOvGZZG8rYUhluh5vnkKKwtL0mTAOd7udoWlzMYESoqzqEdv+cbCosi6FimTSD9xU7jL74P8GceGAC/BZgLb3W4HnU4bw3YPld0BMJhg4KTYXSyi1KijsrECvHAam1tb2FhcxYpfQ0xvtN0+nI92sfPmm0h++Bbw9vtot9soxyPUfQflWg1x00dcJSDuo3lzBL81wDAa4l48RLFcRWF9FXdfPYu1734Lq996DXj5EiilF3kF9AsKoIt0HougroOQ8A2bD/gM9tpIum1h7nMujSYsGEzQOWTnvbLQi/Qlr9fRWFhAtRSaZoKZ47OuCbOYze7seU/oOGMRJlUAfcImEWUnjvsjdNod9LodNCohGgs1VKslZHFPwMBJEqM96gt7ya8soLbJOGgFfrmB1K/K/NxLDnB3vIvDg0NcbV3F1f2r2NnZwe3eTRyODuQeNksNLFTrWGms4GvLr2KjuYGVxiou1J5HrVhDQO/32DAQaQ9AuciYfnUhQlDxwJHmgvFwICzHbvsAg35X16DAEwa6PDumWYV7lMq3axFJC1R5g3E213hwhYE+z07J7/4KoEtUfETuMG/Z8mC8a4juRwB0jgPhucQW1wVAV/sHBfl1llsAXf4v54/6WQHoHCfbfMCCFa+b6w0bqZaXqUhR1OKriZ9Pvsf+egHoXMdkXWWMbFQJeKvJLhRvaMZNYSBAQ1BmvKNSxwTP6XsuEtgpWVfayMOyGwvAbCDz801rNj6cY+nZ0XgGoJ8k+vv0jlEPdAXQGYsG0CYReqD7lFCek3BP6FeOQNZlC8YQBF4sJOKDTsZpMaNU9x7u3bqBm+++gXLoYXVtA8vrp4UdFRTLiN3CFEDnyibsSDbX2Cwvl+85YvRg1h3xQf/kALr4gJpnlXOWayP3uHfeeQdnz54VP3cLdp9cTcIwFbmmmRiJY8K4je8hMueFgqx/wv40cu8Ec3gcXyx6WwCd58hnSAHFIz3msxv/OQDovkd/+kBiYK/1CyQHH8jeFmceFlbWcOmVV+BsfRdpZV2aUh2/iVj0SWM0PAfDfg/7rX1s798RAH15qYmFaihrR8oGLvfJGhdO/BTMAeh5JQCxKiIj2TSB2lzSKh7ZJs78um6PsfMjJ4534lM60YEPBdCPVjseD/scf4YaVyuAbvNFAbxpw2DyfgHQjSWetVWxzYj6N9oAJ+pRVGNhExxVgcKiaSxnmmVAeu4HSSSgORuvyDoXj3M2WZkGO4YVFkAX5rm9OGtDZ4DJxwHouogZCXc2V8p1eXA8BTTZlEwQndcp1jflMoJSSXLAJM7EkmTE5uLJRJ7BAvN8UYRg83FOanum7j29pZ8HgM4P5xympRXnLgF0K+OeB9B5HOOY3xgAnXuHacAggM665ngwnDLQA85dK+ktwgG6z1jQU56DnGVnwlyLDSVMK+tFVBsLqBBA32uh3+0hGUeo0QjT2HD43NM+AYDOOcbnhvOUADrz75gAnKuqXG4hQGlxAZunTqFar+o5TmMrJcxrzW/2Q82rT8JAz69OnwRAP7oiTSPduYVqXqkqt/WrB73NU8zpEDx3aYMYx7j603ewd+uWypJPYhQ554tFVU+lEpvvi3S2rgMPkXAXBrqelFxlbgxPtD6f8KCTAOha69fzDTxtOObzTNCc5Buui4HH2IzxeIRJpB7pvUGMg3amajftA2lC5/NfK5fQZAN4sykN3vxXqlQwCVZE0p1zoe8xDmMjLEkP1gI0g5/0paFJzsJRex+e3vHC/DM13IcPx4NR/bSB9vGb1wlH+XM4zE4vM4G07Ttf9RZ9l6mE+zMA/XO4R1/yj3wGoH/Jb/CjLu9pAugiYW38zWXhtwB6ROYpWXMxvKk/nwZO0y5XA3CKZ4qRbVceu6720rVrZJiPrv+2a1x27elqKgnKAyImM4a2gpBmpAzDV98hX2Q7WnCzhzOYUukVw+SxHpb5HjHT9e6QIYexSC/S83yYavJK/mzBZ/EjgHdwDeO7V3Dnzh20rvwE7TuXJeisVutYW1/DxukzCFbPIKw3EZQryPwKKO9L76iUEq22ICoeiLMx0O66GXtZz99uNywW27FWlrMCYXpdyph+dMFx/rfHAds6I3IscVuUUYvv6ct+lO2C1Nhm1k3Hc9Woy1zjIyZ56rJvdFYetBLucn7mx8YK5ci7HPEJz1HUlYluikkee2fZRa7e5JYdLhNZTjHHYtDUzzDT1VLdJsDSCMCip2Gfc7yzeDwF0I+m37kwynyGJKpH5mr+Uh68b/lGiuNA0Pki9JEEf056ah4U9dIY/MfPkEKf+D/T16cgADpfbtxHFlGJIULDH6NY8uGWCnDGLfTu7WD35k1cuXIZ7U4HcDzUm8sgi6S58RzK68+jXK0hK9QQeRW5t16hAk+knTMk4wEcyl/6PlIC+aRiSAAfCPtOwHQB0FXO2hGmv5E1phLECV/zcoT5cciP73yzwQnf/skOe1oAulRsTAfsMfddZnju5wIkznkc2gs5bp7JrCUoK/KDWjxRAL0Lx1UAfaE/BoYj9G+8gXt/88/Us9JbR7DyXQHQnU0C6EvCaig4ZKArgB4OHPj0NGaBthhg4jMZcRE36ijUF7BQq6NMeWs+6PQ7G2RwWHTs9eHevQ/s7mKycxv9nW3pmh+P+0hilehb3DqPxqmzCOp1YH0NWFpS5nmlQr1MKUiNCaBzvpE1WCCzgs98goBNMVyHowHS/r4AhqN+B+mkp3sd5RgTBYS0mYb/cioUZv0Uezl6OhFAGU9ESnw0GkwZ4fwZ2RvsjJYVwPgm+54WrCi3Rva1LfTkC5Z2Ludl2y3rXJpUhJGfX68zRG6AUVCTAn6l1kBjeR3FWk0bhVjwYvGL+tgT3s8B0G/B6Xfg9PvAoC1rXUb/0foiMu5rlTLSegMoFJG5PqKM0pQeXIcAn64pauFB+XZuEATQVcI9mbTRPryL69ev4+pHP8POnevodXs4tbKMrY0NnDp1GiU/xGQ0kTVm5/59eS+OS7lcM9LQlAEvqp+8F8D3QingCfNcrt+RGEb8h4dDkUAfDvsYDIbil9bv9xAPxlgduyhxXpcK6K01UFteRHV9FdnFTSwtr6JZrqGWhQKge9sHiN+5hp//5V8i/pu3UfzFVZ1vBQ/NShGVZhPxRhXpSg1Oo4nwx1fh3j6QYugB52eWYVgO8dG5Bp7/vd/F+X/we8h+5zU4gY/ICzEoNWSPItAm9mf0YXMShKRbcH70u0h7HUwoeT7sYjjqYzQao7W/J00BlHCvFAtoNhtYbDRQLrCpIFE1Ia2TmPhjBqCrcQ2LXiax5Vd2+HsKoEeRiyTV4/udPrrtLgaDnrApmwt1lIoFTEaH8gyQ5UEPM1EeqTVQWj+HoFJFGpRF0Yf35krnCt7beQ8fffQR3rv1C1zfuy5ASt/rY+yyaStFySmgXChhobyA8+FZbK2cxnOnL+BbZ7+N02tbaFQbIqcv65kUdlzEEq8GCEF/dcZDiSioMDajrB9l7jkXAs8RD3QpkJoGN5GqNKwywRLkeTQKNzJmZJ968Cjj/sArX0CbFUuo7KT8b74eBaBrDGcBITaRCZ90CqCbGOWTAOjmntO7+WnUYWzTjvWPt4AYx3l7e1ukmckc5Ssv436yzfPXC0A/wkA3ADqfGQHQCfpxzpcKqFSqcAuh2CAQXBj1ByLhTlCExWKy9UTelvEoARM2m0hsr7F+rp57ROb2GYB+slnzaR+lALoq1PCe+QZA5/eUcefriIQ7aFFRkAYd7rW874etQxTijqqJcM1hI+rtG7h5/RpGe7exubqEU1tn0FjeUDsax0PkUMmFoABAAJ0+yYyPEtvsluMsMZ6eeaBbCXcHMfdDa6t2goGZzyssG52A8N/8zd+IotDW1tYTA+j5ZlVeE3NqMvT5lXs6cweOl+QkfE4CbUBgLClWPZ6HxcVFAdAlfsgB6HJZxzWPfx4Aul9GGnu4fec2FtJtlOJ7ODw8wK3r29LBfenSRSx88x/DWz6HMa3eSmuIaA82maDhAt3WIe7u7WL74DaWV1ewvrqClUZdmgpSxsEmPzvBrXyiQ+T+GN/5fJ7Ez7XxE++LjSvzlkH5xqg8uG73BMktH1ObeKKTPRLY8n+oDjj/DicE0Keb4vE5uE6t2e9kRzcy7LKrC1io/0SJhHmSjaO4XojyEb3NQ/HdJYAuXuKMo029TAB6abhV1jnJK6LMJnuDNlgR4BSJdHWUEealCUtMA4khBhh7wjxxwZ59HqSb/96QTAX0ZD4ka5qA6LHEIdLQWy6jWKHdEOM4VUsgiD4ejeWYAq+VzciM+wlumqYDKQU9EHx89hLuVlGBZBe+pCnAsND5/5zrvE6+OOdtY8hJ5uaXhYGel3CnB7rMXwLox0i4z0rAMwl3iQc5nw0DPVsoCYBeCgsY3j/EoNeXuV53dK3ntGALuvzdE3igy3oV8fnQZ08k3NnwkSYYOlqvsAA6m7MqzP2PYaDnrNu1FmgeDOtmdZJ7fxQOPMFfPOrNHwmgz2qws3zNWkHq53rpGC7r91SMee/nuH/7tuSTYTQD0AMCzQKgB2rVxZfU37TTxdCF9MdHGOhPG0Dnuejna23a6JfqkqqZlKnTl0LWFTRWSCISGxiHpQh85p7M5RhPs8aZYhJ7GEQlAdAHh/cx3t+RelE0HMCNJ7IONFZPYeX0eSyvbwC100jDBQOgVxF7BNAduL7BI7gei4Uf359qJCUdt4cQ2I7Sqx42Px6WnZ1IC/4Ek+5zOuQYAN2eyUwZZSbhTgDdeqD7zzzQP6eb9uX62GcA+pfrfj7R1TxtAF0WfVednacA+oQe6BrAs+N+Gv+yqJtP2gX8zfmey281+E6z2ADoBqadgpWyLc/iaWKkpoNXi0dmIzHdgVOvdP0zebnEcnJFBDugulbrQSqprQUpSmhpjGBBaFusmpWqlOzKsISA3khktmKngBF9z6MIpXSAUjaUjsfs1k/QvfoTXLt2Df2De4hGffEwLW59DStnLmJt4xSS6hIQFOA5GYoZAZQhxqmDtNgUwFFJyXqOpm429Ry34J6AD9LZpl6ctmOSwaFlGvL3TFrEy+khSepxW7MNkqbJoZXZN+NwZJJKlJv3+zHy2kdz1OnHT89bbkTuxuXuT/79KQVtsXfbBCAzKZf5PZ6Brkrr07lgQENX2I/qRRabJFeK7q5nvMjYca0gGDNTARGkkzsVoEzlxXONCmpprvOQEs95T27DhlDQaMY81wmpyfbxrwfvEAO/ace7uZZ8ceu4Qped47YAYr/mi1cKOIiIk+kApnyoBQPNs5tm6KcuxmK1loovI6WZi8UQhaSHca+D/t4djK++jts3b2BwfxvV/jYajTqaGxfRPPcNhJubcJYvIquekySc0sTj4oKMiz8+hJ8OlJme0LM3FlBn5NeRGi9qeiiL43waiWe7PJsM8nP+j49bSOeB8eMA9PlGhflxfdxnnPj3TxFAp6CUbQSx5/OwufIwAP2hc0sKOAR5WY0sK7vYSTF0u1K3IoBe74+Q9gfoX38D91//H6XoOSGAvvyvYnMGAAAgAElEQVRdXLx0Ee6pM2g3l6UoJGxa44HujRx4CZMdH0MCiAShKSNXraFQq6NWX0BQqctzGkcJet2BsrdcD0Wu/5RTH9Hjqi/rYUaZwzgShrhfXxIPURaDMj8Q4FdE3v0QmecbyUSd73y8CKrJ2pPSa3IojRvZuIe0vyvsq8GwgzjuCfhBiWg/DWcg27GNMblnOrcXWZCbDHUCnwML7I6GCrJPxphEI3k2rM+5ZUmoj7rKvVt2ugBvZv2XxpOc1Pt0LTRNWQkZlKE2tPgEoRdXUK3VkbgBJmLq6yAguMNiEn1QJyNh2IXcW1w+o3wGIcz9MTv9kWLIxgPXRyHzUR9r2U4AIlpBmK7sLNaGLwdjsEGNi+Gwdw/3d68JiHr7+gfod/ZRKBRxdnMNK0tLqFYqSEaReJ73BkMcDCcolEqoVeto1BvaVOCTjcX1nTJuPjwnlLHg2JKpzmKkgqc9dDpd8Sdn0sv1WRlEKv65ECYoBT78YhlOZRm1egPVpWWEG1uo1OoosmlOJDQT4P3LGP/wDbz3d6+j8vOPsLG9B59MUydByqKm7+FWI0C7XkSBvrfbLSy02ZCYwNFLRy9w8fNmAWe//U1s/ft/H9E//j245RKyQhmjypI2ebEip8aC8AlkeyyiuvD7PTj0EaQf+rCF3pBg9hCH+7uilMCOe3bWLy420VxYQDHwVPWDAJ8pjsg6OG3eM0xm2Z8sgM69fgLHjTUOism8Ven71uEA7XYP49EQiwsLqNfZzMD7wDlLvXkXEz9FWAwR1hYQrK4h8EL0M+BAwOwe/t31f4O/vPKvRHFgp3OI1ngkYxjxb1nwGI3gR2Q0BSh6IaodB6v1JZw/dR7fu/g7ePn5l3F28wIWvVPy5KUpG2IqCkKT4cv4UJpb9HmmlcJ40MN42Fd/X+5+hnluAcv8njlHxpOQVuMlF14+yDh28Z8FRZbdort+nmNhYgzTrGj3bTKceR4KoFManFKUamxifffIQOcamG8dPcpAV/aaSKkbKwpta1VVjU/7xf3EFp65TvF544uWEZTlp+8gFSKkYcoAZI9SQDl6fr9eALqwf03TsXjZcr0lgG7WXD8MZY0qViui1kNJ0THX995AmIRsDAlkrTaSvXwvAzKIH/oUQLczZpbz5EPtY/GIT/vGPnu/WS4hpVkTK9C31VqT2cBe+E8zCfeEYAM97v0ATqwemrx/haQN4Xw5Gdof/wzX3n8P12/cxOLKBs6eew5r6xsoVurSaBfR39XEunw/wuMim56xKWxWerTPNGNo26rzoAf68byo+Vs8n28IwCGy076A3X/913+NF198UVjoVsL9SeNlAVOpyjCZiGob1w42CbLRRhpqaSVF8MrzpiA7C99cW1ZWVkQ9R547Auhk5E+7nY7H6I67cnHkehqLoSSFISZRJuobBb+HYqh2cJ233kJ0+zbKpTI2/+AfoX7xRaBcRbe4gUHiA5MIy5mD1v093NnbwfZgB0vLS9hYOoXTtTOG0Zkg9Y82Rn5aj+nDAHRrAcTGqDyAPp9j5vMOK4vNGJVrPv9fywBPYdBnOOwnG4pHnJLsbea858FUWsgocM4agd3fTcO/qYlxDotFTEjWeQiHyjFs7DMFhCyKJS5kfsxYlbGbWK8Is9EorgnbnDE1pa7NyUopxu6NWpvQpWjG0ITY3z1EJnrGS9CHxnjUS02J1yNsS94zbbbmesP4jPZaZKG7IQEjHyltu/oDadrU5jCV45ZGQFGiT2SMBJd74O58PgA6T4P5nDTp+CrlbHMy20ApMdgTNnx8UQF01ploRcjmV7G9msTSzBoNR0jHqq7oZfyntSBthzbTTZ4NrXORmSyxuNTY9L7zZ06zispCDQU/wGD3QOYLP6Pu/uoAOhvybW10nMaI4gjjOMIgjYWNTgudSnNB1E2qjTpA5Nieu8l1LNdGl6YZG/3J9ogni1MVaH3IwjP34/lpaJdQqdvaRl9DvJLtJx4hG/YwbLex/eHHsp/wVaJ1lavKdiQJyDPJ55RAtDTmqHWU8rk015ERESU0rUEzbsk5bH6y9fYhf6XZERv/TE0891WVQC2ArmutinuxeYB10rEoJUou5zK/12iZane6hhcxxKJ8cpj0URrtC5je272Jwc5V+d7zA9TrDTRp+Xf+VVRWt8TnfFxeR2JIbyM3AGMxG32p9a0LNzbEwSPTYK44bq57Tqt0OhpHHdDnov2nsW9+qnfvEW82B6Dnp/dsB8sx0JFilMZiFeSXCohMg4eI9Eyhodne5qMncvpipQXWtkgA4zuzXgV4gy7Kd67i5//3/4XtN3+KZOjgG3/8x1j+/d/HfqWE/+a//e/wz//7/+GzGo1nn/M5jMAzAP1zGPRfl498mgA6O46lc5tBUk7CPRVvTeOBbnyJZe2aAuhmm5sCwLrZai6rq5w62miyZ5Ps/Nf5AHWeFTkP6OSPZ4HUMwB6/ri8h2deNOVRTNRZQGWlvbkB0x8aiJ0QkUs5UHpCd+AO9tAiOHT579C78pZ48JKVR0/NSr2B8LnvoLF5Ho2lZQy8ihQ93DRCBT2klBgidyFsTmWq54sPFsyz12o7u/PXzu9ZYLDJrHjp5mR+HwjLHtLAlhdWzwOsx3byGwBdAqh52aBjI6p8U8VMIt1ka0cYsRoGGcl17WIwHdWa/sn1PIRJIEebC5Y0cppf5jTDKAtuQHHORk122W3pSwFG5JvJ7CL7TNgaCkJJYdNI1hFAZIAm1y7GdQpu0/+QTO78i/dUZdUsw8/KtapXcv550L87Wg6d3WsNDo97fuY/zxax+XOb6Nu5o8+l3jfLUuc8TIzHDwt6oZuq5zIDUtOc0UkLGGcKrgQLywgpPUzp27SHNBojGRwi2HkTd65eRuvaL+DeekvBzeYWKhuvYuXCBRTOfh3Z+quSTHX9Grp+Vc6jFB8iNAB6kA4NgO5h6DfkmSNYkGYEKAlYTFCJujLmZAsnvjLkT/J6VANCflzyxz1pQfAk5yHHfIYA+qPWzvmGgePm15HGAzPfZe56ZWn+4fM6JAPdAOi13hBxr4/e9Tdw8Mb/ZAD0DQTL38HFixfhnT6DzuKKFBIpf0oAXZ4fss9Tbf4ZUU5MAIkMUbGCsFIV8NKr1aX4xEdvOJ6o5B7XPK4O0uSSAMZ3V/6fPt78GlaBoCJDLy0wZv6PWfgRgFeBYvv0BUze5PmOgaQvkprpuIu4vys+naNxD3HaV+9ylBFkRX1vqxiSsyCZ39vIPGGDTv45pHznJFJ2D1lYwj6h9HtEqd+hjJX9mTQHGAlkXr8Fz/My78p2U/uF4xpopEjkeEjCssqcF8vwFxalIJ36RUQiU+Yg8HxhHMi9okQt220oyZyOkWQs/gPDMEDs0HE+Q89VOKGYOlgZ+VI4I1PT91X2jMz2lCaufAQcMvv1WvfvX8H2zQ9w+fJltPe2JQli0rS22BB5bfqnTwYjYRiwOS0tVeGHBRRCMpMrZs8rwHPVFiKOCLzqmBFQ5j+RrR+NpTFBC2ZaQCD4PpXrpq952obnUMIyBNwGqrUF1JdWUTt9AbWFhkiiQ9RGEuDdX2D4g/8PP33jDTQ+vIate4fwqWhQCpDVK8DqKg426hg2yiCgtvrOx/Cv38Kk00YxCeDDR9/38PNagM2XX8Lav/c7GP1n/xClpSaccg2jkib69EXNErWx8Dyuz9rkFPT7cCmDOBig3T9Au9eSbvr2wX1h2HPPWKhW0GwsYKFOqXM2n0TaCEU1lgeasWZS4NI/YmuxzkiKEZzvSUIWu57L/j6bEfpS8F1uNgX8KJYKFCGQ+50y0S1CZKzDWh3O4qJInx+MR7jZORSf+7+68X38cPvP0Gp1cDiaYOK4qC2UUV9ZEz86NmBMWj30Wh30212Eu0NU/CLWm2v47fVX8dXf+ipevvQqnl/9uoDzyApI4qqC4nxOEloHiO6M/BMW53iIaKxy92K7IkUY2+h2dBU3YUhue1awlIWkPIB+XJFVizcPvlQVZ/aa/q1495nmTuOhzBiEcJg8swTMDJON4LlL2XmRcp4VeY8D0HnPuYbpOHw2ADrPi0oPPG8WYanQRGCMALplI/Ja59UxHr6HPllh8sR7sTnwSTzQ87lN3o5HGhzs2lxQAF1kbl36wU/kmSQDPWGxV6QnDcDA/9FuTfm5tETYYNcAIvne02cA+pPe3U/v+FlWooVkAwce6Q0mgM6mVLmt/I9RtIj7bckBueeEcQtuMkI0HuH2u6/j+oe/xP29fTz30tdw5tx5NJqLYtHAxrqIe3RQNGpMDiYJ1MqFBVy7SM/E3CWGtgx0XTFMGVFskU4GoNvmOyu7LTEacyRX/dx/+MMf4oUXXsCZM2ekie9JQSZ7R/h33I93d3flPRiDkF1umeX8XR5AZ1MO923aQXC/sQA6x8PmNLbsfnSRPV5S9cnAkSebRzEbj6NUYkY4PfhBJOfuvvsuJlevSGy88N3vYfkrX8XiufPY81YwSNmgl2AldXG4ex93D+9hDy00mg2s1texWTqr+ZsTIfbGT3ZCJzxa7mWOgW7ZuvMA+nHqVfN1C1GfMXGWrU08bQD9k0Dz+fX12D1by/CyMOcBdD5/CRWxjGy7tWljjE9WpxzL/IKNl76tM+ieTTUgNjMKQUX+sTlZbQ3kd4wxSVoxdQT2JGozoDZ7ag0iB5RLwcbUFfLqJazLzNVmprvpMQC6tUwg8MjKnVW2snUDIdn4vsbdRTaIFWS+iDWJsahySbixDb0Sw2rN4SjLd7oKTIH/x92HE07hxx5mY1829zHnsmuPXfc4ZyU3Mk1DNu967BuLAgkw8bTOUohcVCLNMSfFMia0l2JDUDjCxBvJMdVxBX7sa75bZq0xQaeb4q9e9/HeL+5gMtrFP/mPVvHChTWsNOsIRP0zAw7bmFy+ih/9i3+B/atXUF1bxrf+6I9Qff55pJWqfM7AK2DMuFjs+gbwRCCZpBESVTh3XHhxha3OWmPKAehkdQuATlWB0cTEvWQ2WwBdfcv5svdNFVP0/zVmVQl13nhvqY5SvSq5R58Aeq8vanJNv6hjbWp7HJMnZaBLkygfT9fBJGU+HWEcReinkVgPeIGP0kJNmjgXFhsIqyU971xYqcpoeodtrMzLE7DukywqJ5gsn9ZbW/LTkXoN7Vf7HbTv38fdq9fRO1D7E1ZCip6PgPu5iRtkn2fnppXfFwDdMtBzALpBjBVAfzoxudER0/uQI+JJu4Yp7Courp8fiwUlczgSCKhoaO+X/pw1WyfT+RE7ZYy8Ffm+mPRRiw8lD4zbdzHZu4HO/j4GfW2u5hwon3pBAPQqm/VWLiGor0jz0MAtIWL8Jc0hntaP+TTQ8fWB+348gM7ocHbsbCw1V7VPVX6MP63ZcoKJ+TQOmQPQ9f5OHzn5n4dJuAsD/RmA/jTuym/Uez4D0H+jbvfRi326ALoG4uLrzODbgAwE0Cl9KV5osrAb5nkOADSlR636mA1O9ze7DSTIHE0EbHBiv+Y3fPv9cSCW/dv5YwRAV9XnWZRjwHwBzoVJrmdtO/VsZ93sq2V+q1y5HscOtgSOG4lXakoZWl+7qP3BfUz2buLmjesYfvwjjG69p96n9DxvLqK5vArv7DdRXDqFQqmCThZK0YPy01WnL74zlKgeedUZz37WTmgYShog2O1TGHy2UGplwpIEo+EQ4zEli2KEQSBdwfS2ORb8ewSALiI4plqsiZkJJM0UnMrL87Q8ZYnnATiNZcz9nXZvmg0/38Vrx9d2Fdo5MQ0ZVL5f3820PjCwnp67ip3Nv2aFLSXr5QH0mRDmjK1FVojI5xMop9wvpX/ZFS7AkwLoBDofANDJwk0VhCCDkf/4bPhpJAzpIwGsNKNQytiA+HmATQLRo8/D/PNj7/+87M+jgF1JPoxk88MAdJsk8ljhADv0GwRCIw8s3dfm+piY9JwyIs5/SngtrMEvVRHSwiDuiCqFlwxQ6b2PvWtX0Pr4pxh+8FfCEk78OrzqWTx38SKqL3wXOP9deIUQXb+OtlOR8yxlXRScsYx5mA1VBtNxMXTrSJxQCw1ZAVlG6bAYpYSS7wTQKTN/cgn3x20bxwMgTylr+owA9Pn1dn7tlBDdJCEWaH3Uusz1X+YkHzZKVZFphQQjrzcD0DsDTLpdAdAP3/yfZV2c+BsIV76LCxcuCAO9s7isXlzZBJQTFkCPgGKmz93E9QRA5+dMghK8Ykn8qNz6AsJiSYpRBIDFp098ubSJhXOWhRt5rvl9zAIUwWLaERQkOXQIXstal2JCAF2eT/q66dPIvc8nW5NHsSEm7kGayEZdjPu7AgpF8ZC9scIeJHjup2SD6Zp1ZIxzFhxTcITAl/glGusNu88aiwhdU3UPEsnxSAs8Imvdp+S4+qZrkU0LPPY5p8w7i/MsbFkfdRaW7T/LqpAiHXuy6R3Nkw6LcKoNZYcWa8jCspHr88SmggPjMzZIEwGOx9EAMZl0LBTRyiGgEoGHnoB9KYI0w9LEN012lHIMdO+iYkuUaMOCQ3YN5dP7uHntXVy/9nPc3t5GOumgVg6EKVArhUgmY7QOW+KVVyqWUGs0UVpaF6UQngDdg0V1xeW6HcheOByM0GkNZKwInvNndk8jIMs9nGNVrVamxX8yGMaTIfq9O4gTgvUekqiKWq2BxbVNrJ3/ChqLSygVQyDWprrspz/D8M/+HG+98QYWLt/Amb22NBiEy00Ez52B++pX4Tx/ClhdUKuAP/1LtF9/A62b17EcFVHKQgyCAL+oB1g5ewZLv/MNjP/oP0V9cx1BtYlhsKDe2ZknILqwDT16pWqcVhgM4PX6iIcDtDp7aHUO5HnrHOyJegHPpVGviAc6WfwkXdAmgGNRJPtAA6AZaUlwPBuz6fMnE8QdSxyUB9A5h3bvd9DrDeQ9V5aWUSYwRN/nChVNUlDh3KkGqFTK8KtVJJxfcLHTbeGXd27i7bffxuv3/l/8rPcjDAZjDCKy1kM0lirYeu4S1jZPo16t4fDuLu7cvIWdm9sI2hP4KVD2SzhbOI2XX3gZr33lW/h7v/UfYKHYQADK5pZFRUIaQacWPyq+LKFdMpF5JV6y8URYXrZIbQdjWpyeljjMXiBsfWViEEA3T715vI8WO6YAuozxzArHAuhH9/E8fU5XIi2hONpMZAB0u165jFOEgW6eLflojY2mDZGx8U/9DAF0abahr6vvC/Oc8QPXTDJMyRrlGiPMF9uceGJ219Mp1tm4wOgKmbjT/NSwg/IMId4ZbcBSZh73FPH3pHS7yTWCMECBjEvG4ZSBzciyHaPf6wvIwGZMaYAxTRvCqLFrOWuYR+yrpjNsWpnLl+OOBQsfF+w8+/0nHoF884SOvb0/VumMRUAC6CY2NfL+vN+TzgFcNoFWq/AnB0j7h+jv7+Paez/C/s42sQRceOVbWN08jXK5ItYN4jdNeKOgzdvcAsaJKpDoAmFjVM3N+WJM/mkA6FayXViFWSbPtaz7u7t44403JJ4jgC6Nd8YK6CQDa/NG+75cM/ie/H/KsnNv5vfWZ5uxA8eB0vFcUxjbEGS3zHd+NiXtrRKbrH/zTK3PQcJ9FKcYTVT6Ooq7cJwJyvRa3b6J6OplXL98GclzF7D8yiu48PXXcN9fw9gpSSy6mDg42L2P/e4+onKMWr2GRnlZlVYkbxsjdgYnGe4nPiYPoOcb922DJ9dzG39acH26js6pHlkAnU0W1n7o6XmgZzOluhNc9QM7yjHsvvwx3IeZW9haDPd0BbxnCnFEb6zCShgWtCnfgOcW2bHzP56MEdHOjwCugOX5HCJXAzHe5tZiRmpT0sifA9FtzcRVtjpPVVWGCGSy4fFoLju9ruMAdLHASYS5y2qMtaWSGN6orgiIzgbicg1BgWpkLlI2AY/H0ijGnImnxBiUTHQ9VwXQH3zNKC4P3pMT3Mhf4RDeC85nzm1rL8P7x7XFgmict/z+uBrBcR/9pQPQh2Ok40cD6FrOM0o8xwDoZKAHywsCoLMpu39vH6PBUAD0xaCk+wdzzCnBhU1CdovTGIsv+WKeE1EeNTl2xGZ5A3wrAz3GhCpXBNDjWBjwYbmI5eUVNJcXUVtayLHMTc5jAytb+zSfmcyKj+Z2f3p1oSOQ6GND3EcfYH2ybUjtjAeYdFoi3b53axvDdldyhCrtz9jYxHWJuT0V2Bhb2OtkbG6tRSWesIo7rLVr7eLzBNA5CsLcN3WSmDkc6za+B6ZDhkRPUXe1xKP1I9goTbJUERN3ESQtBKxbJh2tdcR9eKNDjLodtPbv4+D+rvqk0+au0pB4o3T6JVRXToka4riwIGp90uDshkK8Iu2IAPq0aJ9fHAz4ezRDzEfys988CkB/qFrBr7AGPvU/nZu2+gwf/dQZ+W3GQI/nJNzjOQBdn8JnDPSnfv++RB/wDED/Et3MJ72Upwqg08eVHh5TCXftqs0o4S6sJUq4z6BI8SOeMspNMm8AdNkWzAIpX51EtdZzDHT7fR5wmAcf59mTGjsdZT5zz6eskHlzSXB0fZ4trNLNaBds+f0ckC9/oeeXf39q1hBEZwdliAglhzJBAPYuo3/j57hy+TJGOx8CnR15y/LyFhbXt7C0uo7hyitIySBzPQwoVsxifxajnA0QsAjrUaaYzFpbWLXJU253kbE7KvEjx7Pr2bASyThTUCcW4LxmiuWWOXBkDzeBh/2ZDQOl4GDHJze+GrDOhHQE+JGOTHraGxlSm/RN39S61syM0mfdkXkGuo1FrYC8LdzPBxIaJPuWgS034LhAciZ8Q3CVAaDe1dz9RpEiuAqOS1KrXeFZUJTv6VuJwIDnoumrTDuV1lTggZJHBNaEyRbRy1LBLEQ9ICbrb9YRLmVwI2slz4q8j0m2M9u7m2PoP9CAYpNo5iYPD57nEzsLrFlwLQ+OWpaG/SrKCgKGAkVMUHTodeUBBBkiLcD3/DpiX4HLtHYaXmlBfGOzcRtpEsFPh1hNr2F0bwf9a+9h+Mu/QK/Xx7g/ARWV1tbXUbr0Lbgv/B6qy8sYVTfQCylPTPncGK6rQGCRHdLsFCWTi6AngSNh31EmjuEpA3hKSbJuyCD+KOP/UevpfAOOPfZRSfGjGhWedO0+cvxTBNCFm5BTPMivufNr5+yRPVpwtIXN+fWQ8v4GC4LjlshNEHuOgZ8D0Nt9jNptdK+9gdabfyKM2LhwGoW1v4fz58/D2TyNVmPJsJpnAHrgBAKGSnEoJbtKn9/ELcD1Q3ilIpJGQ3z3vFIFwwI/n6wQGm3oWkSQt2AW+kIClGKVHW2nGXoEvFjcIoDtK+OchWkLnATcR8SdIkM5IYOL21YMjDsYE7QetDEZ7GkzFZs8XJW0E8WwsS7U0wKXMKzNLjNlfSpjjWsFj5bCpGnUkfcRBoDuBdY6QjXTUmVPm0KbVRzhV/vPstP5le9lZd5ZBOI/FoCsf7owoJgsI8EgVZAVYQlZsS5+vYX6EvzKooDSWUaFB188xKL+BGmcieywevTq3kTFMgJKTHbGrkpZsngfQL22uboHhtEuRcIkBgGmLBlgPDjE/ft7uPzBW7h98wP1QA0i1CoBGo0FkYyPWZAbDhF6ARZqdVQXmkBxAV5QELY3QXNhRg3H6HdHAsgPBxNEY11nxZeMILswzjkeRW0wKOjfc23nWkXP8E6/jf3sLmJM4GchSsNlLC4sY3PzHC5c/CZqy6solEMgGWhDwE/eQP9f/z/48Y9/jMatbZzp9GTss7MbcF9+AZVvfwfu1y8Ap5cFQI//9F/hyg/+HFd+8h6+fa+IxsTHwPfw/kIRtbVVNL79deCP/xALW5solJuIkpphGPviO05fzVGQYhIQnvFQHg0QDPrSRNdr3Uf78L6ADO3DfWE0Ecxu1NgEUBVwW6ShZf10UAhVvcOuCXbbkqjOAIE2TvJ9MvZVQShOfLAvhWv33d0O+v2hzNmVpQ0Ui8q2TWnDwplTDFBcraFar8ItF9EvslHFx63Du/jxtffwgx/8AG9338CN8LKsWV5SgZ+VZX4sVjZQLy/KNbRae9i/d1eua6FJT3Olg5WHPp478xy+/fLv4J+89ofYWNhEza2h2C+ApBuSuDNPz5WNNA7jOfHkjEQ5hY0VyWQkALoyGFjonfmHzhoYjT2RATw5DhJ3WjaGxJcP7s/6jGhcQ3nXR8W3tgCp90QcY/T+iIS7ZfM4SFhMF0ZbKKoGnG+6XsvKPI165VM/BwCd12gZa3bd4vPL57JpVAp4ziJPa9jaJ9tLH1tdPNnbPOSoPIA+bdCUj7QRsP6hAhKZeJ3L2FPVgQoczJGk6dYTxYViuQSfMttca2nFMRoKsKBSo/SA90DOCtcfiddSKksoI10lKI++JIa2BeVcBPwMQP+VbvuT/3EuB1ZDJ5O3UNHFgOZkeduf86fiM8p8Y3gorHMqR6B3B+0713Hr44/R2v4IRQ9YWjuF8tmvoUjLGT9QmykuBGRBssmNuVeaISJgN234ezoAuo0bReHC7BNcH9mURruNd955R8BzeqAvLWksf9LXbM/RZ9qC8lw3uEZYewfJtyQ2UhsIFrQZPxFA53EWvOVxjHGYq6g9yUzxa3pOnwOA3o1jdI2fNUMf2hMRpNvo3kNw+zruf/QhdpMe6qc38Pw3von25quIy4vSAOWnDvbu38eg30FzsYBalapfi3Dj08pOxgCZ2znpkD/RcRZAzyuX8R7lAXTmv7w3vGf5e8+/tQ3akt8ZprIF0OlnT3D2qby495g6gczZIx/yYNv9AzvKIwB0rXuINpVs0NP93LwJx0qslvicE5DhV0q1S5NVbj6yoZfg3nis6oH0OWdDVaqqEWp5x7qBfrU9jnZvV0YlaxIm981dhFRATMwh1S9DukgJep2Qga5bnlHeyzVXW+11jRNNjYN2V2ymL1fFz50DTrunQbeL8XAgexuvgzmDVpHyWpB5RYjPHkC3sRjnpzbaajMK1xGuL9LwZDBSmJgAACAASURBVLzPmS9I3nbCZr8vNICeRSq7z7tlJNyp/mUBdMYslHCXtTm/ppp5J42ROQCdljaUcWctLVxtolgti8957+4exkNammRTAJ2kLQFFPwkDndZyZlOcxLGwzrnOsP2Mtk1sBoHvSQPn0soyVjfXRd2K8Zvt6pC5nysvys7K55616ylmfgTy/pWXsScC0I/Mv2PqoNPao+7FCX2+d+9JY3pnd1+k+LkmVFwXJd83jfW0l1FljIlYreo1i+0pcw3WNewaZz3QWaNgjmcToF95FOZj3ZkVxTwDXSpQJi63DUR+yBqFSs4Lh5nN29wj04nMvYz3niu3NCJ58KSucfRmCxGIxCgq/A0PEPf3xPrt3q0rGHYPZU0oN1ZRX1yWRvps5SKC+iKCYhmdYBER68oJrXlU7YEnk+eX2zzw6F3L/9/s+1n0ePRoW1n/lIf76b/d3EY7D6Bzb7XRI63vWCHjusyakpVwD4oFWACd64txtDuC8zyTcH/6t/KL/gnPAPQv+h38Fc7/aQLoXPylq+sBCfdhTsJ95nsuAPqcbLtsGmaxtHu5BFpiVG6Kl3NJynwybYtq8+xJO2z54+VYAT0MIE7gbypRx3REkyYWImyBkwWu40RWuN3NB8hJGiFOVSq46EQIkwH6nQ7613+G9uW3RYLU7+2gkvUlMa5tXkRj8xyqK2sY1J/HxK0gSlJM/LIw9LhJF+IurUEFWE99MmtNQpQLjux5HAfgTYHPOBbAgUUF60lGkIQ+TmQEWLbhkemWD3hzbPS8dJKhP07/zIKvEkiZYkZEj1eTqB4ZM9NerL7fmjRqCKCTQpPro7upvL8ca6X/7e9z5SkB0FWKcD4Jm84L+caAbixgTQF0gbH1t05ZZH6lwFsswgtZaA8FQHLoUchklzfHBI+zgqUW4BW5pdRUopJr0UQ6rcVnlEHXqKPFhFwxacYjYwzHYE7nmYCFkquyY90yqWdNAPmxYk11ank2l8Tlx39+3uSB84c9P7FbQOyX5deFbIwivYl53yjNbpoDBmEDaVhBUChiVFxHUGmiXCogHrQwGQ/hJX1sereRdVqIb3+I6P0foNVqoXfYwbg10ILYqa/Aef572HruOWSrFzCqnTLydlR50CIyAXQ/Y2GdUqhkx2rnPAF0AowiCTedV1S1UFmmk7zsWBy33ti/f9iac5L3f6JjnhaALnOD0symY/gRa60tTtpxmV9r7FzKjxeBU85DYcwRQM9ckfKeAegpaq2+eG51rr6Owzf+RNamrHQWxY3fxXMXLiBb30Sr3pSChGWg8zMCMogJyAuL3IdLNrrjisi70NvDEEmzgVKtJmzWfqk0NQaJRDXFRZixCUPBdPqxl5k3uS76cDAgP4vJvQDXyiLhaDFw594QSAOZyufW2CwmAHoEDFrodToY9lsCoOtDm8I1gCI9r5xIG210bdJ1TgtYVo7ZsFaMZLEea/hich7KbNHimVHGkJ+zUUnVXyzjx94PZb7oHsB/LPYQpLJMCfG6NoVK7l95v3RZ/0IXbtF4EftFxIGyscvNNRQXVg3bmExiJto+EGXaB5dj63OcmdSwnE/2ZeTyK/f5DKGnctkc5JDsf44LFTviicoZDltoHezgxo0buPbxT9Ha35biRq0MhL7KV7rJRFiaPK+Fal08Q4NCCRO3LACjSN9LkWcoAPpoEMn1s2DoZCqfWQhLKBrZRF1nldlGGWXrD83xY4F+GA3RDvZAR4tKUEMz3sRKc00A9PPPfQOFeoM4ODDpKID+7lsY/MW/xFtvvomF7ds40+3Kex80q0jOnsLZ3/5tjH//63BeuYTm+jp6/+f/gff/9E9x9Sfv4w/2qmiOHfRc4MNmBZXlJQHQ/f/6P0d1fRVhoY4oXVCQzmXhlv7lGQZBjFGYijJAdTRUAH00wqC9J9LtlNftEEBPEmkSaNaVac/vQ8MQsY1dOpcUwJD9JifbrjGSiascSk2q3OQkdhFF2giyc6+N/mAkc3ZleROFsCjPXpQmAoLXFutYem4d9YU60qKPA3ciRatbB3fxxkfv4Pvf/z5+Eb2Le407Zv9ZQNFlI0cFzeI6KuGCbLntzj5ah/voddvwizFDJ7iMVw9jbK5t4JsvfRd/+J0/wtmVc2h6DRS6BYScckEG1koUQGfB30i1p9y7DQN9QvaXZa9Yprgi2DI++sCrR6AZP4klBEA3AJB4PT4IIFF5xnqcCpvSAEL5/ebIHm02eR43iTRelvXJSriLPKgW6tnMRhsDBdBnTYI26v08AHSNZ2bNWLxmgud8vjhfGJtaywTZF4ws9Mn2zqcPoE/nu535tlA3q57Kd7zXUZRII47jqygq1x2ugQQ+OX9DWkMUtJg2GQ4EUOBzyueSoAILRMxb+P8EVJhPSSGTjUtzVkCyds4D6Kag+0gPzZMN7LOjnmQEDIAujRT8x9jENOpSpUy/ZwHaxGDxWPI+xsCFpAef6iZ8j8Fd7Fz9AL/8ydvIOvewvr6Ccy+8jLRxAQjKqjwxpZK5wnDSNZrNGwosa2bzdAB0G/9ZexNRwEgSietv3bqFX/7yl9jc3BQAndYMfBZEkeEJXvlYhgoV/CwC4/IMmGvnz9gczmeHzZg8D64hXEt4jAVy2SDGJhZhzf8aAeiHo5E0tRUKFVSryq5f6++ivHcbw5s38eGdj4GijzMvvAT3tX8IZ2lTAuxkHGP33i7Goz62Nvl3FXhuA9FgTeMqdwQv7D3BaD/BoXaO5/IHfuY0TjLWHBZAt/LWNofQ3FX3Q8tAtw2ccj+fMoCuUO0MZ9ErPwGAnlvn7WjNsBpHGIdsYLFKB3a/s00CtGdiPUGAGmGiK3hum/LYkE4lEoLntoFMzozge6p7wIM5qAHFjTqW7AU5AP1oe9fsWAUpdJ1gI/pJPdDlmTJ/dyRnnqvj2HsclGixVUOxXBaQnDH1qNfDoNfVBlrHEcnuGaHDwEqm/vTYms4UuHyC+XuCQ+36wviJMQptFhiTkGnK+pklqMj5M/d8gjn7RQXQ1ZKQhAYl1CRjk1MOR8jG9EZnAyz/qSKJRJ02LLONG0bC3dqkWQCdDPDi+iKK1YpwqboCoA+lCXUxLOs6LqxirYc+qYQ7YzAh9WSZeJ8TPGcuStlnAugjNpyn2ny1uLyEza3Tsjb5gYLHNr6XqZMPNT8DAP1ow+YjJm+OnHME6Z8uVqbaKvcxQ/vOHexdv4579+4hHY7ACouor1E5wuQzrsOGV7WZYC4vpXRDlLIA+rS+LmV8fSA/FwDdySlpGC90WT+9WZ5FWoSo+0nDsjZG67POtdUqh6lKCNdm0SUz6rq0qOPz7kcdOONDra2072LQuo9Ou43eiMQJH9V6A6XzX8Pi5jksLK2iV1rDiH5lcYZSRpKWrXvb6i/HdPb9bHrlGzNm+SPjRbsuyn02G9oXGUB/1DJu63C8TpFwd3IAemI80IsFJGaxmQLo0zhbx/YZgH6Cje83/JBnAPpv8AR4+gC68WyW1i7j6zQZKVhoNhkrC2Xl4lQG1IQALMAaBo0tzgrY4hFEnwX3MwB7BqzaxECTEtN9m7vXmk9bsFnloOTYI12Q9K2eMdCtbBWVfjS44p45k/CdMYyUNScbrSQPWgikhG4UT7T7jODeYBf3dnZw+PFbaH38Nvb391FxJ1isBGguLqK6cQmltS2EjSaGhVMYpyEmcYIkKAsDzaWEVTRUeWDK5uS6+20x4eg4zIqRtjjAxNT6M7GoQMlWBv4MAghAMFFlMcMmruJzI0U5c22myJkHyo8EwhKDmbKx8cCZyYHpXR9Lp+IsDNBOTfXPMSV3OKawNN9xdxT/tduqYXjxo0Vy1ZbvjZSy+DdpUKFwkwWzrVe9KfabzyT8xUKzzhidE5II+WT0kW3uwyuV4RULcFlpD0KV2BU5dyNdy8shm27aCZLKOMp059wzfssZ5Z0pXTZkQtBSoIssVeOZbpmocoZ5AF2aDGTgpmOlEv2z0EkeQ8Nm1Tz8GN/5I8+I3pM8c8Amivl5lf8+8QpIvKK8d5hNEJJSy6RbrksL35NCE26pikKxjEGwiKDcQLlcRDTsYDwawon72Aj2gVEfye4NJFf+Tho7emRQ7OxIgjpaOA1sfQ2Xnr+EwtmvIFu7KBKnmU+ODsGwGEVnJBLuUmDkD+X6+WQS4NfmmFT82jnPmJyrlPL8tdmf5UHh/PcPG8d88T8/bsc1ssx/5sOOmd+u5A4ZawAWY+ifRK88shXcwHhpc4abuazPqVnraBEQqz82wV2R6mShhnRMy3CUIu6DEpbz1yxjbAo9jwPP7bVSOWMGoJdF7jnOYoz8niBKYZKh3h1isH+A9pW/w+GbfyKFT6d8DuXTv48zzz2HdG0DrWpD7refjcUDXYaEFgE0CSFrJSG4oEBykhLEdZCRtdhYQKlag1+rYlivSUDNaRI5vjByw8xFSXyCEwOgU0XCw5i+aEyECWaYAjeXKy2A87ly4CVkrwC+46AqTTIZEI3h9NsKoA86SEYtLVqzLma6r93UhZsQCOF+GU8bZPjcezJe6lloC13WHoTritx/w5IWhQXjl+iKPzXnPWUUCQjrXmyf7bys5tQvncyPwWAKpvP7vL+fSAYbaWXe76Dgo7IQqgxqQAC9LEB1dWkT1cV1YVGmaUhBdmFqU17fk6YGFZTRdTqT7nyx8yAbnfdD2JMpvFC7wDnA1mFe1k02pcUxWvt3sHP7Kq5euYLdnY8RjQ6xtLyMOrdKV2Wf2UJTLVGudQn1Sk32bsrcDmIf4wmbByYYDum7OEY0iZFEuna6nA9ULjAAOoFdKSSSORon4tNIKeX8nipd6xzvYg9ByUe5UMeCu4WlxTWsrm9hZesV+OUKXDZPTNr67PziHYz/7b9RCffrN7F10BLvvRsBMFxu4KWXXkL3P/4e/N99DVuXLuHgf//f8P6f/hluvvsx/sFuEY0R0PccXG5W0NhYR/M7r8H9r/4pKsuL8MM6EjSEtUYAnQ1ElAq1ADrvSXU4hN/vod+nRziB8z2JSYSBnsQohCGa9Roq5ZJ8P/VWFhlzXWel0EX5aZljCqLr2jcD0JOkjzTRGCNKXEQxAd4I93Y7GI1jiTWWlzYRBoWpKgQlZ5fWV7D+/BZqBNALHvYxkmX82u4tvP7Lt/H97/9LXHY+wuHKgTRp1pxlrNRO4czWFtarW6gFDYnBtu/fwM6929jd28XQaQn1m4WcrD3BYmMRr136Jv6L7/2XOL92Hkv+EsqdkrA+UciQFnWeMmZgsUgKJwZAZyGb+5wdC4lu8gx0GwrZxgPbWCcAOi0NbPyqTTjzrykD3Uh8i5Rg7j2O7DfTNkNlmU4iPkfGtkcYQdr8k4ldgSdqOZSG5TzQphsN2xjdTuH0z5iBbtcnW1zn9VnLCc4Rri9WAYPPN4+zDNcHBu+BH/x6AOg8rRkD3Zf7kHoORsOR7Cd+EKJap6ytguu8MaNeByN6iVJKP82Uocj7x7zEAOicT9IYQdUjYczIrjuLb6RYNPvpVHRL8p+nhDI8/qb85h0hMrPmuad85zTP8YShau/aVDF5orZE0oSNIXzav7ChpHMbNz/6Od5968dohinOnT+Lcy9/FcNgU2yVuB4zb1VZXBZ71aPWpHFTAH1252csTi3AmlxAlOK0ESjmezyBB3r++eSezWeWUuvb29u4du2aMM8Jnq+uroo9g5VAftyksMCrbfLjV/qBc22wzHJR9WIPlFGrGBklGp4TYxbmuvmYlg1i8n6fMQM9DxrPX3c7jnC/38e9e3exUFnG8uKagHNLg7sot+8i2z/AR1d+hm6vhVJ9AUv/4T9F6fQFyXD74xj3dndFIeXS6VWUi8wNaugPV7TJ1BsjLJxcwp3nacfLfp9frwUQE2kXA7zmLoa/kzyQQBQbDYdDiQXs3+RjU5srWBU03lOpn5i1n7n3cc1mj5szJ/q9PJsz3t90vZw2Qum72H1X/GunTSqzeCdfn7IrsFqpeAqg2yZ4NnSLx3sBhWIBASXbqexjaih2H9Q1PkI8nmBM2XYqJVBxxLDWpR5B72nThDtd9W1TrmlkmDLM5bxNTmi43bmdYXoPZ2PGqOAhzS15CXcDkvPcVCHLkCDMONmaj51HJAM4YVEY6BV6BBswKhoOMeh2pFmAeyXtgoRRb3iZ9rws+Dq16pu7yXO37URT4KQH2fvOPZf3g83HbD7lOkYQ3eYGAqhRpfCY+O5hn/WFBtBBBQ+jQjWJpbFgQqa4xKPMj12Ejml0N/VXWU/kwTJTj7Y2pjGdDGBRnPBclDaWEJZL0pza3bmPeBJJzr3gKpFI1ed09nN2W8CMje/HSrhTTcvkK5EB0EUpw9gqiqe8w1h6giGbpE3zNuOz5dVVWZdEcaCs6oq6/pmi2zQFYtytfvE6BaZVu6M8rKk1pdavtVZ9dIYcF6VxpGTVlTE3x+f/MP9Hsq5YaSpbWbVSd0rQsaqRURxh78YN3L16Fd1OFwU4KIdGjY61gKkdKOtoLLW4yEgesk285iuf2jyAbm2rMidFwi7mJ3idvEZ2PANdm4CsFatZr7k2ydCZwaNqn25iojgmKZT5fxlmxtms9bAm7vpSJ9ZGf9Uq5c/DtA8v6kiOW8ZAiEKs++/s3EW315MYqnz6JaycPid2O1lzC6nP/TlAiJoB0CXjNCsq568llGlNWZupc3y/fD3dxGx6HQr8K45+tF3qCYb+8z30GOvY+WyOa6beNQXQVSWRMWuGpaVlaUYm6sCfs1dB1gTWLDjGJqZ9BqB/vrf5i/DpzwD0L8Jdekrn+HQBdEeKkpJcsIuL/kci4T6RYiwXKzq7EVSUAOuYl7CZTEBjE30ulEIMl/j9mKDCStxaeUwbvJlNRoN1Le4eF8TabjO+NwGdRDrTWGhQCRVJYhwLmqukq+2mp5e1brQs8qs0Ov+fcYSw9Lg4p+wmdlAdbKO4/wvcunkL7as/w2D7l5iMJygurqOxdlpkqrPF55BVloRtTi+zlB67lLXi50uQ6SISZi3HMEXg0lfomKDpmLE9bLUElOT1bKyvSxFhSAC91RLQhAEQCxoEB3r9vmw0/P+lxSVUTHe+7aIVdjpvFkEf43tvZZs0yNATmEK8ipBLIMLwpE8JVCMRJmxOw+icFhOMEkE++ZSmCJH+td2C1hdL5X+nxRBtGpRgmpL3AliR0UhHQBPfEXKVDdYwM9WL0gdcLWARQI+l65pK0Py5dpjWKssIw4oyzRnIFyixRlhBAXnxs6Ekp2GkhYUQk4iAeCxBF4s54o9ug90oRjaJiP4Cbhdx0hU53WGvI5KdDGL57h7nF5Nl8S0zXk+Wla//a9huvFrDTLeybyKjNCuOWbagXFuu0cFOGQuK2t9Pk91cUH4kkPUCpJ4vIArH2xdg2hHZ0cgk+06xjmKFzRlVTPwK3LAkbCkGmAQ4WLCre2MM+z0MWnsY7d1Sb7idq5h88LrM237mISkvCGOl8fxvo3z+q6guNtEPlzB0SlKgKfgMh+gtn6A66SDg/Re0siILyAQFtNxlea59TFB2lYFx3DXK/M1J5+WLbfOP1zzQbgsfMuvz4EnuD4875iTLvjwTpjFD1kjHyP75IRwCUEY+mfNW51kqa6+cywkAdNeldrGxHjhG3cIWz+x12aJZfgzz80rAJ7NIcS5LoxHPxasICzhKJpiEQ2Gi+0mKxcRF5/Y22h/+EL13/lcBUNzqc1g4+wfY3NpCvLyGw6qyh/x0jMBhcTkUdi3Hg3tLKfbUa4sJcsyed1cA9BG9Q9kcVKsBm6fEs4uAeF82FwdB6qCYEIQnA91BJeFC7mDiRoiN3P/IdaA4aybAeird9uqlzRWf3fVFmYOxgGter4dorEoTHuWeTQrnmURNCmPRSKR5aekgbFYHKFCyznR20zuc8uVSVLRiVZJwm6RZxtesK1IsN4VMJu1kdZu/PQ5Et/PfMtIt2G4LnpY1xPvAwqf1+3OdCOVCBGHNkKFdqkpxt7a8KfsZ9w6vuAg49JSmF3wAJ9NmLDG3Vl1pYeNL0i1ewDEyyudhgmFpLE1iWZIhHpF16SAMfBQDB4eHLdy4+j6uXf457ty5A6Rt+PTZJuYZ0IrEFc/uBhvCSkUBCSdjAt9jYTy3OhPZ3wVIdALdqx3Ok1AbGFLu8br3T8YxxiPKK1MmWXcxSZLFP9pIYJvhpkVBw8/gk1XvFhCVNlFbWERxeQ3R5nMolMnkdlHyyLp2UHz3XTh/8ed4+403Ufv/2XuPHsmyLE3ssydNurkW4aEjI3VVVmaX7GJPz7QcDklwMVwRsyDRu8EQBBcNDPgTCG65mQVBcGYWBAcgCDRZM2zUdJfqqiyVVakzIkMrD9du+mniO+des+cWHhGe1elZIsOqLN3D3dzsvfvuu/ec84nz3lWcvr8tx3otrGBvroHz589j8F//Y/h//DVZ9/b/3f+Bq9/+a9x5+yO88WGMuZGDJAxwY7aOM89fxsp/8lUM/tl/hubyEqphG3kxZ9ThHEcWbzMMgxRRtUDVC1EfDoCDPWxtb2Nv6wEO9ndEpbdveqCzt938DJX7VVmv6ShCgEHXE42nuO6TVKCqKqoMJ2r08b6UD1BkI1WJeIHEWCym7+2PZF2u1RqYnV2B74faIzSoYWl5Bcvrq5g5syg9f516gKhawbAY4d3bH+Bv3/o+vvOd7+CWfw8HC13EnS7OhOfx2rnfwx/90R/h5bkXsRQuYpSO8J33vou/+/nf4a33foHt5hZil20+xEdQ4qA3zr2Of/mnf4nzC+ex4i5iqddG0QOyWoF8TqMQXttxb2kSXbJEi02jIdiLVM7N9GE8tOYbEmF5bR8X+0pKLbtXWGeJ6T1JAHZDzCxbutp9RMZfSAz8Sqt8jZVsD1USIFyqPPlksUtsoid2qjbWYguKJwHoOtU1rjqJB49Z7MyNUlQKsHEsgJe1XObvbP/i4yu7fnMAdFm3GX+mGRzfhVcNZV3lz/1qVcAEKfQYwkRvn+4lbPugDidcCyU20W1ICR4EzR+J0SbnrKpmvWLlYrUSiE/qap7EDPktf8+STTSj1ZT5heQcLMZOrEGleMuSajqAX3Cf9eFmPVSiLvJuD7u338etq+/jxrVrePnSGayfPY3W6ml0vVNgW6XDs12yIFNeNBPAXPIJkX3yF0cD6OzVOSGYP+0q2DzDqsEJnBJgopqNanHG9ASWbHuYV155BYuLi097W/k95z6BVXFOMXGJ7UHMHuh8X2lLliTyOgIwlijIv7eKX0vGseux/Spr8fQ98SlZuNtYuPyV35dJjnYveDjs435PCe7z/jKWm6uinG9HtxGMNqU9TXL3Q2zeuoo7Dx7i3H/532Lx+Vfh1ht44PrYOtiHF6V4dX4VPpWVRQ37WJV6BOOlwD2+At32r+c483sbU/L6CaCbqaOGXHfzLMeWVpFrbdz51RIgxLrcumcYVwC+nj8XV6N6Xd06DHnskNrzWDPmmC8yvcEPEdMsSdDgKpa8wWOTPt9GJS15pgF5Jds2PbvtXcX9exAztq9ILBWY9kgSP9Oq3TTetWAHwSzGzazHkFxF4FxEKIY8Zd0a7LwJKoyRp+76Q//Upr+TcpH+clqBPkbhSntJobvO0YM4BaCXoCgl75RoXGPRROm4aDzvhDW0FxbMCqX72ajfFeLxYDhAq9FUxy/mfOV6VwlY0WjGPMz7l/e5Y86AY7/M3r+c+/Z+uHnzpuQ9BNDtdSnnv8cFAH/bAXRLJfEK5mp7AqD7hcZ1BNCrri/3vgCOY6GKIeMyhjU1PqkjkQYujhkVNE+vwK0GQiTZv7shcUvguAhj46giqDtb2bhCbGddUNagxwDoBN/tLTNi3GxFX+YzmS/FBsCnhTudseS6iiuqg/as9raenZ9DWK9rbit1UUNeZV7LHNaRKrPWoCXnNUKzcbNtddxg/M6xY2sl1i4mry+JwqZBdbZukD9ivynD2BUXS1psqYPeIXBdBsS4XLJgItblouoBogiDThf7e3uyP3c2NzHc3ZPfVysuQpc9wn2EbL1gY1AK2wSdraASeOa9jBDO1IAtgE7nANZlJN45UQBdJsJ4fbNr18T/1q4Teiycb+OlQybEpPI8HQaQYOVnbHXHuryPyNXWE8QIbAsev+B8Z62nwCy64jybJDF623ewvXFPWtj04xy1RhNLy6tYPncZ7dU1+M1lxM4pVCqe5GekMUo+zYNwfdkjGTPGGYTU4bBlkxHRlRcuaWUwPgclOPwuA+hlC3dpleJoSyzH9xC26NzTlFpSUuja4LIFIEUxJMA/A9CPvec9eyHwDED/HM+CkwTQqaJz2Je5BKALy9gA6AwQBLg0gJLaYk7AFQ0uJ5Qq3QJ0Y6P6nIw1W1QcW4YaYOhIYHxKbTsNgI2TJFNbUOCp1D1EFHxGhSwAtp4b1Z48Ti3c2UIi1YeTTVeKrQQ8xXbdlWQeD99HcftNMMiOHlyBd3BXGIwzaxfQppXL0hKKmTMoqnOq0gYBdMLy/BQF0BleJaBKi6FjBq9CNfrxHg8ePJDiBY/FKs35+WpZq8EGv9IujmxaMmn5FNvMIBwnyTaBLKvO1VXAkicmxQdr2y7X0AQpPJ/YMMDskU+DjPbaawHYkzFX4HwCokuh2djH0uZJLHeoEIxY3FZ2HgFny06mtbfYp6sWzygK1VZQCAGuPwbQ04KbrV5vxw+lX64oQKrzcH3atXtANdSgVQJUvfbSb9QTKoUEvxr8pwK8hOyd46mttBAPqALOCfJrMRWVLvK8g4y2P4OeWHZygy/Y61MURdrH3Vqx68ww4LncSvy3ztlyoUHG3uiwp4vy0wC6vUa2UK3v/2iLgHLxhwrojPNUCoOZgOgSINOePtXCilOdQVhvol5vIHI5fupwICoZrhFZgmrWw3DQR9w/QNHbUVLKzh24N38uBbet7hCdvCIJauvSa2g+95qQTkYzpxEHM/KZLhIFGIsczaQDjwC6qxd70wAAIABJREFUJGi0tHQEQN9zluQ+8isx6pXumETw2PXBzF17j5Tn7JPuPKugKBdjyq8vj+vjXnPU+580gF4hgG45t0+59va4Hzevyve9XE8pUJn+m2MAPUFaJYCewUtzzGXAPklGV76H/i//Vykeeq2LaJ//E6wRQF9YFgCdDy8fyTXmvSl9lU0LkToBdONAMAbQWVRtkLwRoNKoI11ZhhP6KFwfowrXVALyFYS5upcEGVAlUk4huZsgdXTNiKRnra53Ee93w17W3FXVZQ3DIXZogx3x/s0FGHYEIM+ktzCtyJW5TEAy1QJvNEKW6npMBSyLRUIuOgJAHxuwjvdNQ/gxls2ynsv/VOljn/aaPY0cYkliZSDd2r3zZ2nSR57s6r1ecUXFL4XpmQU05ldl75iZW0e9uSTq5SINFEAXBa8na2IhYKsSBriGSvcqFiqcFAMB0JWcwKVb1qIskbWRFrA3Pn4Pt66/L0X5mSbQbimBoBZkAqBLYZ6241R/5AUiAcJpu50iTrUgSDITgXNtGeKiknum8MX6gynYuQF8T62UCbj7rvZ+o1qa+5IAXXkq4DRBrDlX+2hSBTiorqDWbCOYX8Ro7by4H9RCB6Gj6tnGBx8g+O538dYPf4jqL97H2p0N1IMa9tYWEJ1fx+rly+j8F99A+vrzauv8w+/j4Y9/hPtvf4jn3txBsDNA36ng/vIszn7hVaz84Tcw+Kd/DK/VgOc1UanY3rIkvKmF7yBIMAozAerDgw6S7S2JC+7c+hg7Ww8lHuixlUaaiJp1vtUSAJ09l6UwZOKcSUuQUr1BYgBrVV5idjvsi2h6QLo+kqyQ+3p7py9gLwH0+fk1hGFNFLle2BQ3gbmVRTROzaMmZDX2e88RIcJ7dz/E3/zie/j2t7+NG9kN7M8eSBFkOV/FpfYlvPbaa/jymdfx3PIltNotfPf97+H7P/0BfvbOz7A7u4uRo4C3BdBfO/1F/OU//B9wduksVr0lnOovAuS1BTnShqq+xRHC7POWiES7UQugS0FQyIQmZj1EnCoVaMy9aCGt8hrPz7E1MLv32t8zTBgXYK1ix8Rs43vVklbFMl73WPZSZUGOYJG0m6HdJNctxkolZwobCzwJQLfuUScJoPN+soAM72E6JHFOUllqHzzfcm/lJ+3Dk9/95gHoUoxlrGhuJl6nsFYX+3Zx8cnV9jjq9ZDFJMtylTJ8oxKAroHwMQD0idHXeFieAejHmz2f1qtY3LQqVyHqjkm7LjKJvXTntoCQJwB6LPuMn/eBUQdJp4Pb7/0YD+9cR7fbwSuXzkpP1mBuCR13DZnEM+YxRrCOAsAmCIIWXfUh7kxWgW6K+pKHigL9eBmnzdHLFu7MK63VsQWerIpP9jeuT5/gQQCd78diP/dkEviYr/J9eN9wjefPqT6XFgkG7BQQILTtK4wSyTqFjb1Tps7zUwLQx5eltE/Ytb5cx+C9fr/fwb3uvhz3YrCCxdqKFINnoluoJjsKVj+4iu0bH+H67TsIvvqPsf7q72F2dRV3HQ+3NzaA/hBfXT4j7WtSv40Ols06MoTvdI892uUY0vZ05p5nAXSJWQ2wrr2rtR5gz8nuURZIt+C5BeIlvjLW+xJf0mHK88Yqz/LcYIxwXDDy2CeoF2G686whJKvLlNwb5ropwUnJwBLTmtZJPN8sU0BsfD1N7SJnvGlAKDqMEPwQtyiu5TZGN62T2NucCmxRyZlneX7Y+N3G824ej9eM8TmbRUCP3ABD07fvIXVfGTwq75yPWrg/blwPrTulFx39zuzsRFZYICRJOyYcVQLow762F/IcOqvQOceRtXN8OpNMVSof9udjjL3kyvOJ5sExXmzngbR8cF25R+muwfuB96i1bZec0BKaj/G+fMnvCoBOy2/WE9k7m2D6NIDO2IPiEBv3soYn9432LtMaHbNC1oicClpnVoRsmIyiMYAeOh6C2LT3NAosC6Cz/sZHmTxowX3+XDqDmrw9KgigGxDfHAc/N+bPDVEmYetFKtSTRGzd5Vq3mmiRZNxsjvcUntNEt1yAyTwN8WxNyK73SjpWFTb3QW23RWKl6bdt6p2aUxiwt7SuSH2SZ2fifpLwpZ4me7ZxbDViHSuiYDs1WVNIqifxmUIV45QaDQZCWukedGRfrUQxfEPaqTqukBUkxyexj0I4OT69s6XVlFjZT1rbSTmf19isnRxvj/JfmeMZ0hNSoCtaXGbRWDdRnVeT9cOMqTKTzWphF8Sj8wVppyPCOXUujN2ang/RjYqSIS2Azu/ryQ6q+UDneLSHYWcXe7u7eLi9j8GQBHIHM8vrWFxbR3v5PMKl1wwOwXqytmSigpA1aXEn5UrnaK1FaQKPHmepkaepBqkrwu+kAt0QuGRXME6GzKek7hz4qLYaUjvh+kECjNTT2FKQADqxj2cA+jF3pWcv4wg8A9A/x/PgRAH0nApZZbOxx3NhAg8q78TC3SrQZc9i0jpl31IC0C0AqGAggREGNwYIEJtQZTmPLbRkD7HZwoRTq3a3E06sfrThltsCp7AELUlvApRT2WlBc1EnS69p2thqjyoJjI19sACUJdsUgboluAGctMD+9hYG136C/od/i9t37qDS3UC7MsTK8jJmzr6MxqmLCGdnkddXUfgzciZUJNiSBgstxkQUcYX9nFnwp9qXFmzHKww+3HiI+w/uY2tzS5TNjXpjzPjXpC+TYqVVqV+8eFHYlWR/e2RbiypIC8SiBDcZEdnsujlPHhruKctSLfoNqG42u5SJcqkQI6+Sfp+OgBSSUIq1aEXGOwjVQleCNFM4tCxvScyNw4AEt33ON7WtofWhKnDZD3ckX/l0ichYSzrDWK24tGFXkCGh2pl6UrK9q3WEVbW1d6szYpNdsAe1x0DGBGSmNkVyJfv4il2TIYFyrlLbWHXYI533SAUVqmVZEKU7AdWvPvs0dwEWyBisRwPEtC2nimLYFyU3lX8+j8o4OEjgbGNE8SDibFd6gA7tJFgsA+g2eJ9eBsuguP3dNKhc/hubuItVliFPjIN5USKqUlGuYa0h9u28jlTH0O6e1sK8p4TFzz7wo66w7fm9m0Uy9vX+QzQfvocH9+/j/sOH2DnY14LK+mW0L7yCc+fOIlt6HvnMivQOzTL2P+ccBRpZV8BVjaoCqTFHlRD77or0t2dRsobO+JSOIuGUizTTxS1dSh4FRh43rvb15fc56j2ftj2dOIBOFVRJgX7U8UwD/vY8jhpDe96yHnI+mHu14tZFiZrmCbIa+7+mAqDPxjl2b9/G/kffxfDt/00IP97MJcxe+BOsnT49VqDzfd10CI9QpechpWrYAOjVxBEwXF9jFOiui2FVyS9FNcRofhbVRkPub/bvJlhBBxU/Z7GmIn/vJbT/AFI3Ru6SnIFDAHrsEEzX/UV6rhnr9roo0ivwCqDO3uiyJ9K6PJX7W1o0JKrAIYBOhFgBdFWzSlGGzHIuImJ5nsjfiYWztViWtdXYJFqKjGk1MnFxIXyu+6y9ZtPXbno9KP+e19MW72xRU5I4Jt1xD8ngoewbUZpjKErkFHlQh9doy94xt3QOc4vrUtTOMqqTtFjIxtKFVBQ4ZqoG1g50ah9Ca7eRN5SaJJX9Hp1Ysgz9XhdbD+7h448/xu2bH+LhvRvo9bqYnXEx21Y76mqYoxpw3/Cl/7n04pPjVRtRqstdtyFtL8QW0vFV0UkgHUYByGMTB5IC9Sp7uxOMrih47vny3mKNbmzAmIiJ3WSaYo77DvehwkHPm5e1z5udR7x+Fs3ZWTTqVK1rMb915w4ab7+Nt3/wA+DNt9D+6CZCx4d79jRqly9h4YUX0f/6S4jOLMn5t+9cQ/fKB9h89woW3ryPYrODvutg79I61t94HUtUoP+nX0dOJQC4Z86bOIXuCGLAjsiLEftqs+jt7iF6uAGS664TQN/dkmtL8hbjN+77s6b/OQsvnI9SxOQeZAlzMnaGjEAlP4vEplAsbiu8D1y+l5IlSbiKkkRijY3NfaRZjmq1LhbuBNL9oAq/OoOZmTZaC7Oorc5Kq47cd9BzY6RI8cH9K/jbt7+P//Dv/wOuRVdxMHsAr9HATLeBxWIeZ8+exR+8+Pt447nXsH76NL7z/nfxvZ98Dz9952fYW+hiCDo+aAzQbDTxxrkv4b//5j/H+sIpLLtLONNflbFK/AJJYByGDgHodEqIwSJ3Gumexf2Z7Rsk9nkk7tHAx7ZfEDG5mC7YYs7EWUm3dEW9JP4bo1p2P+edMiG2iW2+iYk1HqbLk4sgqGvLBVrvl4r1jF2EaMg+3MY1wMiYdb18ggJdW0nwYXvsPW23+uS/twA65yH3eiqYCIbR5vmovfP4QMrx4uRPfsT6F6aMOL56Mk7ykeWSbem1VCzS4SJLMUxiibNr0vu8LnEiJwjXKwKkxSgSdwOJaa1zE+85Xbx1ptjCqplb08xaaUF1JICu9/Kzx2czAk8G0HX/YYykBpQk8vXhZZFcey/rIR/so7+7h49+/gN0dh6iUa/j8vnTmFucR6XRRsdZRvaIAt3Ow+lznMBak6Krfv5YmW7UTJKTfgIAfUzIkT3BFM2NEtyCBiwCCxktCA4RuZ92JWxMwnWB6wNJdCTYMM4giC6qcwNE8jPoqMbX8mE/s9xz3dYSFECdrOGHjuNTANCn4+PptesRAL27j/vdAyGyLYVrmA+XEIYBauk9BMWBgLHew4+xd/Mqbt28jb2Vyzj7yutYv3wZt/wqrt+5i7w7xO+vPYeZuXnkNerhZmVJcsH2R8dXoFtLfBb0LYBuFf4WBLd2+RxPxg5HnV85prTX0ZL4BfgypGohpBmnAe4DZRvsEwPQrWTC7KNjd3YDkFsuytjNUDZx0w9XBBfEsqgktQA6sQ8D/nou3NC0f+PPKAowYJPEwZIXpEKUSsTunqSPSAAUjqWS2tXhR8ncBGbNe3OsuUYYIcT0/XMIQH/izfW4PVIqWU+7Lcf74FEvfDyArupN1nnqvHer6qIWj/oiILBPaSnoB+rQxf1uXHPi/aruQPYAJtiZ6cl8rCP/5C8SgNfsu7wHbGsC3gdci2yu9HmzcLcRz9MBdK1kytw2Ea+MpwbHsn5QRS6gcAVonV09QQBdyYyyPkl7NAMuWwU69y7WoJkfJdoiTO5N7l9ck2nlTlIWiarS8pIgtWlt5bOl3gRAl5p2ngs5hGsfz7PdnsFMuy3kC76n3NumJVsZ87Wtz5TIrLUuilVG3R66HbqV0HklVodQu2BZ0i6d7VhrFBG6quGFHCBt/bS9BmuOfHK/JGjeMCRxKtDpiMe81yrQtWY7AerFwt0CmpYgxrZ2YwBd6yp8sHUbnyfxkDxrvAiU4+9pAF0/XXT/Y1KyXQMPsY/Gh6nxmyFmsH45bsGjNut8OEUyxgbYD51OibJvVkaopCOQqLC7cQ87W5uSB/uei/ZMCzMrF9C49A/gh3URbXnVhtS2WK+MUlVVS13aDxGGVSF8JGSgT45OvjsUy2m2aH4+EbedxLif2HuWLqc9kfF+Mp5vZvnnvUW2O4kMYYBqq4lqjZ6QQEQxG+sVFAM4ml89A9BP7Kr9Tr7xMwD9d/KyHu+kThpAnyjQmUAoW489uMTOlsClbPgMjGQLN/0iJ7btyqiahPu2XMeEgqDv9MMW+22Cbv8tiuIpprz9d5m5K+/HurISx8pe8cLy4lNZdqocFvaSBd4lpaACXY+aQM6kaGbUIARKhj3s37iBvXe+i+1f/rWovapegZWFGVy6dAnVC1+Gs/oCKrUa0mAemduQcQnySNmFwozXw+MIjpy22DZXCtp7d0tWLU+eA2T/kyFL8IE96FhkOHXqlASM3EgYMMlm7vsCfly+fFmU6lbpI/0XTYHBAu6WUVm2bCsfxVHFTW5kcYkcwNcIu9hzpdgrwId8DTVA5feh9na2CnSZPQLyaSHZJjEMWEfdETL2W2IRKKPtmVojI+lJHzGyNalGt8fGvxeWH63I2SuW41HQTlGPJay3REXIABmNGkD7l6JAPx+NwSn2SSZonhQp+uiDdk8+fDTclmhAae0cGnDGzzwEqfbEqlDtSkamyPnJRoxVjc7e4dEQUb+PYXcPwwFtoLXfs88gVoAhAm+ThFfAbpmBpleZBIR6L4ku3dpZTTdWKgHB5TGRMT7itXIdzD2gr8mQF8rCZjokttwM9Bj0mAJIjcqqgAAXi8b690wQ4IVSEBiNImx0Rmp3T2CrOiPv1062sdj5CPfv3MHmzQ+xf/cjSTiqc8uYP3UOzz33HCpnvwxn+ZKAod2Itl0EbNjLuif3pCXe81wIoO/5q2p7TgA9UwVGeZ4KyDM1rkfN6aOAxukxmwYrn/TexwUCThpAl8XQAOhHrSi/Kngu11zY0bovwK0LiEpiVN4ggJ7BTVK0Rxm2uF5+9F3E7/7vktT57ecwd/FPsSIA+jL2GqpAFwA9T9TNwLgv8OdhQvBaI2s/owsIgTsHCZXEtMbyVY3O3srsHYmW9lQnGu7Sajzg+ioecKJEhcvey5GA2EPe5wZviHwXuasg9jigzwt4xOYEjKqgSmKZARXpSDJ+GAeWPB8hTdVuNCOAPhrKHEcyREEXB6p5UhbHqODVNiiWtU/7O937tISkQJr2RrfqRq5Lsm/ZQp85gKNID1KoKNlKT89xS6gRkko2gp/sSQIuIFCqCfiA4LHrCvjVWjojdu5Uow/zOuJck/e0UkUhRA3uaUZ1wPYUlUTAWRLwsqivrhuOi1pQlfFhwnntyke4cuUKth/exqC7LefpOSMEvukTS/DcUzXTWAlEK3/SmOgC4nio+Q35ymKA56kSjftN4Ne0wM6fuWoZSqW5Jc15ZH67JiZgv3aq5VlM6au9fRYnmM08OFmOOAc6qMPxAzjtGaTn1rG4soLmXBNOSxUrc70e2g828Pabb6L/1z9A8cO3ZQzX5lZwev0CFi9fhnN6FVm9imQwgJ/10N+8h71rN1G8dx/oR8hmGhh9+WWsfPkNzH7tdfS/8RJSB0hzzhTt8+oV3H9Maw/uMdK4APB2dhBtsDfbA9zc3cD+qK97YRbL/GXy3qyHUhiiAp2UPv7MruM2FpL9mzGXkN90fLRViRYUqMwXaheviVNgMBqIMuXexkMpFhNAX1pYR7M5gyqLBsEswmoN1ZkmqsvzEg+kXoGOP5L3u7JxDd979+/wV3/1V7ieXMdgoS/AibeRotZ1Zb792Rv/CN/84tdw4dwF/Pu3/xr/8Ud/gx+//VPsLQ8xKLSPqOfra7/+/Ffw333jL7DUXMJCvoi1/rrswzHbN3ha4JO2PBZnZAualKQJAugTC/eQRS9bODIkQnu/21jF/vuoe0v2jzLgagl6Jt5h7CT3NYuKpue8LY2UY2HpF16ta59sFuMCakaUPCp2lqbwogA6r42JM58IoCdSrNMhmPSJPWqP+Pv8jGNtC89cQwiOMTZdX1/XNdooFWWNNN8f7/NOFkA3A3z4UJ4GoAMYxhE6g56QWRvtNvxqTYgZ3H6SLMXOzg7CLEdYyjssOVV2HaucNbGwXudHXTsVQNcxGB+WgLXqHPbs8dmMwKMAut6bYtdp7NxJ/PW4HzKWSdUCVPbltINRZwe7Dx7gnZ+9KSQ8Ep1Pnz4tCji66XQqsyUr+PHq89iTm1AnJoXYCTil9/q4KF4i5T5ttDTGN8qvJ8TTj8sxnvb+/D3XBdtTnWNAEJ1ElLLFOI/joNNRJav0m9ae2tYS3Oay5VzKksMOHcMJAOhPO8cHB3vY7B7I8S5X1zDrz8uYxs424A/VZWfjYwzvXMf9Gzdxoxvj3OUXceGLX8L15jxuPtwE+im+tvoFtOcXkdfq2Dd7NSNmP9f99DgPsUQVAYGq9/lvjn8ZHOT30n6Drm7m2pf3ucflDo8D0HlcGptpmx0bf6rl8MmQfqwi1dYUZB5LfUKLRNIXOVXgSXvCaa3pEKGfIOC41UAoPc4JivnVUGx3x6w4a3Wf6lhyHLj2awsTtdBStyNPiPO2VmMJC7we1v6e5FwBzU7scTLjHeWQWJnjPbu0qOsYazAJ3bjUmetgb8+4EYTaDsqMoI6kigesIx8H3mxzCoiezGHrMZg5WHZMYA2N12d1dVWOnefCNeeQI8FTrtHnRYFO4ohQM4zNuO1DLTufcVwi0ZMKaYpVZs6swqudgAIdBdgDnYCk1BPFQVLzUqsSl17spZ/Fxl3Rxqo85PJ+Z53b5CtrBgTkTWtHu3SxJst9iec9Pz+HU6fWcP7CBVy4dEFniKjHS0BuycmATnYk2/Azo/4AO/fv486dW9g27VHE3c0QbRRoV6IzHdlsvkbgVtZkcw/ZaWk/JvQChK66rIX8W9M+gk1ESRYW8RRvNmUNI1OOtqmIGxcB1mCM6lwU6OaGZH/6nB76x3h80hihHN8efvtHyayypo9XlMmrx0c2tX5Q2JZWVHVOoNyH7qGsx1J2xQdBdZIN+Uj4UxNfN50IoaM+t8HONXQe3hVLd2xdQTbqIm+sAM//KZbWTmNheRWNxVWpOdGyfWiLTuyV7k1U79on3eaNkzhesYhyNmkqVCe4Hh7jUv5KLzGt6CdSwWnVuRAydO5Jjkz3RrrX1GuotZpaPyBhJdWckXuwOD2QtPZMgf4rXZPP6x89A9A/r1eeZdPQx7VbO/jWt97BztZ1fPELl/Enf/wPUPUSsadkGuAVkSmUUTFoA9QJMHe4EGN6mIodDu2VjH00QxATfOQmENbi/8TiUpTBRo04LvhL8GIALKNI5wZv2YA2KbeJgw0EpFBoAAKb8Iwvs41WrPK8lNjpzieNWcwmZKyqZCFmHx2bHJUU1EY+JEk20RVh6+eiDh7ndASFCEb0ukh3NnHzyhXsvP8D9K98X5KkpbkmTp9eweL58/DWXkWlfZYVf8T+HFKnLvEIAXTpea27o/yMFjFDpy2LPsF7MsgrU32vHje9GQyyyE8A//r16wKW25+JO4DritUJC5UsRpBBy0RZmc8aUMosoJ2MSWyYIEjyONXzrAzOlEEXCVYKYEB82zBP+bkKmvuiNONnUqnsBqH0GueTgZ9NmkWFLoXgSSIqn8fgl8DRgMVt7QVaxEMk8QhxNEQ2OlAAnRY8pgd6eaykhw17z0jPe1qd1uRYqo02wkZLelMmrKJ7asM2QiTgj5wTeyFXciRFggFGcnUIjLM3bOiFqLohakWIVPo8u6hm7J1OK3dWSQtkEfu1JHDoGy0gcyrFsXw4wLCjAHo0IlgYS4FelGtUpZbcB3TMJ20HlFGp0ZIoWqz12dQEsUlgGcBVhvvRj+kiiNoXK4jJfrZpRrvkSAr1HlnlVFYZ8FyDdXPYVH/6VekDSiuje7s9Af5o7x4052ReteItLPWuYm9rC/v3ruHg3hWZt4lbRdBelL7AwaVvoH76JcwtLKCX0pzfEQC9nlOBrgms1ZXETg17warcPxzLatYZJ8FPAobLoKKMpwVJzNcyicPO/TKp53FjWU4MfhMAdOmzqxq3Iw/5qDF6UnIzXTyzADpJE3DUSUN4381UFOhunGJmmGDj2jXsffgdxO/9a+1jOXsZ85f+DMunTyOZX8Jew1j2GwBdLduUwMHjCdMJ0zkQAN0Ri+fY8eWOTT0Xg3oNzZkZVGfaqLRmNbDOXXhyb6pyVlggXIL9GIKKU7VJcNLcdyPXQS6OGFYXrv1k2Uud85y5pZeaJIZWZhKsm+LfeO7EKApVLxcE46KR3j/RQMhnssYSTE9NMYY1O1NcmBR6qb4367Qw6I1C1agOy3ujrFdGNWHX5mkwrzzH7USYJpW4eYQg3Zfxpvo+ZZEgSdBLU/TN+hG0l9GcXxVCFsIF5E5N9o6UXeLZc5xJDGeAxAG0clfbcPFbyUm8y4RI7lVc7O/v486tm3j/nbdx+/ZtRIM9UVFx3UnjfeRZT4vjAYFfW7xXS3FRpge0iA0RBlVUPQLoCvC6UiAgAEyCj+53Lo+tom1DuGxa8FNIFeOxVZcNKSSPVClTJClaCYkiJFNVcFDUxG2jMtNCfuEMTp05g8W1JdSX6vLeC6MIC1TQXb+O7Ls/RfK9n+PWrVsohjlqXg2NuTn0FmcxrIVSTJzJe8hIqNrew8JWjKV6G+0L55D9gy8jfPF5VJ4/j4NX1zkAKCrsNd5U55+8gsAk8ZUKFQ9aDA/2dpFubQkI8aC/h36m/U3ZhkMU6p6LZi0U0JwFccYjtlcp24+U10EtIqtTjnxvsD3dIJXeItcKGXrDvgDomzu7AgTXanUszK+j1ZxBGFKB24TnBfAbNQHQ2S808XLseX34jo87+/fwk2tv4Vvf+hbe2X8HD4MNufbtbhWnvAW89NJL+JMv/SHeuPhFzLXm8J0b38dP3v8p3v7oHfwyuoK9wQHSJENQ83H23Fn8wUu/j3/+xn+DuWAOM+kMFrtLctix74AkGSlSHwLQY1F9iC1wTMKe9oYngD62cDfFXVv/mr5/pgGm8e9NXCNjaAoFEgPTDMMW8Iw6hu+tCjdVcorinNdKntpXVe5t6c9q7OGNakoV6FogtG1ueM6PV6B/NgC6XZ/4lfEX27ewyMiY1Kp1eK2lLZJRlD42WDn0i+MV6473Xo+Njg7/4nEAuiislEQTJbGQj0jkqLFXn+crkJKl8jvGO3WOhW2NYOaVzB/JPbRQZtclDfieAeh/v+t4cn/9iQF07msZncYADHaw//AOPr5yBRu3b2CmUcPLL7+M9tycFAkZ13acud8IAN2OYDnWKOfvOm1N71fTRsvGzE8bfb4P1znGSSR/3bhxQwjf7H9u10ALgPAztnd2ZA3hesJ8pAygy+vKxMETVqDbdd7undMxmO6dCuRs9jrYGfTkeBeDZcy4mhcl7jYKbyjn09q9jWLzHg4ebODntx+itbCMtcsvYPPUeYxQQQNVvNq6IHHPyPOw4yqJIHCKTwSg25jQXkOr8C/nOVZBLsDNE4ja0/GlJeIMFHERAAAgAElEQVSXaw1lshTfl78bzyV9g6dNk0/++8lmPSZRj2Nn5uUSO9O9RR37tPKjD12CTb7NWMmQNaSWQRKlEAw1UxB1apqJCw6frEvIeBrXBF57xsGMv2SelBwhpuePnUd09xqrsD/5mR/jL05gvBljFRVEmYo4ZuZmBUB3fYoUSLTORDhAAJ3nLXU+e+kln9KHOkCOqYSfKYBuSQ2cm7xPGddyrbGOOUK+pIq0bOn/lNH+/ADonLMmV5O82OwJBpDlMFkAncLl9tm1zxRAl9yW97mA+NojXX7Gecl8vbR/jYF28/pyDXRUKMmccZ24yJlbibmjbS1Sq4dSc11fP4XLz19GvUEicaAkHWPLLpUs2rzbPYKudf0BDnZ2cP/uXdy7d0fswTn/hFxvxEme54xzuCRS0F3qrqxlmhzBXge77si8pdDEtIQkgdOXfNkFG62QTCxrPxXophSb8oZ8BqAfAtCziq+1KalLqaiHWMtMsi3teOLeAfL772L3wR08HDq4V38Za2fOY/3MOSyfPi/xTOEEIFQvJDInEBdPIW7QMt6QLnXveQag8x5lr3PGefVmQwB0zlMSWEZGhGmFeLImc9c0RH8PPWkDyrHM0CB9zRSrtc2gO+iifv863v13/yfu/vgtZMMKvvwv/gUW//APsdOo4S//5f+I/+V/+p+PsZc+e8lv6wg8A9B/W6/cp3DcJw2gSx9R+Z8GvwQQxwC6KaLa4EFV6RqQTCxnVVmsRb9SP01roWUUd9zkWTSkatlaXHFRVEtWw3wzyYz9opG2YaCVcwGhNylQrRQCY8Ul4M6kr6zNksSm19goOkWsVvRFBr+S6WdL1EdlUoR08y7i6+/h2rWPsX3jPUSbH6PRaGL9zDpOnT+P+toa0D6HvKoF28idQepWBTTwaQNjbHrYU5VHxuMh+02L1ATs1ZbuuA9ekzhOcOP6ddy4eUOK9cPBEJ7vSfHh7JmzuHjpooDoHEur5GeRm6MjRXTXGzODGUQySBNuWylBKAOK1lZ0rBYvgGGmmxaZYGKJS/CcSX3VsLWDQJR7EjyapFWCRrm2j4JQ4+Ihk6pYgS8CMnnMPuIjxKMB0uE+0oTXi+oOo3S0fZYybrq0izKcZr8ON2wKwz+sz8CvNaV/6MBNkJE16VbQK3roxwMMBn0cDA/QG/UwiAifRwg8H4GrBWwW8Bca81gIF1TRmAeo5VX5nUNwL3FQRCkqPnu2EINWAB1k3ZKV3tvFsK8AupMOJZmWZ0ZL6cNF4XIQZbogyfixb4+1dysDtdNAsJ1HZfZ9eW4d9fosT5Hmqv6UpgZZLoASiQBBWEOr1UToBzJ3RE07LhAx9gsEQO/3B9jYPZAiBC18q822vLaa7GMmuocRmbrbdzHYuCZgT7c3QF5oP/Tmpa9g7vwrWF5bQxTMIvdqMrYeyS0kUbAYRXIQlcdugIHXEjDCyVOEuTISy2CGTU5kPTAJkn3NNCBcTpJs0asMoB8XFD/u/atrlDZB5X0l6yaTHCo0CJj4an8n65hj+gSadhdyDnkiQKyAshnXF9MTSJT6BDH5t5oFTR/7Udd+enyeNldobc31UtUbXMfo3JADAqBncKIErX6EBx9/jJ0Pv4P0g38rx1qdfwHzl/4cS+vrSOYXsT8G0EeQ3n+yP+j84zH55KFYBTpdHqhAZ7Gm4sqYpY6DUa2KKoupzRbcmXlxunAJoBbBmORBu2/+j/btucO1js7eZv0RHe9k76L9u+U3W5sy6S87MRBR+3KzjrGPulwT2++UY5OMwJYnkmiPekaNHgGjPoqUbhoZQlf7McvfltzGeD/Y+aHfq/qCz7L63F6zckFnnERPKcbsnLbXlf8eF+zogJL3lLRUYd86qmIzDNIYPQKKWQqnPodqexGzVFbOENhtgn3aoqIqLUrIYGexSIvdpCXwWlbgORWEYPyQIo1JJsrENeXqRx/inbd+gc3Nh3CKCLVQFUpZ2kGRDaTgEPr8md272LONiqkqatWWKJ2ppg7dqsYK8tT7xJjuG5tt2stb21kWOzVOkaexvuNuzP1ULPBYCE0z6enuZkKfkvUpEcV9BU6jjuDUGk6fPYvl0ytorM1KUa3BViqDAfJuD8571zD62Xv48MOPMLy7hXyvL/f40HGRiMNBgZrLezYRzt9KpY6za6ex9tLzqHzzdeDUGkbLc9hcm4ET+nBcqvybai2eA1Xb0gAk5kUyF/3uAbLdbVG5bnH/yhMF0Blp8DpQgV5V9bmMRk6nEeuAorQk/b+x7pP7TAEAWZtkPSEZgkuWEuWibIjeoIPd3T10ByQAVlCrNzA7syRW+UFAdj2TXg9erYra8pL0xoz9HPtOH9Wgiq3hLt5/8BH+5m//Bj+992NcG16VubdQtHFp8Ry+8pWv4vcufxHnl88gcEK8vfkurt27jmu3r+E7V/8OWwc7sibMtmZw+bnn8M2Xfh//7JX/Ci2vhVpcR7vblvs09l1EZi5xTup9V4gzRJaoit0C6JzDBDkFQB/fl+abMpnAWFWOgW27ppsCcFkzwEtm30qK9jZeNvbufA9awUqbG4mhtO+5qNxKBEOzWpj1gLajav2nCnRSzkxobJRcY2oiC/tsNUH3Ib7uhBXo5f2U58b5wrnJgiDdkgiYca1ioZoAui2qH2///A0D0F1PHQwYy3kOZufmEFRJuHEkRh+MhugPGb9GaFQqMrdk6x/rF3nXlSbW2KlK2bYSx5Tiw0cs3Md7yDMF+vHmz6f0Kt5jhsxKa86kogp0AePMNaYCnfkfH2HWg58Ptd3R/gNs3LyKX/zyF6hkGdZWV/DSyy/D4ZpJYkxRwchpaGG1/HiSMtXmwqXb4zBUNunPpX0mjw+klWNiGztYMNTG2RboLsfWTxtpC6BzXRD3lJs3hTTFHFbWxDHYqW1lHm5uynrBoiotciWvC824G1KSqLWmXB4Oj+HRtFJZo485JGWwvBxT2bGxcZhVPnaGA/RGkeTHLX8ONX/GKNA7yNxY9uXZ3gME3V2M9vfxi3c/EBVla/U04kuvobG0grnWEhb8FfpkI67kGPiqavalxdnxLXTtmJZ7lut0MHGnGT85B1MPKJ/j9DU9Kr+wALoFrmS9KzknaVxhFZnHHPSnTabS78fXx8xzxfEs4dUSVJVXK8di9m49JlWjW1tnuydb8FxqJGwxRjBM2pYpeE5nRVooj2MlQ/fWGhfbrajQREF0VX1q7Krr+/iYjdrwuKd7vN3Q5ihjzfzT3/54bzx+H5odx+QpZ5kQJWv1moDoDLakhhjH0o+ZdvYcCypoZcqZ3MrmXFaBLmNkjuEkFeh2/tr1iyfEGhZbSnCtoSPSmNBoeqQ/ffD0FZ8nAF16ZBtyiZ06VoHOsRCiJ+8Pp3JyADpbBpgmYlo/MUp0szeoFTudFvXnjMPFra30Oua1rIcynraEIK1JV9BLIrF9F9CToqjx+2Rj0gyt0Bm7z862cfbsaaysrqI1N4ugXlcAnfVArgFsIUo3CtadkwSbt+5g4+5dPHy4ib3dHbFf583BGqQIzFgLY5018IU0nrH2I0IoXV8091VRjoDmsu4osM6cjU+pW1JHIG4cjsCKhwB0saypgAC63QspWJBltFBBgazldIc0Ww7nON3ITuLxZAX6o59otNlHHMqjewy9ZpOKOqI6hLULVaBTCmBbuooC3bgNJpVA4jGJWbIRnFzrtvPoIGQun0bA1sfY27iDezs9fNgL0WrPYWF5BYtrZ6XGWZuZB2qzIp5i3SQufHUbFHBeYz2t2z0qfLHro/UFOISHnMTgn8B7PlaBbvJjzjnOJ9G8ECjPUiGjNGdaqDYbxnEtFQt3vViT+qbSzvQ6PwPQT+Di/Y695TMA/Xfsgn6S0zlJAL1SsMiqizktWFkQlwI41b+0MidoIr3B9YjJhJOCmfx70gNb+yOrqoasXdnU2Q/EV0tVC3bZZHOceD8hsTfx9tFDVeExGSXx2M6FwkMurI8C6ExkxHaICWhGlRyTnwyek4mqWJKd0QCjfg+ja79A/Nb/hzt37mB3/wBJnouSZu3yK5i/8ALcVguJP4/UacixUSGbEkVlgCK2s8qu9cXOXf/tmURJ+22Pq2lPnQbW8pIFBIIRb7/9Nt588025RrRqJ2jOIgT7h87PzQnQIWNMlaDpV2/V4jbBZRApibUUbzQYKhdNRFlogQfzexZ5aKVN5px9P9uXzmOQZ1Tn1hpNigmml7bYj46Tx8m5j9VuBRAUBMGYeGYArZGp4uQcHO7L9yx8I9Piq2ViChOUPWZot8y5V20hqM+qHWC1BS+oyWv3wyEGboQoj7CVbGJj9wHu3r+Djx98hAe01t3fRYwI1VqI2VYbSzOLWFtbw/mV83hu8Xm0ghZm3DbqhVrrBmmIUMB0DWJFmCQ9gg34y/tmcIDYKNDz6EDUbjw3gqFa9NHwafJfQzoQaM4ErgSuTbFkGggtA8Z2ElkFernIUS5w2UI3X88CMJ9i5UfqTFZIwZt9eqq1uiaStM6W3+l8se4UHu1ak1RICPt7u3Jvh0GAOm1MWbSnCwP0WlV6W8i3b+He/fs4uHcbo51NSVAXz72M5QsvYuXcOVQWnkelPi923SOvjoQW4QTRnQyOywRBVh610mIvZFO8tGvK9E00DRA/rsg3XSiUGM0we+17lsdMVrxPUIgsH9evA0Avz5nyeZQB1uPMFY9z0CafJQC90iS7OxUAvdkb4d6Vq9j98DtIPvy3Mmdq8y9i4bk/x+KpU4jnF3FgAXQmJJkB0MGCqK7X0mtdwAUWCRVoFuCcX5l4cE0LQlGJsEd1MDOPWrstPafgViUxpUieKz3na5wT6Ehljlu3E9GSMFkm4zzLpH+7EJ54gaTCZorNXB8JgFKtHhpbrwrECp73mV/x4RH8F1JHLEA51+RK1EPGfWQ0AgYHyGUfTVF1jV0h/0CZZxO1r/1MYx/Gf7KINH3vWqt2O09tkdKqicqqMbsW2Os+uc7stax7fE4iGUZyn0bpEFFGW/oUqLbgN7WvW3X+PJzqnFzPQV6ngajuGwI2G8ITSAgrJFFv0s0iSTAajjDoDMS2/f1338W7v/ilFNQCj/3J1Zre9xL4nq5BfkCbUQLnHjy/KtbsBNBDrulBFQGLx4wtDGgurh0mg2ZtQ4vXBbJUr4+6v9i2DuWEf2JjzT1f3HRQQd8JUFDlVXFQi3VO8DO5H5xaW8P8qWWEa/MK/IsyIZGCvrfbw/DOBq59/DGSD28hvXEf+3t7qG534feVKBe1AvgzDTTbbbRWlnHm3FmsXb4E5wuX4LQa6AcebocOKjJP2W+zKeNNC+iGKVwE2RB+qopGZ9BB0tkVdf/WqI8ByWUsUHLmE8AUAL0qSgUORM5WAraobcBUbW0zaRui4zmZk7J2I4BrWqIM4n10+3tSaMwQC/BLUmGjSsebqpBYKkVLiA1etYbG0ircahWxl6PjDtEIG+gWfdzq3MVPfvoTvHn9B3hn4y10Oh2067O4ePYSvvGNb2BpYRF1tl2pAA8PHuKgd4Ct7S18+wffln26HtRxfv40Xrz8Ir7y4pfxZxf+SNxigjhEvd+kBxxi10FEwooo0LlfmIJ1EiGLFUDPE7pHGHcIo14cq++srbaZQ4fWca7/3DNl8qli38ZP40KdceyxwIHe3gw8rcqc1zlQe1jzHBf8pU/oBMCX92bhzbS+iWktyaJfkghZwlrP04ZwAqCr0t4C6Fps4+NkLNztfmv3Y36lAltcm5aWBEDnteD9ItaXtv3OU6PfSXR0rJf+yi+aKriNK3lTkCTXPboYMU7yXDTaMwhrNTieLwVIxkT73QN0ej0532ZBQpE+bFQ3fkdZu0pMKvs6C6AblpWAPeaPygXGZxbuv/LF/tX+UNZDvX+k5OroldUraAp5eYywMC0KUjopsYWMi/7GTdz+6D38+Mc/xvq5i7hw8TmcP38B/cxBwphD1odH25dZB7PpAz5UaJbJYe/ucl5ps1CzSX4C3LIMiFqQuJy/2+Ox+eR0jPy0AeZ6QEc15rOixG+3x2sCP4f7N9c35gyDwUDyXD6Z1xHssuvtOLbRSkTpSpSO4FO0cC/HYzbWsjGYXQN53OmI+wuJ8hU41TqcUFvMjJxMwHC+diXeRi0dCNB462c/wP7DB8jDFuov/iFOv/gqZtfOo4M5sR13KhFqwcDIpTlPdAyO8+D+wmPlmDO2szm77AYWaDJOdtKze8qdy451+bPK4LvOXR376byiHJeaSf6JiBzHOT/7uSQglPcfPT+qzq3Yg3uoaYdj6iPy/qxn+LYFHetVAVxPYyF5b5Ith30BsJgvWAW/Am7mGhvyqObkuQDtZkBU2mFEIuOxZXRvVLECnjw2p5zafw551z1udCbrgTjYHXsQ9YXHXSYSY3fMcaItNucZQSMEpk5Ae/s4Rq/XE2C6EQYG9NO8TqmvBD/sCvrZAei8TtYpgd9zr7bHyWtFR0dL1Pkka9vnEUCXgqoVLcjU039/dgA687dSLGXEE+W1za7Ndr8aH6+1eje1yvJex3nRGQzAeFvWErYnyyzQrgIPIYpkSpwnQabZrEt7z7Wzp9FeXdL5znom1wOps5HUnSDt9/H+T9/C7Ws3ZN5JHcLEx9VQRStyLCZOFltrIaCYPa7kuFF2zhp/71HIpHV3evepbTur/NZ6X1hYRpdmAXQjqDKLgIjBShbu9nvS5dlq7JM8jlsz07jmqDd/PFT+yHGY4MjGA/b3bKOamJjNLeKJhbt4X5Ys3A2wPcj9cTtQ2TVE0JJhNu2ISIA5ZTDcQtrvYHd/D1fu3ER/0BfVetial3mwfOYiaktnhTSZ5B5iVCV+SQofSWFaiwj2MvHkeHQF5gmpkvq37fE4AN2C5lJyM9sVnbv6cSQtsVqzdI+taZtBYlEGx+CEtWLHZwD6b9ts+PUe7zMA/dc7/r/WTz9JAN0pWHg1icUUgE4Vi+21qITeilqo2qSJrFrba9yCFAZEV7sNT57jwLxsoVwCbmV/Mu853idM0U/2Q2EXmq/W8ok9Scy+I/0zzBXiwmoV6OP3JehqkgPp6YnIgChUZik5gIFN1t3H7s4ODt7/MQY//X+lCMhAsNpoSs+6uYsvIjh1Xux4Elqyu2ozElWqSGgdK1aautcxefGLeAyg02JTAjH27fkEDD4GUtKvdTgUC1z2QicoQTUPC5IsLBA8Z+8mWu426g0BM8k4pH1R2VKtDLoqcKq9waYf2gns8IPlIxIFKq6C5Qp0UEGrdu3y3tYNQAgWE7aYFH9tkm2UXDIWYx819jz24co85LuQ3JBKv1LEHSSjIZJhH/HwQFW4xgpQLTMJsKkVatiYQ9jUfnqOXwcc7d27W+1jM9rB3a27uL55Dfc27uL+xj3c2b2BfVrrjgbIXFrAFFKMn63NCIB8ZvEsXjr1Mp5jwWvhAlZr6/J+FkB3fbWB1vnNSaRW85JAx1SiDpAMB0j6u4j4Gal01jH3j52d+teWTaf2ckcD6NNg59NA0TKAqrfP5LrSMofBsNj3CZNc55lHJXm9IfOK9shk2HMOEZSRpEFYtVqQYSGZNvVqK+UJe1aSCQIsLm2dXXjRPioH97H54AF2bl3H3t1bMpebKxexePoSzpw7h/qF34M/dwoFwQ+qXaUne4YMicTTCqDHOpcLWlRpciAjV5pn5XO0xRxbxCnP/fLMfhpA/rTfH3djkJH/DBXon+ZcIfmHrgBi4c4e6MbCvWIs3CujGC0C6FdVgZ588G9krtQWXsTCpT/Hwtoa4rkFUaDLHpJRga73MYQjrXsE10jRZ0ivbiaQuj7RYULmXoXAmGoW3KAKf2YeswsLqNLKnfc7g22CqDxM15XWDJxF5cKaJKYlq8pACqzGIUNkSeYeMQoWAdB9XcvYzmok7NnCtD5R1b8r6mIF45x4IC0oxM69vy9gOvsj+kg1meb7s8+ZIShxPss8PtSXkVi+6fA1VZy0SX5ZEWbnfRlALxcz7X0iU5D7pmNU4iSSFUNNVPIIsQHQI1qNuYGs8bWFCwiaSwoc+7OAq6QkscAXVxGu9WpxRwJEmKoNaBInGHaHojK7deMG7t68Jfcvlea1UIFtj2osV8k5FkDXvpnsOUkiHosGvNdVEUAAncUFYdiLU4PpU09HBBlPMvwNaG6LdNbqzsYqZpfS16vNH9fbgVcVG+bQ9dCkfT/7/FUqqPoBZlozqM42UczV5VgJoKdFJvtvbZjC2euju7uLyt0dOBt7SA4O5GvloI+cJK+ZEN7iHMKlRXiLC6i22wjm26icWQS960e+i4ehK4SmoiCxrSbHVSsgIJxct6grTyFp9PeRdPYkPukSzqZNOfdgXgNHFcAzNQLojO0IoNP+3cQlhpihbhWmdY/MMVu4mIDClcKHU9F50Bls46C7I5/phw5q9SqajRYCry5AvOMQbKeS0IUbVlGdX5L2KWkAdIIIdb+OkRPLPnz1xlX83cffxY+ufV/cdJJBima1JTEWyVlUatFdp5f20B/10ev3cHfrDsJaiNOr6/ji+Vfx8gsv4dUzL+ON5pfU/SDy0Oy1aGMgCnSC6EKqI7lNXAfoFDEB0OkEo+oQNXwTvNIQacZr/hEAupJq7HybtAmwhEEp0nHdMvutqFlsvBRWxW2BKjeCrmWylv1MnsukVmLb3hiXpQJSUIhidSPhWBFEl7XzNwRA5zrJGMBatVNdavvw2h68sk6W+kI+eQ99NBY97p57/NdNVaceA6BTncN1j2t7UKtiZnFBWyUJ6Mceuwn2Owfo9vuyNtRzuqroOq7+WAYsGOPmjxYGNY427DGT1zwD0I9/JU/slZ8UQM968KhAB7B5/QPc+PAdvPvuu/jiG18RAH1+cQkHQxYHLWnzNwNAt7FSOX4oxxXlWGI6vzju2DNvIBGLLhUsNDNfG6v/qNZii4QowsbGBoajkeQizMd4T7EAPQY3ba9QC0BORPeTQ/mUAHS7ZtlzLpOVLeHA9s8leC7ORryX/SoqQaguLm4uDcR4fgTQm4hlf9587+d4cOMaDqICwfN/gItffAMLpy9iO2qIQ1U1LNBsJBj2+wzD4TqqpDvOwyrQbb9n6c0dBKrENFbHspeYdi92JSyP8fTnTAPoRx1HOS+TuWRf9CsSkJ90rpIbmFywDNqTwE9nNblWkkjqnss9mLULAbYJNnEvlnaCxq5d9rBE+5rHMXI6SdkifimHZhs+PU9VdvIhdu6pjqeoQg0Yxp+TYKXjno3dRigwsdfo0XP8zQXQU8dDzhjdcdDr9wXYIIDOXtdi5kOCclHgoHOAXreLasBYUqWHtvzFMbOeG5+VAt2uX1LXNLUDW2PjmsO4hesN15pP+vg8AehHWrgbsp8QFD6LHuiiQH8UQJf1wBJnSm3P7N7G9c4+5XU6Kca904UExfuY88PE7lxhkiQ2RCQlyQk5udD3ohsFo34SRpdXlrG0uojZ+XkEnEckMlcqGPU66OxsY3NjA9t37qO3p/VMS3pmfMw1g3mIuP0ZAZKC3/qw9BgREYnyXN0z5NxszkFXQxG/APT3Y8VEaqZGgS7rt6l7TxTozwB0VaDrSLOmz2arfHgcLmkRBzRGu6jEbM0XYyY7EAyCyumdvS0hBe7sd9AZZdIKYnn9ApbOPo+ZVgtO2ELmGsFdwcax+t5Uxj8D0CGtrwigr6ysCIDOfUT2X5JWDDnOpmWc+5lxzZPr88zC/ZNuVZ+71z8D0D93l3xywicJoFcMgK6heja26hWLSyppybI1PdBZCAzDwFjvlgqwBkQnaKtJiLG8FVWTAQiMbejkrIytqsYh8h8WDycvKycPRhllQUAmyg7BPwtKM+bg69Uu3fbGGH+WsPmshTstkUdiiUxr0woV6AS1hwP0tzbw4P49dN/7Ptxf/j+qFG4tI1y5gHPnzyNYfw75wmkJY9JKFYWjashYOqSwWK1d1Y32DaEo0BXSD7OBqIkZlEWO5d0eb1KThX/v3j1h7LNXkw3ybeBPpSDBcwnelpbFfpu2oExbpVdPKRCznyjAqQDoFsUe+3wa8NuwSeUyqEV+6jYEQJegrUSYoMrCFly42UkvNbFwM/3HxC5PC8OiRjfX3JYPpV9u6sMtGAjyT1OjRKW8vCuWyMmgh1F3G6NILZG5idJ6Kc3ZJzkQQkG1tYBaawFVBq1uiKxw5dzvVB/go52rePuDt/Hhrfdwf/O+qNl2RxtICX4xvg0yjOiukBRoMql1fCzUl3Bp4RJeefkVfOHca3hp+VUhKDQqLYR5TTAH9hvicQsBhPeKtWpPB6I+TWnn2d0WoDmJI5kptobABFyj4kk3U85jnakE6dgjjASPCRlhunhRBnjt98d5fUZrSQMuCYhkekDRvp0KdLKw4XAMiUumGpCTCCGM/CGi4VAs9v2kI5aEvsP2BQpyU6VV1LRfcJD04Q92sb+7i4NbV3Bw6yq2t7ZQrbUxN7collftV/4hwtWLqNQaGLROI3FqoMV8gpEgGz4S1PMdJVUU7C3UNsP2eFpmeSzsnJ8Gw3XoS3BFCayUKfoYC83y3xzvDv5sLdwfR5yYLopNv65MMiifO20jCTpLSwhnAqCjkSDNEzgRAfQI969+jO0SgF5feAkLl/4M86uriAyALolfFo0t3ItCAXSZs8ZcUT573JPM9Cg090hUODrHSMyqNjFPq6zZebjNtrHKqggBgwUdVUnrusaiDRndApilmSiMxYaO3xsVmBTZ5EY2jfqYVHsOsqoCjZED9M1L3JzrlUmwimxsq+lnQ1SSEeIkBvr7SId9ue8RDcUKUtgqBsCX8yz03lYAfcIytwC6nYfl62Hv73IBSJKxI4oG039H4HeYkxjHwuIIBftz0xI6j5Dl2rt9mADDhMSZBDNLz6O9eAbt9gyqrXX41Rl1o4ACg8IIdkgMUFUN10ApKJOQM0qwvb2N/Z099DsdXQ9o1e5pQZXKKsf09XbZ/9wzFvd0pcAAACAASURBVO4O1SraVibPVeXP/4gluQHuxaJurOwxTDoDoMs9aYlsJQBdx8uq/5VRLn0tqUD3q6IS8B0HNe6XBPlIgkMuSnQn8JEHpo9dhQQCV/dBgu0xW94k8HoDON0+skEfld09oNsT5VLWaMCbnUMwN4u42UAm7+UiaxK09wSQHXmuON2wpTwSPZ9qXqAhxZQcxXAP2WBPCjjZaB9Rf08tMrkmmyIPHYSkGON7aBkAXdoXpEpW0TYchpihK+i4Pc64D+i4RMPtjWQJ7oUu9nsb2O9saW/nlo8WFfVsowAqz7mGevDdeSE4sSWF15oXa+ui5mBQy1ELa4jdHAdZFw93H+KX997Cz2/+VAiBdx48ELUH95wRWx6Q3V+rydoiSi+q8fMKVpdX8Pz5y/j6xd/D5QvP4dzSOZypnBa0upI4CAahjGfiVxD5pnWN3PtaRM+Nk02SpNIKg2iEkh51LZB7hffnOCYtKRvt3kDyCK+/FOnMc9xGw/ypId/wr1mYZ7GeLQlIKBCCCIkNpr855zXfR9ZWrk2uutqUyYj8LMZVVlEnPdXpCiOkEC1Ke79mAJ1jxznGcaarAP9NoIaxqS1WE1SwwM1vC4Behu955xgzQQT1Glrzc5o1kTBEZwDa1vZ7GMYRatUa6lkmALpuKRNy2CFlcTnGKFu4H6lA1/YefNCtic9nj89oBMz1szmmdRwrzw+fCnQDmrv5AE7aB+IINz74JW59/BEe3L+P1776TZw5fwm1RhN7Q7pAVWQf8dmuaQwzHoc0ohPhUOuIUo49+bnJso6pYJqOF8px8ITkow4y9n5/XJw8fWUssMH8lTkt9zI6fRE4YExngWiuEQTZt7a35Z4ioCVuONWqAJPlx6HTOkEAneuaxK4lm3kLqguhMM/lWMWdIuZ+pT2Uo3qAJFTSeeb4cr15rrPZDmpOLA4p2fV3cP+j97Gx04O39jVcfP0raF98EXedWW2nVS2w6Hcw7JFAR6ea5rEnvY0RJV8mWGOum3UF4b95PBaEmbDan/4RT8qDpn/3KFXo6e9/3FfIe8v+bO8Jq67nvmpAbtq0k7gmAHooTzoPCklT3Ph4DSc2z3GkfY4pIkHcV3KiiaHUvcfEkkJEnLjGsMUh40ppVUj3NO4PdFTge/FJErgVo7gOgrAu8cDRd/xxAfTy6yarCOOaY/dXt6WIYw565hJA13iYbUt4LzTZ9q2hbgty/SsQ8LzX646Pw7bHUvtpAnz6kJ+PnTQm+9wxD+fYLyvXBcr5sK2l0dWJa42IMI5N8tOP//wA6IXk2rJeG0GMrO1yC2o+ewhAP7sKrxoiGUXYv7sh1zl0PASxqW2ZuFtqkrRzNndD2X1ncnfT8U3pvnLNjIW7nUNCb7ctu2wrP0PgkfuXznRxLE/GbIy5WbeWeJzq6jST3J0EcGm+ILkV810KTCyAHplmTPIX2g4s5ftpbTIIfczOtnD+4gXMr62hNtsGkhh7Dzfw4M5tqeOm/QiVRElMApBbkq1tpUH1uVlvZN8x46z3iRLurc27kOltfZXn6vpyb/KhALo+uMoQBNacnUmTXi86oprOeYZMoPfjkQp0Oi0dM5awN+Vx62W6jh+tQH9ibDS1eI4pyIcI0NoS0j7s9/yJcarXNmYmz3NNjZ7zQJwymO+TZEZiBd294kTHk+6rlRGC4XUc7Gxja2cP93e68jG1mQXMn7ok7rWNuVU4tXlto1qpIh+3AOIVmqZHTC1nFe4Zx4kJj70MfiYvfJoCnfd3Zi43e50Pk1jiweastrOLhiOkzP+Ne57c1+Z7jZZ1Ij4D0D+Ty/lb/SHPAPTf6sv39zv4kwTQkbNQrQw2sUQ3xcYiU8tpLlp2I6faOKiFyiQtq5Zs8iJW3ZNQJ8tZUFOGriqeJm5VJRea8eAY3P2xgzW2/JZ3Y6HeWGWJlaYupmUF7yEInios6SFDD/UB/RZFgUSwllXrYbeDrdvXcePGdaQffAdr174lrHdn/QvIz38dyysryOfPY9haVzWkYVsyeKFCUkBPKiQrTelxwoSrlo9AmNrLY7TSLbBHHlluA68xXvyfNjOYcJGtf/XqVWxtban9NW1OWi30+335mVhkNRoCoHOz5u+ZBHDDlyRQ+v4Ym/GSPTBLe4cU6BaoNb1GBFAzQZakYl4bjkt1uwYTljBBGp61TCLwI0COmQv2PWhDqkmVUS6a8TMzA17sw+FcJGBKAF3as7JneA9FNEIqALqeq7Wj06DdB7y6JDy1mUUB0cMqAxQfae4iTXP81Pk5fnTzTfzwRz/ER7fewc7BNuI0QuR2UW+GAgaETQed7lBUkz5VXlGBalbDsruEy5cv4yuXv46vXfwmzp4+i/nqMmpFUxRHYSVAUKEqQkE6jQcIAFKJOkJOAL2zhWG/Kyp0F2SvWrs5vfoaxBkLd2NXzZ8z8JXiftm5wUwYCSamXBxkLG0/wCmmv329/ZvM9ZH6Vb1ulkxCK/awpsrKWk0CPdqpc/5kblXIEywEp719KeZkwy6Wil0EBNARw4935OhGYRud5praEKcRqolaWqf3r2J4831pjeCPBqi7jtxj7S/9E9TPvgxvdh77y28gCueEuBOjL+lRrehhOb2m9w/qiNzVR87dFvDtGJS/TifK5STaFpSOIiaUx9jepwJETfWcfto9bK/xiSnQZR5oL6UnzZWjiqN2vthzOGqsQhaaDIBDBXIu612Gok6GKAH0BDP9CPc/voadD/8W8fv/Rt6OAPo8AfSVFUSz89hraC9IroceiSuiSAiBQpUMuSMrkjLB81Rt/Jlg2mRdio8Vuf+jrEBU8WX+1OfnES4uy5wtghCJKbIqOM8EBfAyElIUPKxFCdyEDhcpik4f2ZDKVHLZTdnZd+DUlCSEuo9kRgugI7eCfZON+qghKEgmALw81xYdVCxjJAQBqxROR33EoxHi7j5yFuN4PiUF/OSe5YKnhadyUWL6vi1fp+n5aQF02+/yKEX6IM+wxb6EAhqOUMk6CnCxv3Y+Uqv2QYx+P5Ii9+Lqy1hdvyytQuaXL6PenJfiILNOUR572kdbgYUCsQCXbAtDRw4gihIUaS6JuyeKlQwVqYCwx/0IoOWtMOJNFU3mhHRr06uRB8gz7W/nCpPDLoD2m0m8IUCuBZVssGAUuuN7VNq+aEsC+ySprRuEyHjcRY6AzhdSeMgQZCMlRUllx1x8N0Th1ZDFKb1skLgslrvwKgRlYynAuKN9IB6okiCYhR824YUhDjwHcaWQIhEjEpZG6L1SF2oV+3Tn8IcKloY59yC16466Wxh1N2UdjbJ9jOID2QvzTPvBSw90A6DzWNgDnX0nJVaTFhwKetiYrozbqfBax1NcBcz3rtOEW9FC4l7nLnb3NwRAb8+HaM+10GrOwMk9hoxyD3vOnDoA0PmlOitELKcRIJ5xBfxIvQIDROhHfdzp3MG17Wu4dfsWfn7jQ3z04JbMt/2ki8jJ4Ncb8LOKuJo0ghqeC1dxaf0cXjr/An7/1OtYXzqFueY8wrSFCq9NWhHyAU838TLEoRbnOIvYM1ZIIgZAl3uTsZ8tilMlbOeLIWvYMdAWLaXeaySeCbEjlyIhC/R6n2kxSopZLLQYdRaL9q64KrhwxRmIJJBJOYhjrmITaT6PQNBV/T15PdbGLknVLUGqzgbI0amthRWPJB575dLP1sK9vNdybd7c3BRQzBaiy2uWVW4evzj9WRSOpiqC8pG6royBH+nTVwjJhedWbdQRNBtyrQiQ0K5WQEFadJrWOI2U64e187UOB6ZNiIn87Oo1+cjHK9C1H7qOh8O2RXSrePb4bEbAOp/J7kHyqYV+Jh8f5CNUc22zUSkGqEQd5AcHeO+XP8f9u7fk/n3+S1/D8qmzAuDtxh5Srt2ug1rah0tlqoXSnlSkHk8WbkuToq9pUmZm1vium7DJjjFSsk4adaYodA3gWs4r7M/5lfe7vaef9vaylpn7hH+jvWNnFVw2pGjGJVyfuc8RzGLuwdzW2ioLec9eixJo8Nhh+5QU6LaN1TSAbvMBng/HgmtAMEzRzByJRzttD92G5nZO0ZJ4l6/1i214TiQ9zecefoiH7/8Sd29toVJ/Dede/zqaL38R1+bW4dXqmHWGOJXeRcocKveRe0rcOc6Dxy1OQqZ9hlXJs3Zg87zy+s2YuAx4PAn8sHPjaQQKG9Me5XZ3nHN42mvkdnCUxK4kM5sbk5hqgA+S2LgPc06TIO/5am1m9lohQCR0PjDAOUm63NfzTFrnSIVH4gnbjpCxqN2bDCnW7BrCaZP8nEQ30y7Jto0ydvmWjME2czyWJxMMJntRyZ5mMiyPaePgEsh/DDT/yJg+AUA/CtJKHA8pxTIES01faQJztWZd3FkYj/LB+3jU7yMigdiSlq071K8BQLdrlThqGYdGey0YZ9MVg7GqtAE05/C0+Wd//3kB0IVfbtX7BtgVYqQIoPT+YKwi88KpoHVm5WQAdDCPMi1uxnG7xll0TrT5sSXO2+skbhxCGtd72l5/OW46M5o9kOuBxOXylppDCHk/j8TSXe5v8zXLqUQfSm2r2zuA7zt47bXXcOGlF7B4+hTyXk/A81s3b2h8XHgIHSWg0HHLknNsL3PmyoFRl0vNxOaxQuzWMxGxkWkf6bKuak4wdT2khujlmbokP8ejvMyQd1hrUfe4iuSjnwRAzz4hseS494/W1I/qB67kU31YwZcZA7k4pe/LH2bWGXW3SBCgL7+lW2zkqMNEUvHG1u6SPxs797qTSJ2KezrzS44v1+nYnUWSu9J6p19poXACtLCDM8kPJd/vdAe4t3mABw8eYJA6CNpreO6557C0fhH1udOah7oNFG5dPj+TjM/2Q5cms+Mz4PVUN6rkdxZAl3YAklvliPIUa6dOodluofAcjPpDAdCJJVhypSWcSKteU+N+BqAf9w77/L7uGYD++b32OEkAvSAFiGoGYbRxPzUFGrGatuxd7amtYbyqdo4E0A2APUkG+IaqKn5SImaLueK0ZaKA6a8axJTbBiaoFGqbK6pdoyDi0U13ehSCYzyU45aemOlQQcMsRegkwjLu7O+KSuCjjz6Ec/1NvLzzJtbWVlC98AaKC99AY2YGg/oqOsGiCRAnvQm5mGvxgirFloC35GZWs6EA6FTmLsSbAgAmjo+O3xwv/k+b1tyI+WThmsE/wfELFy5IUswkmAo/qtMZ/DMhppU7nwTTWcAUgNRYqqtyUFnWthgrysdJDDJmDtsLYQF0XkevtgjXC4XBKOpDw4gguK4qRvYE0kJvwr4vphCjjedNMUbsXo2SUJwLVHFVzQMB0KkIJMgsvePFw3kg1qtUcyf9HUnIeN7sHSRFHa8Gr9qSAgsB9KA5L8onXoMkI7s+x/919//Gf/zgb/DWL97CZvce0iKGF7hIgz7mF2extr6ClfV5xEmCzfsPcfODjyVwdkc+aoOmgHSvrH8R37j8B3j99ddxbv4iZtx5DEYDVJ0qQmOpR0MEiXMZ4VLdSaBqOEBaAtDZx/0RAN30FJbwcApAH3MTnwCI2wLGNBh8KJYs9bQX4oEfIvOrct1o8UsyifRaqtbkySJxjHAMoLPnI+3umDjFBzvodzsCoK86HYTsXVxECqA7DoZhGwfVJSmWBekIzVz7XTu7d5Hcu4Kb164h2tmSseFnzrz2TzB34VW0l1axd/priBtLAsdFOQH0TAD0lfwG3Apt5+uIsGSSmkmSZM/1SQSCMqDI15cLgXZ9sgn244DL31wAXS2tdWmeUi5MXfvyGB31WpmHRs3M70NeO0O2qbh1AdDZ+zyvEUCPBUBv92M8uH5dAPTovX8tx1FffAkLF/8McysrGLXnsFtvqbWhAdAlKM5UgS7fO1QD69qUZuxnbghcY+UP7+eKFCl7wwgHcS73em1uDo3VU2IhWG22gbAu7xOxx2iuLHmCkT7vTyqMCZj3+ujt76N/6x4ONrewvbWJ3Y0NURs35tporM5jcXkJzdVFYH1O1tYsDNAJ+H4FAtQRFvwcgvOZpEB877ASyfnRwrAyUAV6HI0w2N1GGo0milczYSfjr3ulrsVKbLKkpKPmpLXktEm9Bc3L/570a9Q1mXM6rgBdbvRykYdAeqAKpEoixCWxvk8IfKcyznPLL2D9zItir71w6kVx+BCGt+BCLFCaqiGP1wEyz8w/rmPsaCEECLW4lHPNYv2Fz+IBE0Na32kqyfYXikRyTtBJhsog2pWK3gCoaNFCPlnbnJv/qIJf9T78m3ETag0oVMKuH2MB9NLiSBCiz6KDOBDQVI3OMcrYDxBpT2oLoEvVgkmvj3gUISHxw/fge7xH2HpEk+4w74ttP91Z4M0gz13EWYq9KsMtDzTlI7edhSb+qyHnTCCUynO6fhRwkwJ+kmI0GGB48BDDzkMlIhVdpEVf1tdoxDFh//gSgO66qAe0EFWwlk4mVKVL8d+Mn65v41VTAHRdF0q90fMad2aZ1zv7t7Gzp3HI3FINc/NtzLTaYwCd1vNu0RYwmITC1KcNZh3+TA3FQlX2E86NEeOtIsVBdoC9ZA/duItf3r2Kd29/LJa9dzqb2B11lUAAD0vzCzi/fhZvLD2P86uncXphDc/7Z9Hw6/CLEN6wZtRzjtZWciB2M0S+OiGIVwLjEioHxgr0RMAqoRzxnAmgC6lFlcKTh8Ym5fWSoHZsgG2xiDUAuihCXCUyBKEq3ESJxXlOlZspDpVK7oeIpWZDg5Mq4EqwNjZKTNoYj2K9T/wwQGDa98hKYaxlf90AOs+VawzXDBYRSfCcm5sbq0Y536T3vCExPd62tjT8ZjWc/smn/+/jAei0Ax4liYB+BAkkpmWsWRTijMR7gwVjx1elPQH00PYpsgVe0yZAz+GwTtgqgh5n4f4MQP/0r/yx3/FXANDz0QFGDx/i7Z//GLvbmxKfrF58Ce2FFVkfOnkVuRsIgF6Nu0KA+nUD6GPQ4Qgi7jS5UrbTqRZKTxpPC4pzjZC4n+THurZFkbXNp9uM2tfytZ1uV77na2z/cwFjzbUo9+s+aQDdqrStUtvGUzYfsMfM3NTtRWjlrvR2784F6NZVde5gBo7ZT91sU0kWeYbFwX3svP8L3L1yF0NcxqUvfxMLb3wV9089JzFJLd7DUveqOsi4dWTu7LGnLceRluUca4mbu11xCCE5gesY12jG0JI7ypKkO5SNS8v5wTRh05KgyrlC+focIjpY57mp3OTYJ/KEF8oRu7rm0q2He7L8iPtxEOoeFIayF8u5ifuLcceTfUkJG4PhSAB07lPSVoh7ueeiSqqjjU3HwJySfeX9DNVKAHbTgkXam5E8H41kz2MsFga+xEF8X6vSztieqkzUOvI8fzMB9ERU+zm8QO/bUTSSNju1ZgO1el3mEhW5cRyhc7CvbRoIvv6aAXQeK/M5iZ/ZjiUITN6TiMMjr484GlaP3ypBYrYKY0+tSYSJg0ai9tpxtY441Dg1CkaI3ZEq9qMGvNST+CFhB7JKhk43x9/80MM7791HPNrEP/3Pl/HCpRUszc3AN32xsXeA+OPr+NG/+lfYuX4NzZVFfPUv/gLN559H3mjK5wzcEJFrcwoKN4SeqyR1sVty4KYNbd8pOQFpoTqXWb3kOCTDEbyiou2CKg6qFF2QYEPHo3HdsJSrij7GOJMYAJ3JX/MkAXQ1YNL7sBS6s45IEN0WjaXmZXqe2z2LAJwljNlcW+qRhjjGujKJq+L6lSmxSInISvCnIp2qcyWGjdAfHOC9997D5taGiNHeeOMNvPDSC1g9tYruwQF2tungtS/H6qXsT27IPcZJTdYs1qelFq/tp+QcpG7NcdXrM+kAqiuH1u5dbX9FRxHm8Mb90xUXS13PywA6ay1McvnuEbNQM46Wm/c4BTrJ5uk0Kf3TWMTH7Yp+MwB0L+3DL3Qf+P/Ze7MYyc7sTOy7e+yRe2YtWftCFpfm1iS71a1e1NIMpBFGMvzkF/vJfvC8GjAMGLBfDHgwsoGBPGOPYdiAB8YYmhlLI81YHqk39qJmL2Q3u7kWWXtVVuUee9yIuxjfOf8fcTOZRRalLrHIriASzIyK5S7/cs75luNxjSYxi60r6X7plaQW2ncbGKUOSuPbOD7+KxkXcZKj044lB7qz3UU7CcWWfOnoGSwePScxAQH0BJFctYcAui46QrhBjqUjh1CtEx8Bhr2+4AmWMG5rXCK2kbawOlYeAui/pAn4Kf6YhwD6p/jmftip3VcAnfbTRsngSk8n7acZeFOW4QTVNoVoZUYp9c+kW5MgRupEph5lCIkmIdt3lgYNt4VcG+Bo/lYsYloGoD4/qW+OR3BojSsLr6rA9bNMjylh3jHxYZ9LYEQ1MpMfSYA0yGOBeyZeR6+9jc7tKxi88z3cvH4NcX+IZrWGlZVl1A+fQrh8WoqiQ6+CvlPS5NKoiOS4uZibJChxQgHTRe1OlaUooFJU0p6Uywm2xyzAvy+RtEp9Gw3qRaTdD3urMIit1etYXlkWlXm71ZaEhRYzu61dAZTZY6tBJfrCAuYXFtCgddBE4az3lWxHeU6sgwp/C1ihwHbiKQ+PVz4l2CKK8wCliJatGnU57O3GIDpJRcWZsT/bxjqym9cw3NhA1tqG1+9oQbpWBxozcEoRnJUj8uMuLwG1hgApDHbdQK8J7w8VmlKYkOK3OgVgHMMZduQ69NlLaHdL7zcDyzCSAkHYmIVfawjTnEQF2hB3e338L2/9Ib7xzl/i8qUrHAhSFGfA6aRApVzGzGwTC4fnBLTb2tnE9bWreo/HDpyhKglW68fxxKHP4Gtf+xoeXX4ci/6KKNDLqKDkEGiwanGN5B0qK8cjUc+PO1uiQB8O+hAAnVbH0lJAE/C7MfgZ8rqmJ49YJNt5wetj/1L5n3yOS/vXg8BTM6TketlpSEt2P0Q8NMkBLYOZNJarMtZlHORM7hQwzB2G3+ScjBG3dxEP+siTGLPsY0z1JVL4aV+CndQLMXZLcn2SPEDmavJY7q3B27qMWzduYHzjFxhtXkO/P0DpzOcwf/xRrBw9htHJzyFrLMvnjLORJJeekyJ0Y4OFechTq/4prhM8MetyoakgLwWBGAu66bXWC2BJPXq99LW6JO3/zA9bnfe+Z39B0RadhMRi1wzePddXFwc/gENSiiiJGBRaO2omgBYspIpXCzsOAWvpdUzAjhZkCoyCrhf72LvFgqcdZ5bBaYtfxfM96Nwl8SKZxFw0tqsQZSQLnSFxRYJ8QzR7G9i8egU7b/8Aw9f+pfa7njuN5pkvY/HQIcQzh7BdWRDXijDtIsgHkoxmKd0bdN2RFuTGgo19pvX81YbQFktZIGORst0bYneo9mkoVRHMLmN1dRWzy4cRNRcEgNJexLqOhmyfEMdiqRpeeQ/dS+/hznvvorp2A8ONLWxttdHaaaFc9lBu1OA051Gt1RAdOgTn3KOYXT0Kf/Uw4qNL0tOM1tVeFqkdY8FPRCzJ5b7kcGL2wI7Fwr23sY5Bp4NxHMNLtO+ZjD3bh5sMd1FfqQKM/ycbPjM9HPn7hNQhoF0BFB+NkXId5l5UIEtM1hb7HK+mmyIPRlLI4/KdkahAsF/WeS30xomDNPelsHT42KNYPnwCC/MLqDSXEZSqei+06aRZe6aKn1z6vWk2bLuDyFpuYgK2YdBGniRgkTFnGOXyYouKGya2TFLOdV2DFGS3i1kxTrBzWMoL0xdMpvL+eKKwCJgzECt0Y3HO3U8+SYTxVOer1b6xY1GXm8yRay4KQOl1yV1FYw9eQ8YWnvjtiWGhKLNpRjaQpUtJiwKJsihDa3tjtMejZ9mLl4PArkv1OVXnnW0M2lti2z4ctjCKe2KxT1tQPqIwRMIxznW2VEKtRBt8fk6GUPqBa3HFUBFUpTFZ2rRFi9qS8r5oscZPHXhyyXPc2lnDRntTivBzhw6jQdJKuQoMGRGw2OOiTCcaWtRlY4wcOgsATrUMj0SUZhN5UMfQqcj+OHZ6GKELeoqstbextrOJ3Z0dbPc76MUDKXaV3BCNWgOLs/M4Vj+EmWoTtVIVTYftGjRuTTPtZcr7IPbaUqDl9afFuRJ/KE1nnJTQEYbq7DSTmEyiV7E51ffp+je9Krp2WOcc/Z0xJOOKyVppbCEDWrSHgfQ3Z/92ujXJemxVbrzehkSyf4/m13CPylmcHNIFgqo1FuXY75y2ryQnavzmRyGCshISCNaKQbioLA2Fk6Ep2wawLyPtB1n4M/ubYb18+Ib213iFVQjQFYExK+MxgjO6zmihXexrzcPuP/fyVdx7aIEr5JGEvUvVKUGInFaNbwq6staw1YPE5HaN0NdxfNtCKW815wRbTcidlfdrPiPkJblmqlAkMYjPsZjDHvSzs3MolUtyP+k2wPnZ73alIM8PE1t9Q9qaGE5PCCtFBfrUUEODEr0aWsScHr29RppbmYwrZ3x8kDbwXq7ow9d85CvAVisZ7ybjNCrrdN1l7mf7ZkbJCGUSxOT2tRHv3sT666/j7cvvSq/Wc2fPIlg4hrA2K0Q9DLlHeLJecM7rinyv8acOFh0r9ncLgRQ/5V4/7/1XRD/Wkkts7m1Jq/p6V9EwXT+tB4Z85XQ+2U8mkEZ13tbmFsIoFLWRANLinETAMpR9j+se95nReCgEPeYlUaQ9pfWk6V5kyP0mXuRkFKPbSXxgyaTFSyoMKTlcAgHWurV4llMQZnrdpnmBKvbEctvEWiRRiYKeFqTxEDvbO/CGOepuGc1GE+MZD8OSqhcr4wghW/+Im9EQiaO5bWO8je0r72Lt3Svo3x7i7ONP4fCzn0X79HnkdDJJM1G160LF+Gqvjf0HjWWCPwTQ640GBv0+2q2WKCDpaEdnNZLxdQjpPrc3B9B7v+f5oi2uXa8mpCA7VgqJ1mR88o3mHN53wPZ9BTcF4+oix2VAOZlvjH0L7msyHMzeb0mArGuQMMg6QMB2MnSEYVxqlZMMCQi0sxeyphKU9QAAIABJREFUsXMeCUhG8q6OKwGxTA/ziGNcALhU3ieJonFT1LGhuZrd4/i5SirQ1zLnCdgeiMcjvdZVkCLnoxP4Hmb9h72msB6Y6yvt3z7iQnfQ6w96jrEsD1321SAQcIl7P2sxZba5Y99fOlUxKk5S9CRu1baQdF1gvCT1QdZIJMdnOzz9JtaeinPzI57CB76c3yW1P9aIxuo2YAkNnKN0e+S9Y9xCUcb7YrW7fDpflzg5Ru4nEEAXsQrzSeY6QMn1RZhDAD2gOInxMhyE7BFNNyupzem9Yv5vV0qev2Tsxs6d/8L4aObwstxPOhEMtnblvQTkQzJRJwQUMw/IsbbrCtNM87u1LuerPGvhbkFXswFNDSF0H5W1zMT0RQBdYk+pNUzjQdYLZL6a9UZi1pRjl+15xug5MTIvF5A64P5PR4m4j1LnNtJ4gM7uHWzdeFPETK1Bhqy0iEcffQTLx8+jPH9U8rbeYBOjrC0ClXDswU+VYCF5im01JmpbjVfl1E1ewrVI6bzFmNHErmbtFiU7a0yOLz980DlQdmJxz2AbChMuTNpHsiTK2MOQpkw9TN+re7gquM3cdD2kQsx24QhbWh1OhmUXSWhyzEpZWmnJWBo6cMfacop7JccPXQt7aV/qGySFVC0pnnV50tZZu2Gt3B4j931z4Myj1awrExcmtnJT+3q9f3oP6SwrZqfIHToGpJJLh6muhxnHsXEQkrqmtM4z5GmzbrvpSK6XOIlJ7q+t1Ni61SEB3vPFoTNJWd/voYY1cSOQFqZpJmTa9uYtwRVItKg3Z3Fo9TiWT54CGicw9ujWliNxK9KCVMY1j8+sT4lbRSb3kOczfJ/yvhizWCKufMiecM/6yumitX8d11lSsAX+ZS60slcrGVwwBxm4WrW2HgLSFsHMU+ZsXilCc35O3L1yz1HnRubCBpMSyprZZylA4L3n4yGA/ku+cZ/Cj3sIoH8Kb+q9ntJ9BdCVl2aUIQpUCNgV+loUliqsblgWfLHLseZNTLoK67atM4sWbCzWKbJwGmDKggBSwKXFj2EG8v+WYST7wP7Xm+fs8x57kLBnNdmbToCRoyxYl33Hc30+yHrwMpqsOsIWGyZAPE4xpjVpWELVGWFh5w1sr11H9+prmH3nT9Fv7WKncR67Z39HFAMsAlJNI4AiAwDbk9oEYbKgF1iQBZhTn98PyEkO//5kZ0+gbqmGgASyDOp5beYW5rGwuCj9zslw43MEd3lsDNC67Y4EJI16HY1mU4EgsiwJzrC8wQIse3Oxvwt7yhLEY7AlQHQAx1Um7pDJhdgZ5Ugi9n8NpUBf9SPZ5AWZCmt677s9JJeuIb59G3jnLQSv/gjdy5cRrt9Ao72JnDZI84vIl1aQVyoYP/YZ5E8+g/KFC0hXTwCNpgR9o4qLzFMAXdoKMBgUpqaOPVquhqO+xAdxv4XejpIKxuyL7eVqBdhsALWKnOPQDbAbj7CxuYE/+MV/g29d/Utsb7XQHM1Kv3UnddHMFhAQugg8lGfKYr27M9jGndGaBIViJ50nUsCZwSyOV0/g93//9/H00WexGh4nbIBKVkUpL6udkmEI8+66tGpnUYwJencHvW5bAHQ3HahqjHZBPHZRvmXyXg02pmAT3BIygi8ywQwxhHGI9G5VsotChMYSnon+PkBeCsJmodECrP7heUxgfSlUMflloMhxHpWrYjkr81LiHxMUk109ijHo9xD3umJNx++NPMPKFbBJ2bBU/PmpukO0vTlsB8vynTOj26j2bgi72bn8bQyu/0xaEGQL5zB79DRWT5xCdPbz8OcOyZijBT9PnaSUXjgn443giD9WK6YiWG3nz/7/2zXFvnY/wG3X4Ak4OcHWplbtxXV6+jpTwDNrm53nNhGyx1FUEVuLM4nsXRZ1GIgH0jNYAAgy+m0TACFZmINhOw0LoLMVBdWTTGIE6JsC6FKIOYAAUHzOFhCsFaZdf/fvRcXzcMfs8U2Rh49OmomNLYtWY4+uBD6itIdm913s3ryO9juvYPDqv9NekLOrqJ35PA4dOYLx3AlsV4/K10TpFqK8YwqPCqDLuJXiYLFgq7bGsodMLBHHBkAfoDVM5fdB7iMtz+P06dM4dPIMmoeOixJW9jIm+OzH22sj291Gb30d4Q9fwu5PXsb1136Gs+3bCDp9dHs54ozFWhKMGZI3FISfW0H62Is49NhjKD/zOLLPPoaoXofnlQEW1LlmEZhh8YCvZ1HUgMIe50DKnlljtG7dws7GhvYCZysHSXo5rQnoJUiokqVDiRT1+H8Fm6aAz965rfmIscujxXkhcbKgkoyRggWrzHv26/J2dE/z6TChytHML2HshnI9hxmTmbowp1dPnMXM/JJ+DtcMMuONYmzKOjFjUNAjArcftWx3r5HQg/G6YpxyL0fETjOSRIrFjwHomDwb0tNEyWUKCWJez32Af6dKnEkHPcTdjsQC7e0t9FotKf7lyQCem8keNez3hPTQaNTRqJQlvuI6XZLe7Wbdt2BLYcBoEq2kwqICvZzGCJNYvv9KaxPr3bb8PnfsMVSb8wj9COgQtvBRClw0vb6M53HWQ5yvoT/oYexH8JePY+HQIbilo4hxWPdKrw/X7cnclB7SLE5QJU4iCIvY0icxkr1c4pQ8FMBQVCPSn85B6jnoBwpykowwNOdYGyeYNSoycc5Ix2CBnAQD6VEqRSWqzpWEsgfMnST62u96AqiSLMp4KHOEYCIFKatSY3wURQhD7XUuhRvbi7HYasUx+6Mhnti9RG0jNVZw+x3tl5qkSEbGtp3QkEswIIDDeCwKJT7JpK/udL20YaPHmIuEASqHxlQ+qnRFRtx9nppc9+mYJK1Zms2JDardZ+62/951HrEXIxwMej1RTfLz5dqToEBrSzqaGHBC7itjXPYltL2KCwVzPmdVSBL/skVHYlRxdGdi0ZTkMMb5nAv8DMb9rtrUCrEpSyX+5nyzQDnX9M72tn6etIZIZR7uLXbey0rx8DUP7BXISbglUZZzaQjX25FDpQX7yDhQReMU1bGJtrNNdNbexqXvfAfXe22EczN46qmnMCgvIYtqiHwf9fYuShyzQYiO4yM9sP/nA3tF9MDYAs3RFhbaModEdi6cZIoVWiBILENCUE8INlEpwslTp4wlLgvhocyZNHEwHIwln3W9DEHoyvO+z3VaCZXSeoZUdNmvNL5zqKiU7+dxcLEzfZgLpAQ1/NX1nkVZkq70DdNlUdR65pLbuNmuWeqylknfUz7H/JgtGzjvmWP346G4qPhJiGY0Kw5wbj1HXtJ1fKaXozpWAH67EmLgEZxKECYd7GysYePKZQxfewVnT53E0aeeQv7YY3DZjsydwTA7prlixsI+hQP39uB7+H3cnwim97pd3Lp1C9/73vfw3HPPyZhkHKGgkrajmD4OUAOSSHLQJnK35+XDeEVTwBm8b/8xWa/eBimwG6DGKL0VbNYe5RIrGADdOpkIuC8qSiUzkZhSkr04lL3Hkh2EaGxqWCSqpSONCcZsD8f2TVRSm9hW1OFC5tSxtd+2X87Ixt4WFCJhzbQesKpmXnOrOLfOBXyvVezLflUgB9zbHX0wXpWnJLSn6ixEz8CErhExUjcSEn61Vodfrkq+wLwoHsTifsA2dqGby/t8TtN4IPsqO0GFRNFFC83Rcn8ClWIdwLp1SV3MkGLozsAYg88xR7JOAcUc2uY3xed0TWFbMc2FPlEKdNZtPJK32YIqR9UPhWQz7g8RmXqE5P8yJUxLT1NrkBqnAXxJEmP7GnGhFADTFTHG3MqSrDFdumiy97fUhh0E42nSKuup1BUghGSZJ4VaMlNquxr5kx7oliCvAKcCzpaEpm2/NILX7yk6ZRTrtNYHSOJxu1xxDMZcnwlI59gt0TmABIMMEUlydGyMu1hYfxPD3S1s37yIzYvfURJN6RDyuc9IP2dv7hQGleOy9o6dTeThrtRsS6MQQWJAbgOgK8nT5mFTMYzkgvts04s59v5826WHQG4+29i887QICE9cZSeAqhIERKgge4BtC8QV0LT9KjhksgVp4ioZyKdzXZKgVKmgPRcgrplWYjMzcKJIxtJsx4c3YC6jrUQJJg9GA2yONqXeGiVjLIy1pZwv1diyrKMjsE6vezUd3jISoOT2sjapbVz8jB5lSkDIs7HspSlrLm6fHT3g+jkSj23UEjhjB8FQydZ2/eb/5Zrb6yulWMUhhK5g4gNxut+z7E4L/rKzsZVNEIqDaZ4nCANzv7beQ3Lp27h27Zq40y0tzmDl0UfhHX4Bae2UnMPIrSN1VZRXSkbSDpB1wL63IM/rCKfbqm1Xa4OTvUQKSxcuxjJT+Yhx69+3dUhuSyL6farXJELM0P2zOEbtuin4ghGGMGcrN+so12pCEM/pEEvSdDrGMFeSBtcZaX1HZ9M8QGCs7x8C6A9GTPAgH8VDAP1Bvjv3+djuJ4BOw1LpaWv6soryiAmXT9asLnzKrtU+T3aTNzKQwjasF8ECdkLSTWMBtCd2tAUWmjDSjN23La5x47RFRd0s94IGxYC1BAdVE3+x8J+4hsWFkSq/qerKemKUygBp6DfF0pd9bZKgIeBBlPZRX3sVt65cRPvyT7F46c+B8RD9pSfQOf97Ap6zEEgmKh8CRNukxzDiJGASdbBeCv2/AcgLwPqeALxAr50w/4pjqPA+Bl6273dULokqksfDAJcPG+RLX+DhEH6aaQLJAMb3JEihaiYxoBvBcxbzedwBi7KegqU5lX6uYcezPxQ3PQYmlTLCShnlqKQAur3JXgVJf4DBzVtofe9lvPvOO3DefhNH330L4+EQs4M2lgZUyuUYRiWMKiW5drdPnkNy4Qk88uST6D39HIIzZzG7tIChz6KltVHV4ocA6FrzkIA1GGsfrXw8QNrfMb2QR/I+3ienXkNWKUnRfQAfm70+rt+8jj94/b/F925+C71OD8FuGX4aol5p4LlTn8Py3IrYjg1zWga2cXntEl698hNj60WgU3v1VUZVrPiH8Hu/93t44fTncLp+FiGNnLMqopwBEF9qGd/UYmiLgJw2T91d9EWB3gPG/fcB6MI6tMQMo3yUeedESE1RCOKkYBTJVM9JYZhDjmr9KatUQLk94MjBALqy9zxJFkWN5QdS8AnLFe3JJgC6loAl+MkzA6D3wb7OnL+cApHUmDUIZYAugTrHGlW2rouWN4stb0k+b3Z8B834toD23tXvoH/tp1LM2Y1WUJ4/gqPHTqB8/guorhxHud5A5gZSjx4hQM+fkT53FkC/G2Bug2P771xj9hfC9icce9ecaXHkICCw+NrilJUiXsH2Uu5fQQ0sCuKJjSHBNJ1rBwHocrySEH4EAJ3BpCky7d+O9owHs34JYG+Ozxajiu/bk8iNEgHQOQ+6BvjjuYw89vT1xa660X0PbQOg937yZwqgz6yievpFHD56FON5Auir8hV3B9ANbdjsJHodpgA6Ga1st9Hv99TCfZiKHWVnBAyDhtiMHzn9COZXz6ky0exd3Feq7S10b17FW2+8gZkffAvDN17D+o3reKTXQTMdC3ASUxjta0LUSiIB9frVWbSOP44jx44hfOoCBl98VlQ79cYCHILoBND5MwHQ2bPJzANalTNpjGNce/NN3L5xA+3dHWRd48whRT1NXjmZHF8t5VTgMk2kLSBe/L9VsPO5crkqig47/uwevR88l7khtqHrps2Fj6EcYir7Z+JFal9ZbqA6syh9z0vVGfhRRT+bTG3TfsNkoXsY/irL0eP4ND8sqeFez5HAryXNyTpgyzpUFQimrjOd4BxvfkAVgfS649jXxJntQNKhWrDubmxgZ3NDbRaHHbhOKms35wb3/majIT3Q1Z0iQzkKrL2GajX2k2zkIGxhgeNOx145GSJIYklYr7S2sElw9y4AOveBKtqi9k7zPmLnDnZ3t9HlKc0dFrCkPHMa4+CYtFUJgiHCkLEhYyrjaMGxL/IC3VNCJxTwnPGKM6YMWBVqBK14vQge9yhn2geg15MEc6JUJkqiLUpU/aStFfiQ60qHB+vyYYoool7m2mgKuWMq6unKMNJepoyRfPazZ7F+ApyzWG+UZVNMRr6H52f3pKLmn8Q8fp4QZugkwNh3NII36BrgVXxyzBBjOUePC6FP+ZYC6L6HbFJYs/EA8HEA6Ha/43VmbMq4lDGZgMqF4uX+QuCHziEWynKg31UAXVTepvAla6a9b0blTrUfCYByfQwpl6+xYIYFQ/ic/D5mqV5bEml5UQku3ANEJUgnHJoRsfcl92TXEbImP886GFBd19nZmQDojOWE7HCA6uNDz/fhCx7MK/BRAfR4Da0bb+Dt73wH206G6jIVaY9iUFlCFtakvykB9IjuL4yrvOhXAkBPs1hUegTQj584YUhTvOXBHgCdcZ3rpQhCz4CQrD2YnTNjOzZd3+mapxskW5VwzgmiI7okjUOsMk2al03oxBndJwqKZBuxqPfNvnI5XZh8X9ZqggDi1mNi+TH7THuePN8d9gVAD7MSZsvzkqfvAdC7GSoWQC8H6AthPJ0C6FevYPTzV3BsZQWHH38czrPPwi+XkTszGOTHdB+hrexHANDtOsh1U9R/o5Gsz9/85jfx5JNPSp9eCyDyelEkMH387QDoQngwajhbzCfwKvUHIdgZ5bkIGJQsWlz3hegUsa85W+koiG5bzMm+xFqTOLLEuufGIyGXcS+i6nnKQVOHQrUanzq7CWho+hFboFWupVEwC8HR5Jl2X7HXVED8AoBQzAmLOeODuejd/ajYqohxJ8+PIMwoyRDHIwHQw6gsFu5RmSRdda5Lhkp8FhFBpqpvxrmuOAJpr3bf1Rya5LX7BaDbWIz33tp38ztt+wghZFNJz/i3XJ7Yu++p3x1AQpXjdvEQQC8A6JyDdBqZW14SJ6WPG0C3dWazXUzNSowQTNegaZSej6mGVpenbj1B7NDpbQxv2JXIPEoGmLn1c9x87x2sX3sT7u7bSq6cPwMsPC371jBaRjs4rDlFuIs8UAv38ihCkJo6Z1GBfhcAfT8Iacdx8f92thI8dyYA+lSFLIILk/vZ2FSuyaR1jOZSVhin7Vf1OTrt8DFIMgzSXAikVbYKI2FpcRHj+RB5I5SWGbEXaCyT56gMQnjSJtbsw6xFj4dojzbRYRvIdguVlro+BG6EWtDQnMjJpOUX5yUJrGw9x/kaBFWUSloD97wqHDI16NA21FZ5Y64n6AqQnWGM1CNpK4eXegKgH/SwtRTJ0a0TWQE0/zAAPXGIL9CFQwUtNBeSvaV9FcGtHwqheDToSIu8Ots/nfsq/CPPyNoSOzUkjgpoGnTmIM05y9HKmvK8L6SiTyaAzjaKnE13qwdJDm+I5nRWqzTriKpV+KUIeeAqgM7cHVqDtwA6x0eY+eB/fDwE0D9p0cPf/vE+BND/9q/5A/ON9xNAJ9RH5Z8mDaZfqecj9K3tJxMQ7RG5HyTiBqsbsO3drEA7kxwpTKZDOOw3XujnakFzC9hbDuL7irr26u+xGp3ekoA9MgWwVEUSLVkkeXG0I7kExQTTRXVDhVIIigOEaeyVNFDot5Bd/iGuvvsWdq+8joWNV1CJfDhHnsb4/O9IUbpSrUogxAcBdJ6LsqJNsc2o0iXttBIga4dWyMMl9RdQzDlQgV4cbEUWJN/DpI+gI3uKU3nDjZcMfQYXLFTyb0nM+O+p9ttiVjjOmdTEGJOZxwSFVmZMTGkynCSiPmeBWu4hrXOkWK3BQE5lD5O/Zg1RtYZKuYKSW1XbSFqN7nYxWFtD/Iu34P7pX+LKtcsYr9/EXHtL1XClGJ2wI71cw8xDmDoYURUVLKM8c0xAqM7nvgDvqacxc/4c4pUSsjKZ3wzYjI2ssWviAHPIpE9iDcToKjDuYTQYYJTEyFigqteAUhlpGEkSPXA83N5t473L7+Efv/Hf4a9uvYR+rw+/XUaIEuaac/jSU1/FuZOPYHFhUWxn11vreO3dn+HrP/kLQ2QlsK0BQDQoYcU7LAr0Xzv/6zg/94go78ppGVHOYqoW5TVAJUs3gUMGHpXDvV0Mel1RCGbDrgLoLLwIKG5tZK0lIYeR/p4hQEYlhwwICwQrsGKEcgZA13FlDLRkKE04Gha03WfXo0orBqWcH2qfyKA0iEoCimqyIYNajoXBjPbcHSIbqQ09xwqBEwHXyGC1ns3kQaQ63mK3JG0PqKir0uoo7ysT+NZP0bn5pqhRdkhsCEtYWjmExrkX0Tx2GvXFQ0B1WaykCWz2nLIURago9tP3KzDuGqQVwCL7muJrDwbE91rhW3BguiRNiT37P9P+vR+0llExIdhMAXTpj1uwcCfrV9eJgv3ShyjQhdwkJYjpgvNRQMyD1t7i+x0q0AnhBD4GLDDxQriuAOgEVKOsj1r/Crq3bogCvfejfyPW/E7zMGqnn8fh1VUkVKDXVmWcBuk2wrwra1mWkiShgJ30NDL20ZP7Ikp8MntVQZKOlVDUHYzQHiaiyN0ZJOiiLGvK6pkLWD51QRWhpKqnqrqpvXcd/Z+9jre+/z0s/fxVRDdvYdSLMU9GOcGQ2QaSw+zvnSLvDjBcbyPrUo3tYKc0K6Bk+vg5dH/zBZx84QXUjp1BXp0Re0arQOdQowKdTcdkL0rJ6NeiJe3i79DebWcbWaele6qoXBJlQNPCKtT9lPuLWhySyUzFt6tuBZapbtXCZs8JfPaw1GRX23IQ7DYpstk/p/eYxedtASWTnGpa3Qvo4pJRLewHqMwsoj6/gtmFBbg+yUGmGO0qSWMy5qXiMFUR6Pwougg8MCHUL/VA7kaiuduXMDGXFdLYvtpQgcQLVenpnBKATpxhbM9U7gBqA49kjIxkrDhGe3MD62truH79Gvqdbbh5IhatLEhWKmWNWxjHGACPbkJqQWp6fVu7voltnzRJmNj1KRGCQEIiPd25b29ub6LbY2/yDAtHzqLamAXH3XAgiwEC7sEJ7Rm5Bw7hpnewsXYLO90B4vIczj36KOrHnkA6e04cFryASj6NKUkh0URaHY3Ucpyfye7walXtUfUtWyVBB3Um4cgbm3HO/c4ahNM+P8qNgwNbFIy11yUVCrqp8TOnALotTul9mN4nfoLErkb5xu/zSbwkgM7+qGLZbohQQqhUT1YtwZm/TZlO1jc62hjF2misxAQBZQjO8rioZhwNJH4j0dH3TMFH2hOZPSnwBUQXNTWL0w+IAl3ilSwTogKBbsYSHIdW9a1LhVG5fJTZSOJWDlGg0xaxCKBbNx37cdKKgkV5o0qXHvXGNl4KflUW36gc1zVMwPyEc0KPS2ydLQnYgOccj6TgEkDnLSUxdRJz894midjTsjgsLVkMGVJVjA8fn5orYAB0jYfvQYHeuYqdq6/hZy+9BMzNYGb1CI4fP44+FehBTch9jU4LIdVfnoeeT6XxJ9CSXzYZs3Yby1ed65MSvVjey3MZnXZiaUkWRSGOHD2qJPqEa66HMAiRJA4GVKDTqcd1EIQ+SlEJYcTLpIB4ljH/MAD6ZIA5cFKrdOKOUSyW2/Y33GX0WLhu2h6amuXow+6CxXHLtYI5tpKdEsmtLLDAT+TawRy72+vJuZWcCuZrCyiXK3BqOfJI1/dGL0dFbreP7TIV6FTOJYjSDnY372Dr+lXEr7+KuWoVC2fOov6FLyCqVJD7c+jjuOZZORvW3bsCXezl01RiZgE7s0xcv77xjW8IoeOJJ56QNXES0+xZtA5YwcRm94DHgc9PKUTc+3JH1afCcZh8yJRxpuILvcfMQRkD0DZXHEGsiIN7N2NixsumnuGyZUqZeavGvlQkSi2GezHJoeLqFIslLFW2jL2ltR6Vx4b8reOTOQbdArQOJsQ9UeUb0p3ZNybEN7N3233NuqFY1bJ1gCperY8aOz6w62fONlRKHmF2SNCHcyNlZ2c/RBiVEFXq8MNIckS29uEYHNLxLu7LfWK8GpEXyTpelkr9RIhsAqDfn4fNg4RYYmIxfpMl+mnveqOK930B0e393J/b28+SefkJt3D/KAp0oXMagQA1FtLKRoiGqiiVNZ3kRrZrowJdAPT4vgDoE5mBBTwn+aip0RRMo/fUZPaZYkteYcFzsyTRnltyBboL+DlIlsqSIaLxLWnFmHR3kV57FdcvXcTu5g7qXgUrK4dQWzoOzNFdJUUPDnqe7mF+mMFx1VEsyiLRW8ueM1Gg6ziyBGabJ8p+ZXqh63N6gAfVs/T9zNMJLmpFyKqT6VxoPGNNWzKdY1or0D08K7qjGgBdrrH5zpHrY+yHYkNfKfkoV0oozc5iUAeSyJGcsJ2OEQuW4KAWlxDmSoJmSzDXWOWP8wEGbHvUagHbW3JN8iQXpbgQWxj0l13UqjX4tTLcSknGk+dzPqrDiJNF0hWEIqU0pnuZKtDTYUvESoNhF+O8p2A2XIQ0MizEC9piQ2sYmnMadxWbx1mywSSW2bsmWe4eyQIDL5SPCjBGBX15oR/vIOhek3yo1dpCp70ta0vj+JNYPPkEFhYWxOpf7NpJIAhqcI1oqD9WXEbaHDqxSsj3lFoKAptC47q9CvRpRVDq2PuWVNlv76MC3bahkpq9IafIWDbxE8eUde8NohDV2YYKuKJAamqsdQyTMUY5AXT2FKZDmOIhXi7eA3qdQUKLCiVTVJFL7Gco8HRG7XdQuXUJv/iXf4QbP3wV6cDBc//gH2DhS1/CVrWM/+K//K/wP/3Df3R/NpyHn/pAXIGHAPoDcRs+noO4nwC69tQyhXtTRlWrb9OHxah4jEebJlqmbs6gQwDzlKwpZYjZHlUKoA/kxzL/bPKwP/C0AagtbN3LVfYIFo8TBRpJAJA+JspItwAkQ3sp6Aqz2li9sdczi62jEfo762i//X1cufgW2rcuY2V4DQtzMyifeBbZ6a9JYskAkImaqM5UGmisboza3ijQpfgtMmQF1xUQmp6JBdD5jF347bXcn2BNlOyVfmicAAAgAElEQVQmSOJ1JTO20+uqhZyxouTxiWo4VOt1BixUoOv+T0viRAqOBP65ITGBFivZ3BTocxYatGjDJMjaR8dUDfmBnHsw20S5Xke1UoOb10UJ5QwGcN+7hI0338Twh6/i0L/+OjZ3NzAadRB6YzmmzSM+rq7qmKi3x6jsKvBV3apgJm5ifm4eOy9+Af7zL2L+uWcwemIJ+VxFVT8GsFFQWvdCMsJdFpukcj5Cng0wIqkgiUXxSaJDFkZIvUAKMQTQb23v4u133sY/eesf4uW176Lb6qE0qiFyS2jWZ/DChc/hqcefxpmTZ1AJK7jVuoW/evP7+JNv/rGxx2WfHS2oR4MyDnlHBED/4qNfwiPzFyToKmUlCYYlEM4ToyTnPebvqQDoaX8KoCe9jiTpYsMttuwaCNnSmWm7qeM6Y289q0KbBkwKoFvFs9VN8dJYO28DoE+l6XJ8SszQb6K6loQMGY8m4a1UKvB9gqIK4loxAu/DYDBUG9zxiJNH+wO7DsJJy2FNgiVAyl0kqdqi8YU26CHIUmIcxPG7+S7aty8JO3P7+tvI4p70CWqefhoLJ89j/thJYP4RsTEajlP0UwURpVfa3yC9/iAwfKK2LyQnB61Fdv0qrmPFtato0WfXNpljdj0wFu5S8KHk2QLoakypX2nITDo5P9jCXfq8C/D+fuC/ePzFAkDx2O+23k4SzoR9z9Qud2js21kUGdF+nv0GBUC/ht7tW+i+8wo6P/wTWa9QX0Ht1HM4QgB94RR2a6pA97NdBHlPx0HqCSBm1047PvUSkCxDoMsC6DqfxIqSAHqcYmtrC1vdGK00kAL16tnHcOTsE6hWK4g8XrcuWjs7qL38FoYv/QgXv/UtrF66jNlWTxwkHHoHVuvAoUXkjxyWgia2duBcWYPT7mJEpTsTO8dB99wxbP3mCzj3G7+B6pPPIV8+qgmOLqmagDoJclfXaJcAOslLSYLu7VvYunMH7Z1t5N22UcJqawYFyD24ZjIRQIsCtULfqyafgtd7igGG6KKv5XqhA83uu0XrOjG7dHaNssfFKPMmADqCsipHF46gPr8sbGDbg1wBwKJDwN3coKdF03vZx38lXqONAU3cpEUZIeAZtxAhIJrLJto5ujuMRkKOkiEhQF8iACsfvd1trN+8KX1MdzZuiW067bJrZfZtrMgPCZDaDsRBhRZ4xq7cEsKK65KNAc2yM0nUEy/HCInMtz57IvZ6MiYXV46jWm+KU0lnTIDZgZ8nAqD7TgY/jxHF67hz5RLubOxgN4tw4cknMfvo83COPSXFVPHsDNQJhwrfSXdskjQ4jqWnren5lwNRRnDSVL0Sl67BZp0sjDezvnIOZq6CFlSdJ2O1oZdWMNYphJB9pvsv4yI+pO84C+7WKcn0u5V9x1egnD1VAyniUAXO9Xu6P+t6tZdoKoUpqbToWib2hCSixQqgF1uMcF+n4p+fq6129Li0y4uJKQMPjljFqwKdoK+5EBP+5selQOe5sABNsidjCRafLbDOY5yA1ge5INx1E2JRigB6X9xGZF6YdVH0DQWLfFEBipWvtpng32qrmMuxcG2zoP5k/BsAXfdnBdDFypj31ZAPRxyjSSJkqVq9LpaVJGky3sqYR7C/ZUdbktCWVrx9aAl/QDuVX4n17tN4kgTQs7IhlA7hunexcB8ZsHj7Irbe/Ql+/L3voXnqJJZOnZCCab+0hMQnERmY6bYRENBzXfSDCJns3Z+shyVeFY9ax70FMNjDU112aOE+GvfFOYWkxZWVFY1DyGtK1ap9PAYGfWPhTqvYMJS5G0WMkbTQn6bTnqC6+iuKwzVSQE9xfJmuy9PKM1cM0zZOWiYZIKJQmJZn9s1bC6ALcEoAnbmXAWmZV/Pfuc50e11puVb2qlioL0n9AJUMWWgA9H6OMvmVroudcmQA9BSltIP2zga2b15H8vbP4acJ6kdXsfIbX0Ol0UAezKHvnNB1jxlCfu8Aul1/RbVlSAAE+V966SU88sgjePzxx2VNtCpq25ZC7+dBAPrdLdwPjgj1DgmAzrZm8mfBV7gwcCwpTsYP3bSYD8lerCQ2Pth6jORSIa6ZVh2y3kcaL+serPsC4wy2MlGi2khAdLULdxEad0ULOEgeXlCdSz9hC4ya2EncBqmgND8C/BonE20zoM4wBzk/FWtfReDrIPevT8IK4LC+YWpr0lPYuAQknHdCcAgQVRoIS2VxhGEQI3FPv49Bp2UUpw5qkZI6aKufp9oOQZWG9+dhr7d1ErC5kXWmKdrw856RdMd7W8zvDyJB8J5SaPtJ7YH+UQF07l8yxyT31Tx1AqCzVlq0cL9fALqFg836bZXCe4Fyjb/3x2K6Q5k82UbQ4sQ58f0TUY3jERQOkI+4nrDGNUQN76HfuYPt9ZvYufwT7GzeQZZUsDDzlOzx4cwCkvq8xMLDvIfY6+ke5pVEdMN5EFBdbFxTi4ROG5faNcLOgqLDRXH9KP5uX5u7bEek+5+I4ib/oG0X9XltUcH3T+eC5nKy1Ert0Lyz0Foji8rIqw21oa+XEPKnUkE3HCH2UlEF7yQDBT1dH/VRBFIF+HswpoOkEdx4LhIqxjsdjDc3JR8a9gaIuwN17Kj4cOvqillqVhE2q/ApdGCrVta6uPaOfTgsqgnWoEUYccvt7aLfbqHb3sEgbsn5MnQITb5nNqGJeEmIVuZa2HpLRoHDJA44oKZhx5zUzl0M6UZIQVE+RD3ZUqFeHiOkG9tohO2dTazduSWOm9XGPA6vnsCJEycQzZ2CU5rVvNCfQ+ZqzpSO1Y2OdYJULtokpJqO2on7zrS9wV4Afboji8PpviX1fgPoE04578kkHlTnOGV20G1Ex0NYLqE+NwOfBGfuAU4u9Wa2yCFxRUhMRrQoRGnG4w8B9PuzSX4KP/UhgP4pvKn3ekp/GwC6JCcF+2h1KdMlV5SlplAlfSqlyJhhPDYJBftXFiNeaweaDSXgKD5s8ev94MDU8ti+vhhE7A8oLIDO1xI8ZxCvKR+TGpNsgf0fjcqJlp5korEImqbotFvYunUVW7/4NtauXUayextngh2sHj6EyonnMDz262rDaHuDmeLcFEA3yrGCAl1BIBbHjaLS5KASaJrrx/STwcQk2SsEb/x1Aqqb3U6KgKORAFK77ZYk6tzkGcAwuLcMWUneaFtsAHQW58WwjvdO7IG1qEh2I9XBTJhF2WU2IQLoqRAiMgwZfAUBIhII5mYkiS+XqkBaZoMiOJ0OnJ+8gjd+9CNsv/wKHv/Wq/I9ZFf6AXtjOXCeOoT8144pEH1jC8m1DWHiebdchDtqHX/nmedRe/5FnP38ixh87hTy5aYBXZV9bgF0CV/4+QR8JViKBRiLBwMkBKm8HOVqVcDzhO4JtMZxA6xtt/DWO2/hf33vf8D3r38H2xttzAcLCNnr3fGwUj2Cp554Gs8+9SzOrpzFrd4tfPv1b+P/+fq/kuCXWWFonA0qcRWHg1X87u/+Lr5ABfr8o8JXpQK9lLNXDS3cx5Pe5GTEEVCWHsj9Fob9rqioxj2qT7WXEoFgBdCVJarB8zRu3QugTwMgsfY1tu1TzRQvjSnecRyJlGLi7S7HVwTQR+MEMV0IaHkXlRGVykadRfaqUeFNQIocXbJFadEm7L9EwHPfo0rQJCe8PxZAz1xRjksR2fT85XmGTiaKdQEXW1cRb2s/9Jvv/BTdnQ24TLqPXMDhU4/g+JnzwJGnkAZVxEmGHgVgLhUDjqgd/7oPO+/sXJvkFpZtOrEyPqB4dNBcLVii2zXKJjvFoFyCYsvCPABAl+MxPdAnY8Iewj0A6CQtFAkAsvTss9K2fxcLAPtfU7yuk6STCnTTb5bMYiaZtE2MaaFEtTRbYQyuYbB+G92LrwqAToeMvLaMyolnsHr8OLLFU9ipqQ1lEUBPEwLo2mtLgMJ9fUBlTGfsUagJBWk+AqAPR+jE2QRA3018HD16VAD0o+cIoJcRYIhk2BKVevPrP8bg2z/E6y+/jEdvrGO+G4O85AwxHK7ztSqSOV9aXeR0qtjchUciSO6jlbOD1Rh3jszj2rMX8PmvfhXzX/wq0rOP6RgXC3e9ckUA3SrQ2e4AXdr8bqPb2gV6XTPfedOVBCakq0DXXxbuQv/9dmMKiKuS2N5Dfb2u63rPFbjhj1W2Fu93ng+R5dsKbJG3m6s1aepF8Mt1LC4uorl4BKXGvN4PL1RCk4zdveryg2fIQwD9fWuTysu14GTmJe+3PD1xdDB1ZelTbwB0J5/0hQSJS0QX2Ce218XOndt46623cOvae4gHXbHLnp9toCYxQUniHpmznouIJA/TLoefvb9gI7uPiZ8K2If0oIvzsRaCtreRkjjnulhYOYZKtSGF0d5YRbzcyxpZS+anx8LBeAO3Lr6D69du4WY3xRNPPonlJ7+A0iOfU4WY74LcMAugT4BgA6CLal8lETLvq7S5YymIF21MgGRaUJiqvadzMKV9n6jPYgXR6ZpjVBG6GRJAVwcYS0gkODIUVVmqbgAmBqIdablSFTBHQG3GQJNhrrYiSlAw+3mhlQdB1pS29mL5qqC5VZ4XC/ACzlORxfZDJpIlq0KImynnvFqO2x7ojE1TFqEmg+3jtXDnuLDEAF5rgkfWucmuV7Y4tX/v/cC93CjQqVzjnsK1yoIWElMXFP4WQGdwJLbKYr2vJAUC+pwjBNFlrzG28myrbMUdsj9by0oWcQwR1QLofuBjZnYWAUm10ncxFRekIa1p+31jCawEGLHsfAig/3XDtAfvfZzzeUXJvE4M192WY3xfD3QDoKe3fo6Nt3+IH778MlaffgqHzp6WXG1QWsbYr8haNDfoIhTVJj6FALpmHLrjKXDK9a8/aEsuy7WBYIM4P6SOqNC5prHlV78/krnuB6p0k7WkxPxVh0VKYr5pF7UHQGeb7QKAruuOtrjSPY83z8ROnJ8FC3db39gPoNs5bPcIaTliY2t+sOnXKxbFva64ZNCGdq62oM5w5fR9ADrXLyrQh4wds1QU6D0q1O6swb38Nvq7O/Dm53Hit/8e6rOzQDiPHo7rOdCx6CMC6NZOnOsh8y32ZH3llVdw4cIFPPmZz0hLCgGFx+NJDqlX+m8ZQC9wF1hf4o/cQyEcKoE3Yq4aqgIRJGgbO33hdkrbMTo+qcozGY0FRFeSmjrO8H6W2HolMHEvQXZxg2LHO1Wvy9ot+65p8UIHQ0Pc5R5n9+29LVzUAVFj9GnbFruQFfeCIki2l9z64C17dzsiqs/FrYsEGIkfteZFQq6IZakwL9dRrtQQkkjCGcta1qCP7s62goiug0bZuDuOR+KwJFbq9xlAV7Wn5lf2ftmYmH9bFTrzTMYL0q/dECOKRIj914YY3tjTz/w090BXipK5doUe6B8ngK7rtsEZC3GXRIimRlWsdewH0O38PAhA53oz6rH9E93Bxmi6V7B24x1cvviGAOi1coilhVNYnn9WhsTQDdH2ykrgDUbIopGSa+jOQKdPknadCJ5pd2bXg4OIN5MavKkpy6ps8ouDfpeYhMZIE1JBQZwjCnTjXqle5ZNYelJbEBGGcfAwLQGL1wrlKpz6jLo5zdURNisy1wfeGCNXe14PJM+lB0yASuYjdFQt7NE5bMyaaAqXbcW4Tg4GyDc3JSbod3oY9YZigx/NVeE0tTc43ejzgA6IXGN9dsWT9T3IlZCgzHTWorTeCLb67HYQt7bR6mxiOByI8KK0R8I9FarQkcTef94DqekUnrOA+575XgTQ2cLCJ4CutbBKvC57TkjL9oCCChedbgt37tzC9evX0erGKFUbOHfuHBZPPIXK7GH56Na4TO80HSt0hhXnlVROTQq+he80qjI9JJrUTTaavbu23cE/DgCdNWKOMTkHe3yGaGTTd3GqcB2UKmXMLC3Ins7a4n4AXXJfqQ9qzYDFA12FHirQPzlRw8d3pA8B9I/v2n/s33xfAXTuOKb4rlYvWuhlP2dJOKSAaS3YlEUq/cvZC5cJRmpUIAygaZ8ofVKVhevlI7i59iz8MNacBNh7+m9NbdImaZxYrOiDVomesYw2nDp5XrqQFFQ5EsvTFnXcFbBPlPW9dezcvoHbl9/FnbdeQXtnS6CU1fkGjhw5jPqRCxgvPa5qbWvjaTcBwSTNQm6SJXV4KajOze8T1lXRupUAOu3JjFWo3VgmAZxRudvnpQhIwKjXw05rVwqCvLbsz84ghsG93fR92vemDF10U0pdc2+EZGCU8/xg2qJRwW8s3OUcWfrOtS/UkHYpoRYvwpkmSrSJL1XQciIQdg82tzDzb/8c17/7PXRe+RnOvP4eXMdHNwqxVYlEldVaLmPzWFUSleaNO2jcWJMCRqProNpXcPziyZOIHr2A8889g+Hf/ztwThzTxEZAG2s8ZHFg2riraiwb00a8I9bIkhg7ufTcygiguwqgp26IzXYPly5fxj9783/Ed698Ext3tjAbzcHPqcgDGtEMHr/wBJ59+lk8evoCNvob+P4b38Offv2PRUVFdmPFrYjyqJnM4FjpJH7rt34Lnz/7BZyjAp2sxtyDb9QOCqArK52lbTleWu/2WmLhPuj3kPTbRglHhqJJtKVEYC3cDYguPXEdYXYr598A6KJwmoLpShbR0cKEXwrKDDotwm7sl3R8qYqUv5GIMUoSGT+lMvuVab8vG4oJdmGBuiyX3rtChiCz0pmCM770flZ7bQugpw6NjKjWAUr5AOWsJ2BcKjaVkVryDdoYD7uSrHZf//fo3bqIwXAIrzaPQ0ePYfXMo8CZr8CtL0ov9F4ayHkpcG/ixnsoUO8HiPfMs8LKbq9PMTn5sIXfrlf7gQEBPfb31qUN2ISFyYqer5aDRoEucfB9BND3JI8F1d5+klKx0DO5VgntuFjACpDkY8WrXA9D0/U+SIdoxGvoba6j++7P0PvRnwhZJq/Mo378SQHQ86XTaDWO6VhO2/DygSgt82SqnGcLib0KdG5BBNBVgc41g8JVUTnGMbqjDO12Czv9BO00lJ7dh0+dx8rJR1AuR8idFgajLWxv72D+//pzJH/+HVx8602c204xN3LEseL68RW4h5YRLc7gSm2ILvs+r69j9ac/R0jla+Kg1k3B/zYWmrh6/hSe/LVfQ/03fxfJZ17QProEA7WigMxNxTaDa0ZgLNy5X7r9Hnq7OwKgO4OehP7qnKZJp2xZnjp2qArZuotpoiuzfLJZWCM2LVEXAXRhYZt9iYmLJW5JZikFvhhJ3pbfub4ME17PARBWUZ1ZEBV/ZXYJblQVsozLYr+vVnOTRNq4icleLFbfex/TXfrDZtCvyL/ToYfrbTySNdcWg8mol6KJwYV5f/m6eNCXPSSKAlRKRoUcs23JGC57mydjKUJee+89vPvma2htbwg4s7Qwj3q9hlIpkvYhjAeCwENoAHSu0QH7rosy3fQ6t6QVE+toRxEdb/2Q5micY204t+/A7XalwLywsIxavYGgVEKLKmiSaJCimXXgZGO44yHK/Q1sXryI61eu49JmD+fPP4L5Z76A8lO/Lipezysjl8pIjoTnL0o+WiVyLlFNYBx+DHmzDB+egOqANzIjTGIZQxTTIFP3QfYqhJK9EgHPCQwYxYWdSxl7WqtjEm1iZa2TfVML6FyXPSnUR6C9nC8qJNMeQewCJiUBAzSYHn8F2IFxJ/vy8ccqz3l/Ocf5frEWFLcnJZuRHMbWLwLGEzRPeWwsUms/dGHhRwFcHo/vS2/ABwlAt4Vnnou00DCthfR8lThXJLDd0+xnkY99F3s9IfEJ8dPcIxtfTwB1AVuU4MXXWACd99YC6IyZba4hRS5P2wSITb9sbArWcEzbtgoE0OlKwHOam58Toh+HGsmRfRILSeSMlTjKe0gA/SOf5z1djIcv+tiugAHQtcXUEA4V6Fy7HB8jhyBQjtI4Q3WkM3J45RXceeMH+PnPf44zLz6PlbOnJfYZVA5h5FWktctCPETIXJprrbRj+ORZuGuLKQl+4NBPVfIRslIU5M5ZO5DfSdoeotfdkTlciiLMzMzKOpYmDpKxKuHiYYJedygAelieRanSVCc4URszd+G6qPGgzYyMT4nYuMjKzNxFCP667gtVkLG21CcYU+ZAwNZJ2kPTCrn09+m6bmsNqow2DnNChNXXSDxEIlxmSJ2DvrqshXU0K3Oay4YJcl9dMCpDiI0s145WxF6xCqB7w20MOjtS8C+vX8PGzRtIyhWc+bu/g+biEtzyEnou3Zt4fiQwqxPNvTwEaAgCyY93d3ZEAXf16lX5OX36NM6ePSvtX9g3nNe3kHXfFUA/+HvvNnb1Kgqhn2wl85ArKHuxucq8xlOMQPc/3ZJlLyZ5SVTeYUmdyEybOvkYY9MudSnzuwg9qGqWPEwtepk7yl4h+bkBuk0OLopz+XclNdI+lj29GTvQOtjG0ZZwx2taBFZ5HNZNhq8pguSTc56QtK1Vs46dT+LDAugSnxDsYbsd9irO6D6nO3MQVVGqsG1KGWxVJmsA87adLWkFx3tQL2tukdGpjwA61b5GaXg/rovNzYv2+vtzddY5WP+xTjo2lrEqdfsZxZqmEAl+ZQB05nwmz7wLgC7OHMyBQ9sD/T5YuBcHiCzGZq2ZROeax9g4cVKjLa5B9vcDWoWyNaTNtMuDLvyMNb0hstYruH75DVy9egW9uIOVlWUsH34MUf0Z9Pp99EYxeqmKU4JoiCDqmZo6c5hAagMAYwaCgGYtMGuTrBtF4pJR6ErN2LQI1RjE1glVzavP6cmwJ3difpdWFLrLaWtTs3cVV+tJezEheWv+Iy6U0tpV8w+6lMmcmZmBv7QoczqvBuh7CW5s3sDt/jrWWxvY2NwQhTHXUIqUzp96DIeXj2KhPo+FfAY+c6csQyVVwpEo73jNej30uh0RGtVrdfjNEHmdezZzwgxZwDJLIGfANgF0B6iipjb4BJBHbDWrNz7kdWUNhLlXexft3R3EvRa8pGNU54otWCIt4wGbkzEHVfcog32Ya3egWMCECpnjI3EUQA/THurxmtZEec9Kul8NRyO0O20hsO1efRNpZx2zMzNYOfMM5lbPoTI3h+3xHOK8LDl2PaDLWopRwranuibuBdAPBsrvpkB/f6s9HSvS236f0OaXte6KF6Jt32sFXbRmd6lNU08a5v6sg1ZqVcwtLypIzrGHXNvPMoZjTczkfJJXsX4sLSsfAui/rHv1af+chwD6p/0Of8D53V8AXQMP3biZVLComIGKJ8veFbWOVbWJFaYB7EzAIhuhYW4RWHHcQEFdk+ztZ8xp7jS11dnP6twP6uz/W8IBqnAnRUxmX5qIsKCRGjUVC2K2O3R1tItQFOkJss2LWL/8Dm68dxEbV94Rm91qrYHDR09iaWUFlaUTyJon96j8lAmtOaUs4gZYl2TJgJV83rjp6uZkE+27AejmOuxPsOz32KSMGwmL2EUAfWlpSXtWCytPFTcsmHup9p4R62xH2V/GuE5DAR6vydlEf2773Di+2PeIAp1s21IJpXIZQbOJUrUKNyrhth+CpZBw7TaO/vM/wvpL30HvtZ/j5PU1YVPu1mZwc3EFpZkZ7M5GWG9qIXXmnXfReOdt6WE3N8rRHOv4eW1xHu7JEzj75JNI/+P/BN65c2Ib7wTkCrKoqbbXsqdKIKgJsgDocUft3ej/x+IV+7j5oYCtYknkldDux7i1dhv/82t/gO9c+gbW76yjjCrcnD1GPawsHcGFRx/DE489gZNHT2M33sVPL72Kv/yr/0/6xMWdGN5IA8fl4BAenbmAr3zlK/jsqc/hdPOcbupUgFr7HwugyzBJJz3Q044F0LtIhz0Zq0LqKADoEwv3QvjMIMMaO6ihnQn8hN85VV9NAPSJ57oCAXrDOQ5UDaV9nvR3Ajns28fCMi1J6TYgluvWwqlQEJAWAt2ugDsMxAhiMsgT62nT19Wq6jkWEyfCyK3JWKqlLcxkO8IsjP0G+k5FVXhW5cd15/U/Ru/qzyS4TKjMmV/AoRPn4Vz4eygtHkNYqWPoVAoFlXvfDPYDx3btudsnWCXv/jlp/z7o84rrmwUvi4xWyyzmuSnBgQP6/QA6nxc2v3UleEAU6Dl7VzkEcNhSgIQornke+rkWloJsiOZ4A73tLXTf+xl6P/xjuZd5aRaNY4/h2IkTwPJptJvHdUimXbjZUOepJFS6/zARsbaaQvaQyiXZplSKquuC77sYDgYYxCP0k0yKHJ04RxclHDp0CMvHTmPh6GkpuI7dbfSSDezs7mDuD/9vpP/mG1I4PNsrYTaLkFTKeOfzz8B/4gLqZ47h8nyM3UEH/tvv4Ni/+TNkvR4q/TGO7Ixljm/O1HH55FE8+vzzqPz2f4jkxa9osuUrYUXmmKcAuqzH6UiSICYA3nCAfmtXQPS8TwW6yVsytTcVINpTy0qeM+fV+9UORm8liXRRDa62a/J6wQmt44nuQFq3M+AitfS5JvTxOEVnOJZrGFSbmFs+irPnziGqzyHzQmRUe/oVuL6qRIwT+T7o0KQx0/x9bwHg3qfqJ+aVRZLJPR10liPuD9Dr9tAdDOTGc58jCB2VQni+Ky1m4ngs62xrZ1sA8Wa9imaDNvoOcvbwTsbwuD8iw7DXxdbNm3jjpz/C7ZvXZC9aWV5Co1EXcMJJx2IzzcJ44DsyBjkQxLpUxh4tSk3rBO4PJokuEjU65Qg7yMXlIbh+E8FuSxXoc3Oi5o1qVbSrEbLAR+TmaKQd5OMYzrCHansTu+9exI0rN3DxThsnT55E4+nPo/TZr4CxS+ixaR6LHzlSHh+L91Qx+x4ST4tI0rFWBzZKtOflcWcGhJCF3NjsTG6CMt4JoCdObKxWCVibHuPGYt0qEyWFZw92sU9SAIekBhb9gjCCx2K9kJxoiaigvuG56KSyfeVMYUvWdlHBkViq855kCAugp2NzHKJ2U0WdjdvULpbrqirm0sQqz0nIY9ZKIC4AACAASURBVLyicQ3t2/NAY5JE+nZPdio1nGFZbpyKdS33a3/MmFf/ISfcfmAl6J5G8Qe+iPdOVCT9vrFcViWFFJbpuGNi1I86d+T1o2QCoIuTgLVw52JnwGr7XbaOKnGIqP5Vsc5YmWoy2+9XY8dUWmVMi8GGTMz3EkAX9UQmJAX+zvdSHSMBqQB5CbptEgGH2mJBCF6ukFQ+qcDI33wkfEo/IffgUoFuAXRvx6gvCaArCFQap6jGOg5ab/+VAOhXrlwRh62lUydlLA6rhwVAp2XxgvRCTYXw3ZNel/dpct7HW5JlofQvV+MGkkgYJTAG6ph+47wejDcyJOMh+j11v6Gqj23BhOycAKNY+xAP+yN0O30hy5Rqh1CuzctruCaTwCSxjSHk6GnZRh8Mu6bOEnKtTc9riaeEqOROevfSYc0JFEC3Xb1lXSmQ/WVNNnEo26CJCtVjjG5iLEPWke+KYwyGA9lzqlEd9fKMIVfSIU2dTsojIDDIRjsIMRIAPUPaXpMCfz7oYba3geuX3kU3d3Dqq38HC0ePwq8fQs85qiAMSGCe0qY+7Nby2MTdJAhw+fJl+aEKjvWEw4cPY3V1Vcj4dB6q19haoEgMOwAULxYnCl8u2ekHjF/ZqkmAMHWf6f/3OuXab2efeM8KMQIC6IH8uFLvMC3GCHJwHR8nsgZbl50pkD1tdSa90QUkpwNfIrUtqVEJqWJKeFKnmDHGsTrFSDzO2IRjh2OIoBhjKh4P92PbC9rsJ3Z/sznhBKQpnHcReP2w+/eg/rvOAo1nmLdJPuvS0Yr7LgnkOdygZBwkysZ+2ZWYZEhrZSpPswRltqThNSQQnyo5buqc98s/eysKsDGEvX/WVcA61/D4GM9YlwFLlpA8yBDk7T2W3JXz+FcIQBfXHo5p5r0yh6YW7nJ9GMOzVUIUYXZp8b70QH/f6DC1q4mkxGCOE4oKt1dTFyvGoZrzFNc9/WTWK+keNRoOsJj1ECYxRv0dbF76S6xdfwfb7Tb8+UWsHD6C5uJ5xOGTsm/1hz2M0oGsEaWwjyjYUSJX6sHNtBVUihCZ7JtTMk2xjrT/3Ow6wucPqqfb5/n/lCRkFumMHEb3ZiUNaQVhuufJi4w7mlwDh6A1a/ja0lPWPwGVQ92HFxfgH16Rta+FIa731vGT13+CKztXcH3jBm7cuIGoFMkuQievR849gzOnzuP06ik80TiLZlQXRXq9R4KFIQVkdH0YIB70MBp2VchTdZFWlWQce2MMXBLIc4wZR7B1kpOhltdR9srSsjOKfemHTnFYlFPERWJfLuB8Z2cHw9YGkt6aISTrvS4Seq1rpH1+z3gwed/dViPex3FOtbyLKOthZrSmeaVfwiBs6P2WNMa0Q3vvZfSv/0JypbnVx7B8+gKOnDmDHfcYhqhL/WcmoKNpInXSURBO67n2IIqq8+KB7TvWD4ooJ4KI+xR3etIWRWtRtqUD99LYyZAICK65P/f1aq2G2aWFidCSlSviHtwv8iQze7W2VeFcSlghM6T/hz3Qf/n75KftEx8C6J+2O/oRzud+AuiaIlqOGotd2uMpZTIovaMImhkYz8QY0lvTbLITZpDxV1OFq2UGJfAdfe/+4KAINNlkym5o9tJ8EJDOJIgsfn1M+0Mn7MfEgN6Y1VDVySOqJW14aYws7mN8/We49u6buPLeRfTXb6JeLWNxaRlHjp1GY24ewcxhjCuasNpgWY5RTsR+oxbV5ClT/LWGdfpaay45VXTp25nImaThLoHb/hyViRwBqZ1WSwJRKZavrEhR0CZ1kgySAWf0ykxYaQ4o1mzsvWmZ1iwUG5adNF6VGiQtiGlZacBVWpWWy9JX3G+o0swJI9zyA/SRIbh5E8f/t3+Bte98F73X38CZ2xti0RPPr6B97gJmH38c0alDwEpVgpjhSy+h+81viL1doz9CY0T1u4efzDaRHVvF6ccfR/Cf/mcIL1wQINcNCaCzgKm9Ua27M8NOCXSSGBgrCMTeZmSJixI/LJP2rGCcF2EwztFqtfGHr/z3AqBvbmxi3GYPOQ8zzRm8+Pyv4YnHn8SJ1ROooYEhhri8cwkvX/w+3nzzTdy4fAOttZZc49MzZ/Diic/jy1/+Mp488gxWyyf03pMdZwH0nPp8W1hP4KSJqAZH7R30hV3ZE3shGa8EHm2xQgoj0wDeFnT2AOiGSSqBcK7UEKNL1RlQTADkfhrFqWEZKqjG5E8HsPR5hfb4ojqBNmsyDgqtf4r93mhRapVkAR14CSxIgUmBAhaCxFpe1FslAdD5fgLoswTQgwADr45eXpLkmUkNlQWigH/3/xUA/ebNm9jtdMROfu7wCfiP/33Mrp5Dc34JSdhUazgBb9+f7NxtOd0PeN+tgD993d6Qc//ri59X/E6biMu6s8/Cz659VoF+EICuc5DW9xPdy1TZew8W7mKvXUBHDjpO+9xHBjEMgK42lrTjVBJAj90UshxhFmMm3cRgZxu9S6+JAp29INOwifrqBRw/eRLO8hm0Z94PoNsG4jw2awW4J5eVAZkYuzEg8By12BuNEWeQIHuQeRi4VQHm5g+fQHP5mDKXvW0Msk1h/pb/0f+B0b/+C1HgnB+UMJeXkFVrWP/tryL88hcx97lngNNVdFubGPzgB8Af/lNsXL2KfKuDI60cNCHcaFbw7uoyPvPZz6L+e/8Rxl/8LUPWcVSBztG5D0BndZhzwxuPMGjtor+zg7TbEha20LCMmohFPC/g9SW5hj/G9aVANJPdwxQB6fJiW4VQKTM24JxZ5vVgFCmdkI95XdN8JAA652Z3EGO73ZP5WJtbwqFjp3H2kUcQ1WcBL6KkBrlbAkwvZi0c759ppguqGbYG4v8I0c0n76Ufdf4we6ZSla0EtndbAsoJGLdIwJvW4AGGo1T2x+2tLWzcuS1A3fLiPJbmZ7QnGN1WxiMF0J1c+sf1trfxi1dexvXL78o8WFleFGC7TMtM7olhIGB6YGwlOd6CiRWgkmJ0nJj2CRPlht5MAujbeYbbt2/Du3IN3s6uzKu5mRnpuV5pNjCcrcMpRdKeoz5uIR0N4fQ7qO+uY+fyJdy4dksU6CzWV594AdFzX5KifckC6NyLfFdAYQXQOW/VJFL1Hzro/ESdGQRAT0wByALoKhGcDM4EI4wLADrjA/kY45SiVt/66VqYYn9dUxin2pHXLKBFrPZVlTjEOLLw1aFYRxQmgwXQCYaxlx3Va0PT45zKKvY5FgW8xlrSRihQ8FzIjsITsmpNVaBrO1ajmPMC+J6qzlkYI9mADwISU9Xqx2vhznPh+GXRmWNDetQaxXkRQC8WsO9l5iuAPpYe6CxOFgF0gloyfAt9HGW8mPsjMU6ayrGwlyJ/xPrePM+XBiz8yz3miJgq0DliJP5ioceo0hmbzhBAN+5cBNBbu7tI6Qpl1umA95bW+gZQv1u8cC/n/vA1D9AVIICOqiGHDYAPAdDXf/ZN3HnzZXHiOfX8c5g9tiqAnAXQ0/EYS7QVFcKPg570g/zkAehpSvLAvQPo8bAlc5BF7zBQlwpOlXigALUF0LmOVJpHUDFW6MwVLFBlgxCrPCdYx38LTJxSdG0bjWIhutgWZ+oqqgp0sQA3ObnWNAioapFW6hpGHWhDHu7TVEKLES5BIn6O52o8yjYnsbarq5UaqEYNLQZTfe7q/lOKgdAwnooAem/9Mkb9NsIswVH0cOntt7DRH2LlxS/i6JkzKM8dQxdHjGtchpA9Ue/xIflYmsra+eMf/xhvv/225Fl8MMZgHYHOTY899hiWl5aQJeoYqI9fJoBOK96pklsAR3FXmcaUVojAb65QuRyVVQ1JtwBRnJvjIeBDdZ6pT9GJbjyMTY6gc8jmXGar3AMaUenMfVpBcJLTlLjKGMqq3kTVaNZ9hhlWAc/xapXIdh+x8WARLC8CtDyeYh2peOs+CDS7x1v8sbzM9kDfD6CLRMUA6Mwb2IYhikrSYo9zWFwCBiTa9aS9Dp0f5R5LzqP7uda/7s9aWCRwyHw3dUuuGfw3S8SzbRP5HO85Ca3W9r0IoBfveeLkvyIW7qbtjexd6sLB62gt3C1gRuJpGIWYIYBO54FWC1kvNiRUB4ER0tj5KrEhP89MWvlsm1eyE6UZ6X7hd/teyUtN4dTWYe1YKpKDbWxYnDST2u6+OlpUCsD9o9PaxaEwhT/sob1+A2/96F+g176DqFrD6uNPoFpvIPUW0c7Pa+08T4TEy7Hhu2347qYB0H24malNOwSZDYD8AaC4rUFLHd48Pqi2Iy8JfYAW6bYlq9RQtQ4+FeEY1brZSjT/YCpo3D2MGyLXOJKZgrAsYptoZQn+oRVZLy93b+HVG2/gG9/4Bq7tXMPt1h3JcReWFuX7Op0uPNSwunoSzzzxFP7u41/BqZUTmI0aqHVIDHbVBSYKVYlOx740luNOwhTjMuucDtp5F5vjbSF9DUhqMm23SmkZzXIT87PzmEUTQUpHwxTOgPGA2S9IABgMELc20Nl4b0KKsnPdzl/b7k6u2X4noA8B0NPMRZwyV3RRzgeYz9Zl/4ndCB1XnTglx/ZMG9Xbv0Dr0qtSY3YbdE28gGeffRa95uMYBrNIxiPUHDrNpHKusR9MwOLJIPgEAOgUl7HOLVPTEGoYLw2IS5j6MyJfav7Veg2NuVk5PVk/cnU7JjmOdvq8nozNOH557x4C6B/Ltv+J/dKHAPon9tb9zQ/8/gLoGpgoQ00Leez3lAz7YpFNBpDtn2EXMWXsks3LAqCRBwtT2yx+InaihYv2rDUeM0blPgWIJsGysUiTRISrrbWkmUQMB1zDgnU12bDaYZgKdNp3a/BANTrL+1RsNUe34fR3MNzZQPLOS1i7/BZur90Ge0HPz81j7sgplI4/i0q9ibDcAPyqKO3FysVuAoWC7gTnEgCdasApUD4J0rViqvunATT1sPW5u6bBhjlpAyUm6Ovr6+j2e2CfTgugM6CxdpnyHWIMpAozbkA0MpVElYw9iY7YX5UKGRMkJTmyRDcnYRsaD7W0XEJQqaJaq8Kr1+CRUej7uOUD/TyFf/0ajv+z/x13Xvou+m+9i9ObQ1Fp7R49g1tP/TpOfPazqJ06ASzNA1GE9Ot/hvjf/RF21tdR62yhGvckjn2lFGC8NIvj58+g/J//1yg/8SxC2n3RHkgA9BwMG7U1AK+hKs7zdAQ3Gch9GfT7osYTILbaRFSumw3WxzhzxDb3jy79c/zgve/i8pUr2FjblHNmL8vnX3wRJ0+dxPzCvIBXCRJsdbdw6fYlvP7667h+8TraN1sCMn9m9Wl89dGv4fnnn8ep5inMYV43e1F1mV5CtG23kXyWSECYMSlv76DXaUufTN8CZkzWTB8/raCbOMvOATNMpAOcVUZYm3etrqtS2f5uCkEy3Hg/JQg0TgkMnWlTZEB0vk9sCD1XAXQmh2Lfbm3bdSwlZPaPTc/W2PR+AwtVJphRH1NT8M/gcXyRbemEiJ2yrCXltINGtivFj75bQxcVXV9IHyAw4PuYX38Z8dqbuHXjOro334YzHiBqzCN85DewePJRzK2ewXjmrIxPmY+c7/sS7OLfByUYdk4etBrvL2JYkPDDwPYiIL3/8w8qjPCaa47HYFoZ+2IH6yvpY68CfWJuCHwYgC4HzMTs7kWH4rnYY7PPHXSe9twE2E65vvmi4EHSBe37yFTumRYDQT5CM+9i2G6he+k1tH/wr8TBIfcrmDlyBsdOnoS3chY9AdD5eSSRsC9YAIfqc7MeplS060IqRWXdClR1I2DXxMJ9gHjM2erJejDMPQzdiqhoZpaPojZ/WK50x22hk7XQHwyw9E/+Tzh/+he4ef06ju96aAyBse/jx089jdqLL+KRL30OwQvHsNtvo/fDHyD8p/8Yu2u34O30cYQGCiXgztwM3lk9js+88ALqv/MfIHnhy6pAZw90ClSNAl22RCpM07G4UBAQ8+JYFOi03s46CqDrvNeex6JwCVRhRdU62cd2jxCqjNxjA0+bsWJSYG13YWzISGjQDYfLAAFSo6Lk9UoS9EcDtIa78ntvMEK7FwuYt3TkBI6ePo+jx1YRlBvIXY5JmgME0/7YB2xaen+mD5ug/82jngf3Ez4ygJ4TIBig025jc3tXCAu8uLVGUxTjLNDFozFarV0pEvR7XekPuzg/i/mZhib0QlJKBUznmk9Qlr2XL/78J7h26aIQ7JYWZtGo11Epl2XviaJQAXTjUcuCMMHbiUXgpCUON1dtSyPQtFlb+1GEnSTF7bU1uLdvIOh2ZKw0Gw35nnK9jmGzjpz2ushQzvtiw+nQhm93HWtXruDG7U3c7mc4cvgwyueeRvjYizh69CiqeQn+UNVGmTCy1DZQAXTTtMTaNEhgmSpvh2uACo91v5Je5oxvNM6RglM8RtqPJVZKuQeLDaEEt5N4zvVdKYoTKJee1qbHpeuF2lrD9QCqGIrKfDPWlfjGIn4uyb0W0gmU635J9Rr7r4r6T8yA9IqLCo7z3FU1JP/W41KiZsqCiaOFMkbj/JHCl6hC1NUppwsIrw+vm+89UAA6xyCtlzl2WWy25Nr96i7eo/cVqe4y3eV+DmMB0AmqaUFPyRb2fkteIraLtG838Y/0D9TxwPiG4DljHd3P1FFLiufGVkPDch37LLiOqNcXpRldRVR5SEemWqMhajmOR/6fBUM6dTAmovNA4CuAzj68agd/f4CAB3d1/JQemQHQdQUawLEAuuNjLFTYHKVRaizcc1z/4b/H+lsvy3g68pnPoH74kOy5w9pRDJ2yWBlbAJ3jrceheJ9Ao/t5R9i/XIl9jGG6YuPOPA3uljhe5PmIJXAhLBEwiwctmY8+yUk5HcpCpFSWDTNxDRrFCfqDWJ0s/n/23ixI0vO6Ejv/mnvW2lVd3V29dxfWBkCAG7iBI1GULEqaEDXyvDjCEQo/OGJeHWH71W8ORzj84IgRQ/aMZsaWPKK1DDmkVi4gxQ0CiB1ooPe1utasyvXf8nece78v869CNdBNsU1A6AQqupZc/uVb7r3n3HPqJ1CqzkkB33FCjQTFUo7rstnHciUd8kEwlA+uxewa5HpB4MYC6Fx3CSNwPyBZwdpcibqZmfvSpWzmrZXXlfWYqjEETwNfyOhctwWAK/GY2X0+QI8WVJ6LaqmBaqmu67hLUrUqf/gZ7Yv0bvT8ElLWKfIMG1ffRNLroBo4OFoZ4vwbr+HGxhamH3oMxx5+BM39J9F1CaDz2uZ3BaBLPGm6tlhDEBCi39e9xAIR5TLm5+fRrNdHNly7SfyjMaQL7Cg23ZFzjJY6fU6xvsExnnmsx+xqSjCkMlV60b2RxxZyjIQ2L9JPl259UWfRWNZ+ifoZlUlsHUu6OrmWm7qLPRqTW4stlFElkFhnOFRLs5gxg8r+hz5JHsxPg1H3nN13LPhvO935HkLQMIQMSxgr5qEWCNudh9mxdS/n6D15b5KaWXMT6X3mh0ZuWawAtQ7IfJ0xHWOBRqMpua6kd1aZp99DSil35koi0asy+JLr3eO1kGPHAuj8l7EaP9uqAslaTWJMn1ZjvoCHanE3traz8Y2dXwmGHwoAnXG41Ip/4QC6aWDSksG4jYrjz6hUcMDt2FeL8ZipOxcrsTo/9X0bLu2DYpEVr8dn0V+/jJVr13Dl/Bui5DW9/zAmlz4txYH+0EHbK8va4Q1jlHJtdPJZL811bMVIkLpau3JRgSv7mMniC2vVeK2VLEMORxVQb1Mx3vXrzMuReqq9aldh+UwLuprv7WdLzGsUKh3H5Bm00xrq72ljVa3X0Ww04c3PIpufRpTF+M6l5/CfX/kOnn/+ebT6K8gQCTF8YX5O1uiby7ew1QMaEzNYOn4aX37i1/HE0cdwZPIQZvsBnGwooPKwWkaaUK68j2jYQSWsIPYTbA5buHTjEl66+gpevvIKVldWkToZ3MBHpVLG/uoCjuw/glMnTuPM7COYpj3n0EU5cZGnzM2AULyygayzgfjm2zKfuV9zfnu+wS8kJ2CdRi+kWMUUmV07drx33gOqKGap5g5UhylhIPd+4IRouzW5d64zhO/SQtZHvXMJyfKbePvsW2gPMtTqkzhx8gTCI59AMHlQ8xKzL4pVokMA/Z15xOg3hT1Zc8fi493zj3tJVhIbYBObiSICr6vroGcAdCbHbq0suRmb9bjnyz4v8vkKoJMQQVUByfGYEZtSecxGSUN0uN+Bfk92+H9Sb3ofQP8ndTvv7mTuJYAuhUnDupL000guJoOeMKHEB9UEtAK8GHKofm+KrQJ2mKTKqO4qgD4OtN7tjG2iUZQ93AsE27kvEADUIE6EjyWgBxK3hNSxADo9U8huzTCVXEfWWsb29UuIX/8bbFw9h9bWNtxyA/P7FzB56DTSQ59AqVpHIMn9WG7MJjncbEaesuZCyHEaz6YRcG7lukxQJMGL7fxiF2C60wtsN/hXTF55TVhMYBdYROa0YcmSOc5CBDdbK0tJdm+oSI4UF1MWl22fstlHpYhuuxhJ8WRrFcHSXP225RzINGTBsV6H16B8eyjdTjf8IQYYIrx6FYf+9Vew8t1n0XvzAk62cunCv77/BF57+NM49sgjmH/0DCZOPwg0m8DffBXxn/2hBJ+VrRXU47aQ/18pA9m+JhZPn0Dpv/2fUH7kY+LFjQKATj68w41Wau1DJGQppjGctC+BSYegXaslAPrE1D7UG9MSrCb04jISST/c+i5+cuGHeOHlF3D50hX0uj2UK2UcXzohQHqpWoJT5fln6A16aPW2VObu1hacjiPA3MdPfhK/9NAXsHRqCXP+HGppTY6JnseUE5JkKte5ItEPgX52nw366G9tjAB0St3a8sIIQLeJvQDihc423spd8ks6B0ybuLxOv7dFaQVijYS7KdBTEFqSfRkX+lzxqAp8CV44fpjk2sKAHe9UoCABgUUorgMS1BmZUpWcZce6yrgx6BEPVwbETohBrt17layDWtaS53TdOrqeFpYSpwR6pfOxv/86sH4Bq1evoH3+OcRbqxh6ZfgnP4UDJx/GvhOPIpl/QjqUxWIiVxlXe5zv9u/uObkjtCzIZ43muGXkFiT3dr/GFv+L65btrLPvM5rvJtHkcewE0LVDj1JTTqBeyEUPdJUHNgfzHgC6BPuiumEC/12LbbFoY8eJLaDZws7u9dkeP88xyfjeBvRJt6UgyMC+MySIAfh5igm3j7jTFgC99fd/glu3biH3y5heOIrDx4/DXziF/uQxvfcZVxHtCvJyrs+aqAmAbtagMYBO0o/trmQHLeW+BiK7TKURvi4CAfSKADfN2QVUp/fLeGt7PWzlHXT6HRz8/f8A92t/hYvnz+PolouJyBUA/W+OnETzI0/ho1/4LEr/7CFsRl10n/sRyv/6f0Xn1i34rT4W1nN4FeDm9BTeOHwcH6EH+q/9c2Qf/dQYQLcEKtuBTpCM3foGaHFZ0LUS7p3tMdGGALop2FLKW8YrC6Vc42xn6+jm2D12DKbz+T6BPnqDidoI0UUZhVJE5HWwcqacx+1+ByvtdU3o0yGiBHLdDp98AIdOPiDrIcHz3FFyC6+x7KG3ycMkdpC4QQ/Sxgfvtt9/6P5mvM1pPbDZ2pZO3X5/IHKktjAnigDi8RwLkDAzM4OJZh2NamVcrmaXDuMI0+lMcuPlsy/j8jntKpudmkCzUd8BoJfoG+poQZIMbpEdtfYI9kaIFJrGclp41u97foDNOJG5HG4soxz3JeZgob1Wq6JUq6JbqyHh6/IMFTcWkN/pd1HdWMa1y5dxc30L28OSgOal44/APfEEDiwcQDULEZBHw02UADqDRQKXHuWz9cBITBGmnZFet4VVSsOZZzAVlz2BKjuJWD3kyNoR0q2BFkUNgUXXarOOiIR+iFJFbWrE35zEAonRCNYosE9vzx1xKA9H7BWkoqXdVEmqnXAx5eaohsN9XwsAfPBUxHNVulFULla7QXYyKGUdxhAxYhMr8jlGIUDAdKNa5HsjCfchyWqjguAvvgOdqiMEaKgEYgF0C2zbGNh20twxgD7MEXe7AqAzDuaD76myiAqQ2/eW/MHE49IJZO6BlW/nXLMxjgXESKYc5R0kTZj4aUCZQIk1GNuyAyeUscJCIrsXhdCSpQKgU4475PEw/hYA3ZOYieC5ePrdf3zwrwBziUIHOgF0PujFGAt5ESjF6cgD/fzffw2rb/xE1BhmH3wQ1fk5GWdR4zD6TlkIVfuSBBUhfXCt/aAC6BbEICGlLYCxAOjeCoZCFmYG15I8hQD6oKeEZFpSZKnaIgwTKqpksrek6RCDgeYcQfUkgtK85hl5SfxZtchNtaxA6g/8XUbPZeYf9A0lWJxRBUTXCyqBcJ3WDnTd+wSEdZSkaddo3ftsT7t+L/GM+VdAVQLovgLoUiynRG+tIvuMAOgWbCvXUQ5rpjZBAF1jPJcyRWbr6ntlZC5v+hArF19FOuigUQ5wfNLH+ddfxdXlVVQPn8Lpj9Aj9QH0/UOqvkEFuLvoQLfkJQsS2jyF66dIpJpObObPXLdco+qnhKK9pu27AOg74tSdADqJsYklORnCmFx70wUsiiXMBwyRzaO1hgAJ2o3G/JNftuvcgtdyjwjy7OqXf0d+qNmRxhWSM+s91Ngil+uguaXuKWwyoAWO2LeQODwCmTR/fq98rxg3FHNQO6bseCvmZh+kRTIXVTBLZOe+qXNP8wXN51jm4h7MsTZJ72TK70uziSPAOQmg3e0tI4vP6+3J/RVywz0intnrzrEvMZmx0eHnCqhm7A54L6x1Ip8nVndUdtoDQBcyX5aBHeixq+OjlLioJRqnxOUq4pLW6qJwgNgbyHPqUQ1+SuvEHEmVDT8ZtttDfPuHPl557QbiwQq+/KU5LJ2Yx76pJgIjiYzNLcTnLuBHX/kK1i+cR31+Fh/7vd9D/fRpUVXj5/S8EiJPAX8/74mdppBXXHZ5M8l24aVUiueLAAAAIABJREFUVFGStUvQlUpNwxw1P5SGnaQ3QMnQo7nkeMYeTIisJgb/xXagFwB0je4NkK50ewuF76B4F8bVeO5po5TNKeyyV08jBGJfmiC7+bdYoUri1WtIIxcz0/swc/AE8v0fl1pV7GbohLpvuVEP1bSnSivMozMlaPTdPiI/0jGXlRVAN4/d69Xums3u9cS+bvfzJCZxh0hdo85k1jzdf8bgquFUm/3NAuhcTNUig3aeCfskHEfi3onJKa0NzE2hN11DlEX46ot/hf/7R18TW7w420KtEYiayezkJNpbW3jr7XPYij04YQX7p+bxO499CZ955Gk8svggDkZ1eMyTSDytVTAYUFEwQuL2xd5lI9rAufVz+MmLP8FPzv0D3rx1VuanW/LgBFonaeYTODx/GI88+Ag+e/zTODZ7DBPVJiaGFTgE0NMcYRqon3t/C/nyOVGCYx5u57+tc+2WcOdeUCRWjClje5AYOB/o3yD1D+4rui5qB7rGAZx/Pi1kqeAW30SwdUWI6TdvLqPfj8Reauahz2Pq0GkhG0VsLBGbR18AdNYGb/uQuuxefx/v1Xu9dnQm746x/8zbkgXQBTcxADrXix61cbmW+R7CiRoazaaMMdkbdIHVRk6Rb8/gssioOkcKoLPmJ7mvPv8+gP4z36IPzQvvA+gfmlv9zhO9lwA6O5m4YIkUuEgpqWfhMB5IQMWNRKAZI21m5TCFGDcqZKpRtfpq6r9c0osAuk04xt1A2p2ttf6CD8yd3mfmoiZYLQLo9KMTAJ0BvATzHpw8xVRyA4PVK1i98BYGr/wlOitXpYuxNj2PBXrYHDyFaOGj8MKKstTNoj06PpNQKjFtLOcugc1tAHRh+AmzVr+0EED813iYFVCJ3YVagUgIXiWJFNYJoLOgx4SOyS4Z4yw48H2lCMENJ47hZ5oQCoBuO3XtMZoA3AZPvgiva5IaDyE+rHJPpTheR63RgFevjgD05SBHws+7dgPzX/l93Pz2t9F98xyWtvSmvV2fx/fmH5AC+anPfBYnf+WLyCl5+ddfxeD//T9x5cIFVDc3MZEMUK0BbzUduAdmceTBhzD8r/8HBA9+BKVqFShZD/Rcyi8qkS+9q0hZEE8jOHFPOsy2NjbQWl8T2dqZfQuYmJpTcChTT2VKBV4NzuP5q8/hWz/8Ft5++5xIudOvjoX7lMxDZ4hwIhBP8DiNhSXKbqJG2MCh5kEcP3Ycnzj9ND59/LOYnZhFLW2gFJUQVgh6qh+PXGLjTS43mZ1vLKjTr3lrXYB+Fs3KJAMI6zQ3Uuwadkl5X9HDsaad4Bo6N6z8klxoUwCQe2XkRCXAMMmpPIVBo4HqrZcREzUCbFJ0pnRdqSRACMePgGUFHzd+JrvoIia6g4EC+6Yn2OfxyJzloahMKv/GpJdFBwLj0VCZrOVhF+WkJUoWXbeGQdCUxIIAOhUCGBQvuFcRtq+je+MaWm/+AFu3rqIbD+EcfgqLpx7GwaUnEB/8mNxPFjgIoOuyMS5y2cS4uHxIMc2c716FilHRzKw/coY/BwC9CD7re5oOQxuoGg90KRYZAF3XEfWdGt/j2wPoUnjiuDM+vkx8Rp0h5iT2SsJ+FgA9zehNTk9CB54B0Dkhu0P1dgqcDE13gKzXRef8y9j43v8j6xV9tKcXjuDI8RM7AfRhNAbQQW9REjFI+FEAXeV0dbSpd6GCQ+KBziIFO0VYNHUDubYsYA+8ing5Nmf3ozI5L+8R+Snaw56oShz4g/+A7C++gddffRWn+r5IuGflOv56/yFMfORJfPxXPo/yP3sI22kf/eefQ+kr/xva7Lzd6GLfKsF+4MbUJF4/ehxPPfMMJv+L30L25Cd3AugsUbjqgc49RNQmCOrR5qHfk2JRb2sL6LVVcF8mvRnLpglYuia5J9NLmnupLhajRFfyC1kjbNLLbk5fLpYF0HV30sEWcw5HkXRjkX291d3GamfDtKh7cPyK+FOfePiMdKDzRKOY49WVpIYAQRFA3yvX0t1+/Ch+fzcFQjuf7Wt2/7w7NND99Das/DuMI97tPXbsyeb97vTY7MfbIq3ct2GObqeHjY11rK9voDeIZD+3Xpos4pXLJezfPy/AS7kUsjHbLEqF8xQVFrU1uHnhTVw+9yYuXLiAKQLudSqKkJmWioQ7u6h4BwU899QT3a5JO+6YkXO3ykI87q7rYTOKZb+sdjfQRIZGsyGfUS6V4ZVCtIIQBBvpX1kLVGadBaRw7YaoPaxv9xCXJnB48TCCww8gPfQQZmdmUc5CeFTrEwBdpHFk7aUMJJsapfgloLoZW1auWxJp/Z3sBezqIGEuS6UrgnMg2eojXlebAok3rUyoKKRo0bRSq4rCDu1LJHY18atYIxgAnevxqAPd7H/s/vdYaGfBlF1rQjAbSOwlUu0ktDh6rUUOVIhnBJeM36odR+y+MA/Z34VAlSMynSviTy+EMQK83GfNXhcGcErqwUpS41j2+RcLoPP4CaCTHMLY1ALotivP7rVSFDGdj8W5+24Fwl5rC72OdpPyebbbT3pyzPy3e73ES1Qy4P2ghKDjSHHKEgWtVOMobmYRbxTPj60MBiRkmE51+IHESBwrJHhSfpv3dZgmItHtDIcoEVgjGGUk3AUIMGSJO1yK7j/t/XwFDIAucScGgLehYOwuAL0aq2XL28/+OdbO/gMOHFhA88RJlGdnZC0ZNBbRR1nUqGa53gv50UHfp2rUPapk3sPrqvE1T4Fr3PYOAJ36YexAVwA9E5JRr9tCvVZXv+QoE49kNrISRFeCC5AkmXQCe+ExuME+OXp6rTMm0eleUQBdlHdol0CQYwjPt17WGdJ4IAC6dDFRGYL7IG3nBHBPZY8xS6rGLqPAv/C9XatFlU8lv9m1xnWBsTulR+sTDSUoUmGor7631XIdpaBqAPRYiudS4yhoEg8MgM78afncyxjGPUzWKzg2HeLCG6/iyrWbcGYP4uGPfRxzxx8VAF06m/MMngFH7uS22vzHEpYsmGvXS+aMvO5S8xHy11gq2ALoOyOsQlHeCqe9g11pnmPXVWOnFxlVKXvcjEksYElygk8btlF8Yu4D9/aU3eEKTkn3oFmXRWrf1K2qBmy357e7GYNTSzl6HDOqmmYCoVG3H/fokWKIEORUuc8NAyWf8xqZPcWSuOy+JYQtyYNNHl6IF+0xydphck1bEyoC8XdyP98vzyFxnhNXa31WwYhrGNU4lDzBHI0qdjzniclJscahghLjLVrbRd0OWuvrsp9TiSIMfLnH9xJAt7k5axoWQOfnWzIJf8exaAknVNXhg6QfxgDFmoIlf9jfsQP9nwKAXvUCUZCzALoCgI4oP0ntyDZ6iD2gSrjzWpD4KtG28YNXCfcSJudmVcK9tYVhP5JakrwfazyFGo7MBa4RnKj2vc2WSOumd0q4j4m0WlHTcadfjKctoF7YV3ftsTKfpTPEkmuMBaMDlAcdlCiOFbpYe/mPcfmNH+HmjWUcPnQaBw8dRnN2ESv+cXjlJtyKh145lngw67RQGmyjWqmiElQQItAcHH1EAQnSIdw0FE/0cQ4w+s6uHKPlid/sJJzaY5WNq2Crpt8PvVy+NFbR58h7jC/OOF83a7hce3GZ8mWvYnpCAJ37NMf+5MwMpvbtQzJTx3bTR5zE+Hff/zP84ff/VPZZx+tjdn4Cjzz8MEqej2tXruC5558HqjOI2QmeB/jS0i/hC5/4ZXzy0Y/ieDQLj+ur62JYLaHfi5E5GbyKEonfuPkGvvvas3j22Wfx1urb6IY9LB5aRKlZkSaqtfV1dG90MVGewOmTp/H5pWfw+OnHcPLwCezDJIKhRw8mOLHpQhpsw9m4ij7J65221EJs3lWc09IWyE5pUS0rXEPlX2vzUvEhdV8HPrSZY1SfZP3JLaMfaMMQYwAqEzBOmU5W0EjWJV88f+4Crl+7htbWFhbO/DIOnX4MBw4eQsTjJ4DOtckJVZnxNg9rw/uO2oSp/77nnvFzDjvtcQjR3djZMldlPsT1gR3oXDP8UojKFHOzhqwTspZI9zmbSKg0oypfIwB9PE3vA+jveVPvP6F4Be4D6B/i8XAvAXR2UjAgUoBckxYF0Psqf5lpx43tOGUHju4rDJR0R861TfYdHUxSWLcdhQbIKiY2ArYbgJCbADefHSo1hYVdIEYbTPG5LgutGqz5lEdhhEXWaMbOYwNYC6PJEV+vRu8itq+dw82zryJ+81sYdtbFM7u6cAJzhxZRXTiN9tzHpCDiZikC48Wiw270web4VCpytL0WjnMHaGVfVggSZU8x4Lwtzu5Obm0bHzd2Jo6UxVxfX0c/iiSBZzGQHWoM6G0iJp/L+5joViusLyFOm+tmj8UCtJTzyR14lJ8R+VCGBrxuDrJyGV7ZdGc16/ApFR+WEWWUtffg3rqG4M9/H298/9tovfImHrvZkTGxXNmHt6ZP4eChQ5j/wmcx8Ru/JDIr+Q/+Bu2/+jO88fprWLy+icU2gQPgxtw0giOHcfDMGaT/1X8Dd+lBlRIngG68R2PTEeQKKJUSLoSTsQO9J/7mBNC7W1sC3FIqqDmp18XxygKwMcHbDNdxo3cd5ynN/ubrePvc27h89TI2ei0kaSyF67yUm0Q9kk5/FoFPHjqJR46cwfETx7E0t4TjzZOolCqopGWECRny6nlMAJ0XXZQajOQS0gGSaICo11Xv424H0aAvY0vLC/pcTcIITrJwb8gZQx3X9PrWWr7yhMX3XIKIVJjC/M+mDHxPkdi2Mu2mm1DknanRwO5Uys2agldYLaPcrAsZQ7xKpTNDwT7pfnaAeBBhwA76wUA6rKysmhy/LZqYAImnba0g7JCTVcIoG0hSxTM2ZJIhA04zr2rZJty4g6S7jeG572Hj8hu4tboGVCZw6PBRHHj4E0ge+HWE1aZ4JsVG3ojvab1GbTIsIa6ADqoKUCwY7Qbcd28pCnSbWX2bDnc9p3FJaS8QoAgGFAskDBptDqP+cIHK2nnarc/rwWskRZbR/VYyRp6qlD7HvvWa99SNUQEJvzTqQLfnv/vYdhMG9io22WtSJAEkqII0KoJH5XQN3jASRiyLgBxfIt88HEgBrnf5daw/+8fSEcvC5tT0DE6cXkJ48DSiqaMqvUviCteZNJWk3JVKJjv0tXuBD9FFGXUI8Scdk3Sg1O5CdhBpV+bQKyEJatol0JxGaWJWinH50EfUT9DaaKHxzT9B93t/izdefx0Tqxuoxhm8ah03H/8oZp/6GJY+9hG4J/chZSH7ykW4X/uPWH/tNSQXb6J+kx3vMdbmFnHz0U/hic8/g4nPfRrZA6dkvWTCbz3QqUhhpdbYmS8WJhxT3S56BNDbbeTdtgKNYoVgZCnZRWvAdOlypew7C3pSoFIZdkkszJphCW0cigIWicyVSpHyvvLas8uZewe7Qgmgy/OYx9RVccKl0opfFrD2yKkHsXj8tFgLUL1jmCvQyC5cYfAXtsBd+eM70rTbAei7we7dALX92RYpiz/LLmzGgxRxTLxhx3pxbBfnKH9vC58WqLZrxJjUpjEPH/Z3xc8rnq+V57R7drETquiNac9BZB+tt6MIk2TodntyT9iNzqI77xX3dUrlUdJ9ft8cypVQ5NbHDcaMb0zyLh7ZmuBvXD2Pq+fPip/aZJPy7WWRba+XSyJpK3HbMJX3Er9P4y9ok26rVmCXNCpLEGggQBAPMnS2e9Jl64IFIWBqegphpSyFa8YLfbcuMZP0f1gCeRYh6a8JsDx0Q5QmF4Tc4tb3I63u12KpwzGuHcOc/uo3zXvAmJDdgsaKxiTTJXZeS6cYfeFUfo/EOnZakCzYSXq41dnAdnsb+VoP/roqOMgcI2geBAhCT/zmeU9C+raX6XXOeaCdQmKpwaIFz59dzlybbQnKKAdl9NSNCcywmE+LI1qbkDzG+WI87gyxjSC7EoB0TTdN9iqtKHGYRM+6PkjBMEfia1FRYmNG3rInKYAu4z/04dCLl0Q1sUuxo/MXC6DzKDhOuM4wNrVxBedBcV4U5/ztAPQde+Ywx/b6BuKBdm3tKHrtIWkpRAj67PXV4ofxJNc3lY1WkqCd2/peSiC1MbC83nURMX6Qjkmg3ethYnpaQAAbU7B7bntjXT6jTNAsCNDv9WWfItFM5hPvzQcQFP0Qp9q3PfU85+JWNcQzSmCvGxUED/1U52Z5mKMcJehubOLi338d/WtvYGlpCcHBg3AnmjKntysHpAOd6k77klReI7KWHom4H7wr76BLqEwSfddbBxwC5gmcYNlIuEfAsIVUagnZWCKc8rCZI+uE6HGYbrchCdLSgUp/1JOAt89YXTSR56ECBFkTw5wFa842/R2XRs9XCegkGSAedDTeoQTokKQbyrcrgM6aRuayG7OQ3ReL5Sa8t5YhErMbEiPn+yCJ5bhJqKk169jebqPdaYuEO/e5Wo0k4bKsDRUnk72Oj36mRHVZ610lJ6ZxhNWLr6Fe9rF/dhKTXgdXL57D1Ws30Rp4eOyTT2Nh6XF0K0dMXqCKe3f62B1z7fU6qxIi9QPq3uoKafKz3cLB40EqRE6Jy8YA6mg3MqRhS3IiOX+Q5fDYlRkEQj4Qch8VcUgkNn7jdn/I4kTmyMhCzEhs696owLk9Ev4bmq5Ys5PuqCNp2FiwxCoSr+SAdbHWUoOBnEbFfyX5yRgo5H3FXFLewSiW2RiyeB3s3+2/u197u3v5bp9xp/f/nj3PKN/pTbD5AWM5Je5L/UkI0XYyOaiZTkNanrDbkKTD9gb9oek9rkRSAigkpKlt1717FHOMIoBm75/9HYFPAoQkyVBZR/JXrmOGvGvzDt5/5laJUcX8oHWg01tCrz1XVFcsoQigh7k2OQSOh7KnJMEigE5ZZonfWTM2XaacSFGWyNymNHNjZkquYbvVgkfQnLON97wAoEsNQ9QLFYSXNfI9PdBH1RRTVxmD6ByHY/h4VIgdE1hMeYHHReePsiGl9rpdIXrJ+h6vwmmvob+6jCtvfQtbG9cAN8Shk5/CzNwh+NVpXB/OIfcqcPw+UueG7DlBtI3aYEPyDtepw4XaSm4FHraNSko1zRBau7U7GObv4Ci9k+c1Asql/UCaeuwKae0eDYHHiLvb68Nuc6nPMb+iMgHr5q42n4mqUqmMxuQ0Zg8exHC2hq16ju3BNv7Ns1/Fv//+n+l88Ls4eeowfvNLv4my4+GlF3+Kr/7Fn8Jvzms9PnHw8anH8Guf/SJ++ZOfx+nsIHyqP7GqWy4jYoc++ugGPZRQwl/++K/wB9/4P7C+to5u2EFcVW90Mhq4d7ORrxpXUXErqJWreGz2DD73xOfwuY9/FnOYhsfNnWoKqGkM0O8i2N5Af3VVrPT6/Z6sNzbfZ2xia+j812XThm5uo9qT8iwKdDJj3cl6jS94QY7IKaHlGy9vwSk0yCgN+ygNGSvx+x7CXJXGOqvXsXz5As6ePYvGzH4cPn4KDzz8KKL6IoZBTeprBNAtZCB1B4OpsOaj58A835M1ig+bb9kGqvHw2ivAfA+D9zsYm3qZjK1YAecRUqPnSg4W5xkGJMExXy75aE5OoDHRhF+jXSvzOlek+XkOQkbnHiF1b5eVRzkKrhliQ0B5fBJ2TFf+/Q70O7xJH+Kn3QfQP8Q3/14C6BKsjgrS6jMlRem4j6FJerURVkEdka8sJAyaVGjgMi5i66bBEuBuAL2YhBRBGlvo3n2biwW34vcEzwmn8lgp68svPqLMEe8WyxCWwDYeoLz+OjYuvoGrZ19DfuF7sqFVm9OoH34QkwcOIZw7gdb0U4j52jRCeWg27NuMOwnv36XgMdpmdz1HLpfJDeR8dnS/mo6aggc6C4EstrOzZxBHshk1m02RxJLigwEJ5dpzc0kJNiloThBa35/fm2RXM0EF3XLK+pjgicUI0wmVlkI4LDJT1q3ZQFCvIyzVgMEEQL+/1g3gu/8Ob/7gu9h84WU8+OYNuUqdyUPYWPwI5paWUH/mowg+/6R6zb3+PPo//g6uvPAC5l+9iH1XV5HEGVqLiwiXlrDvySeR/c7vwDl+QhJshJQQJqGC3aVW3YCWANq95AwTAdDFc3OzhX67LdehUmui3pgSgoEf1kbe0hvhBtrooBt1cfnWVVy4fAHnL5zHlZUr2O62Tdd5In6qHDe8rgcOHMCJgyfx4OLDODB/AAu1A5j19unfkxDlNJRrPPRS5NS2shJxlqCQ9MWHb9DvIe5si2wQA3PHdA7KXDKe4QTP1edvnLxrgkcA3YwkggtmbrK70IIyjKdsN7g2KypIrrG5SvIK9UC68ciQNLJM7L6bbGgAxkDEyuoZr11eZ+0+V7kjSpOyqFUc9sX5KL83h8rk1zOFGPpDUhVC7psBQfVNLDgIhGkHThohTyKEV76PjUuv49q1a4jTTOTz9y19FOmjX0ZzZh5BuYIBx60Z9xZAFwUNScDHnQK2MFQE3OwaVZzWdk1SsEKL9HI/7fnuyl6KxZLd7737fYvvLcmm7cowALqANAJ+c1lgP7mVUi4E62ksJCAB0CntbcYpC2m2A93zSnJNx0ofprOuADYWwUG7hhfXcnvsxWvE7xMByQIB7WrpKvzhQAD0yK9I17yXDxGmA9k7BtfOioQ7Zb04fiYbDZxaWkJ58QEMpo9q0TkMkNInNkngU+3TjBsC6HxfXSJVNlELX2PSCUkDTHY4jnn2PKehX0IW1BUYq08gbM6KkoWblpD1HAy6ffg/+SY6z30Hl15+Gbh4EV6ng6BWQ/fjn8Xs409i8YFT6E37EtCHrXX43/9bbLz0IvpnLyO80la7iMMPYPsTv4aTzzyD2lOPYrg4ZwB8JSvJtXSZFBpPzpzWImqxkLZa6NN/sttB3uuKrDMJLx6JYBml1ylBnSghKh/CZQHCSBXL2DBz3443swnv+L2My0y9o3Tf6Ih6CbstLJDlV0pwG+rn53gBcgKcpZKA54eOnRJPsizX5Fnmj3Th7i0fVixgFre5vQD0vQq5VjbNksCKRLLd225xzhXnpr02sqSYeVok6UlRxlw7IQqZwhc/237u7vfYq6Bmj82+lxD3jOel/Tw7v4qgun6GrtEc11miliwkfxFAJ5gu0pEsKtOGpNnE/vl5lEq0eFBCmy4O6ttpfhh5ea9efBMX33wNr776Kpq1moDT/Jpq1KUDXYBz+qaGoYDFVnZTQGIBi7WrT9c+vr/I5mhHSSdGf1vjD7fUQ6XhYnp6Gm6Zex/3ZxeJOylFJb4skS5AX6zDM6cL13PglWoIGzyfEjKviQgEIbm2DeDmsV5Dx/hmSvKtsaTn8LipiMRJNZQCngAfIr+rhANuoH0k6EV9bHS3cG1rReKkoJWgsa0xIAuz9G3nuQclX75EipfXhgV8dgyX9NpIZ7NH5ZQxmK5jI5fPZmckOxvzuCtrFzvQSQLieCGBTzoUOcYU5ZFjFSdz23VW8Pa027rMC6P8wzUk9bWgIeoTtOPR0xepYhnfRQBdigh2pvziAHQ7N62/LkEkS+7k2Lb7spVItXNwL0DCzkX7nlJ4XF0Xz+hivmCtiXavE+weYXGec4xDh8dRjJWLa4OuI8r6EDKeIHEKoLO/TqQfAbS7PUzNzmJiSgtjnDDd9jY2aPHh+6iVSqgGoX4miU/W3saoh+w+xvs/f/CuAHvwcgugow/XWVNCRu4WAHQIgN5aXsblH34D6a1zeOSRR+DM7wcaDRm/rXA/ek5ZyIb7kkw60AkU9IWI+8G7Lq6zDcchWYkEqjUM8z6G7Dr3roMd6EOSLYctIeMzPuSaLgVeFu1TVZPgGj9MdG3ndPQ8U0vwTsLxVMIdOeceZdxJiJvAcMiuYEa/JJ+qxQwBdAFcI+ZebVmjuW5zHRWCFAF0kgOlQ3IngF5YRjWtN3XlUYzDrjTxV2chOBJCDlVMaOlAcvtWu41+NBCQrd6YgO/zWHMQJi8bAL2TUWFE45TcrSIbOoijAbauvY2pehnzsxMoJ6u4fuUiLl+9iZWNCE9+6tM48OCT6NSUfMrC/r0DF3WUj3YU04K+GzyWeo9YW5g9ScBSjdSL+U5xjWZkkYAENo03qeQhBEHGmGIFppYojF8lh5P9lQB6ovfRFOZtTDwCCUxHrM/7rIvzCEiSmHB8Njt+P55pRWD9nfNv9G57IVh7TFe7b41rYWM7gOKeptsIgWPN+4txpT1X/t7GqLtz7V/4SiH5vNkO5UIb0NwQn/W6mQYW4zHfmJwUW0AC6FQaYDzQbW1oXssYKlBFMbXJubcA+p1cPx6LVYDk3s5ahMTQJtew93NEpv0gA+hG4p1rMUFzAdD7A4RDVcEMXQ8VP5TvdwPoJICJslBARTPNsfpJDD8M5H7XpibR7XawvdlCwK5groEGQLd1HKnj0kZQXCX13t8tgC4rwGgcGtsFeadx/mrnEUmO3LOYG9ObuhRq/ajfU+tSWd+7l9G/eRG3zr2F1Vsvw3NjTM7sx9ThT6JSn0XmV7GczyOXRoJtpNl5mcflpI1mtG5WI3YgT8o1aYUltEKthTVSqs/cORHqTsbreKkjwaNgE2rqvUJcGNWbpTqvL2FuRdVS1g4McZ62RbRxE/JEWEJ9cgqzi4tIZ8poVVMB0P/9D/4c/9cP/kJI+hm2sbR0BP/l7/4umqUKXnv1FXz1z/8UkVOTmnrZCfGpfU/hV57+ZTzz5GdwMj8APyVgD7EaYM1k4ETYdjuIBzH+7Nk/x1f+0x8oOD8N1A9VRdmUqqGt7hYuXrkIr+3BjTVXfKj5AH71E7+K3/z8b2AaE+QPyFfDbWDImng0QNBpY3DrFvqbG+ixBiOk6XHtU/d9QzaQXM0SDsZ7iiU+231G1ug8QzDsydXsuVWshQvmVhh1AwHNu6gOOzoa81Qa/qQ2sXULGzcu49y5c7L/zczO4tipJXiHnoBXnxUJd1HVNbezWNOk3U0RQBf7MENE0Z1w3ISifiy7A0x7prO/AAAgAElEQVRzXncZdxbr1Ha/L+5Po31O6teqCJYYmzXOaa9aRp1kf1rEVkJVnDRWRqIyE0cggY7nFlLJzdSfLIDOazBwXLGO4+M+gH5Xq8OH8sn3AfQP5W3Xk/7/B0BnMkT5b9OlehsAXTtsi0mWkZCRxcz6iBnGkAXQpQioiVHxUUwyJGDicwpPsAww2eNNkG7/nIkIsALoLBDTF4wBATfrjJ3VUgTVxIx+7sG153Hr/Gu4/PYbCK7/A5rBEJNzC2gefQT1uf3A9BG0Jh6/YwDd4JM7zmfn2Zk/vQeAXvRIHCWfox5GSHDCojCBEIIsBLXZUcMvBpzFjUuKtalJJBlIFrvPLbppCrY8OgugS/Fc3Vuk2BuHAUCmOIvuE02EdXYq14Eei+UBMFgBXvgarvzoWWz9+Hks/OR1TU4XTgFnfgnNp55C+JEHgIcWAXqaL19E9vrz6D33HPzv/QOcV8+j1x4gOnUapTOPYeqTn8DwV74A59AhlXALQiO/RH9jC7YyHVMPeHbhIunqdWltYdDpyHUIyzUB0Sk5FJQb8AL6TrlYDlYQeRFCJxQZpdXNVVy5fhXnrp3DyvqKdA8kTgzXd9FsNLCwcABTU5OYn9iPQxOH0ag0MOlNiecOiwIE0Pkl6veuAuhKYFBPchnrUQ9J1BcQMe2T1aoSrwQbNZBVKVoWfEVa0DHBnBk2QkuRIFiBDcrB8/USJGWaxEjwIP7wLKxwrKs0HQNhdpubeFDASCkcy5tqZ2mpzm5d9cvSbkTDsKekPeVp01Q6CFngoQx0KGAOR5g+5Hz1O/P/KBwXgJcAIB+JEyJ2FSCWrnthdipIYwO6IO2qqkCWoHrzx2hdOSsAeqe9LTK7zSNnkD3629h3YBGVxgQGBtzT89PrYAsrRRl66+teBB13A+g7Cj6FCbwbRLYTfTeQZ39v52ExuNzxGv5Av6c7BdDN9ZL3uAMA3XXDHQWs3UDB7vMuLlx7gZvFdSVxG+pXP8xQJ4CeD4SUEVGmkgVRAdAjGXvxjbfRe+4vcP78efGbooczu7DKiw8i2ndcyBqpAdB5rxRA1wsvIH0BQOf6pXDaTgBdim0suprOTkrFJ35NQbLaBErNGVRqNThxGXkS6lB79Vn0f/p9rDz/PHqvvIrhxjq8cgW9jzyNqaWHse/wAm6FMaoTDTTp9fzyj9F67VX0374C92pbfLnS04+j98xvYf4zn0HpwePIZ1Sei50H0qDGo7UecxyTMk+1MDhYW0NvexsxpcOivtilCLhJuTVRAMnA/wTQoRJEPBj588k+ZrwaRSKMz6eiBOWqk0Q6jllEJiubXZAd6TrXr5jFKseRNZHEq6BaxsCjUjulFOnnqYUDgueHjp4UCfcsZ/mKpJ5/PIBenKPFMcfvWbywHpxW8nn3c4o/W7KMLSzuVVSUa2MlPo1EaHHs2/krfmoFa5Xd81j8s0236u5jsz6c1kLldses3XCJSFOqLBxJSbEA0pRs295W8FyL0dotXm80cHBhQYrMQUASg1lxjW2HftaYhXfl9Rfx1ssv4OWXX0a9WpGuLgLG080GatWKjI1y6IucIL3VSYrkeavEeKjrvxRwFRwQ8pUBdON2hGhbFUiCaoTahC8ddgRxleDmYhjMwJUCEtBnV0C1ikqthKBK4NSDG9CSZVKOeZBV0B+aOZN1kWc9ATg9jz0v6iOcEMg0RfSSGyCQOI5/UGsa+c9jtyNBzgzbWRfrGxu4tbmG661VKYzU+h5mY74vQW0PPgF0guMlFvBVWp1sdxbvef7lakWut8Q7PuU7dU8cdWakBjxPKNs9ANVldD81qj8iYakEMxlTXLNsrEtCltnpbE/fqJRhyIz2lmoH+gcTQOfYYYzKAojYDxh1pHcD0N9tbbDzlNf5ZwXQGWTxOHg8lmz6zn3RWivlSJRdKAUfkZY0nelxNhTwnF599pipJLK5uiLjpwigcyLZwhsLy+9Gsn23te7+395fV8AC6Bq99uA6Kj3M7qpBoQO9NEiwefMmrv7om8hWzuORRwmgLyCv12Wd3Sot7ADQS1zTnBx9/4PZge66W3Ad7inU5WU3aQ9pNkCKKxhSspQAek4AXVWEfEclw9kxlVJKijsD85WIQGmKclmVQrgPuQKga9fnGEBnBygBdI13CaATIBGSmqeAF/3Po35bLegyRqqaW90WQN/VhDXyh7WkYL63IefS8osxlQAstHSoVhRA396WznQqlzUak/B8Ss4PUc5TlE3HeDd3EBtyWu5UwMY4KmsMVi9jolbCzGQNwWAZ1y5fwKUrN7CyPsBHP/0ZHHzoKbTrx4wyCQTwuScPgpe2AiMJoaofjbcprfXI2kwqfRioEg3JZRI76B6tKaES960FGQEZp1TRGJ1y7SFzQtPdLk0OsViGCSlN4jfTyFGI5zh/ZI+Vzk5DLuOFYA1IAHR7Xcb/7iy/7P777qu413U173qHALrNPzneLEBTJC7vJjiLQpEhZlgfbhu/yvmaGMW+1/sGSN8NoPPqs6HARDtjAF0tp6I4QqM5IfGtZEok6mYpBm1Vx+KjCKCzpveLfnCc855Y+ytawTCesCC6Njlo/YX/fpA90HGPAHTe79rkhNTY2IEe0M3CdJOyA/0fA6CblWk0TN4LQC/WOURRmsInQnIdih0eD0w6Xw3xMlh9HRsXXsOFN19DGi9jerqGA4vH4E8+LAoiUR5gIzgIJ6gA2EacWAC9g4nYAug1DNHUvT8soxVWpD7YyKJ7BqBrJdfUDq0yhtT+zLXXhVnr9VKDDDT/I9GFADpzQrKg3VAsLoOwjMbUFKYOHkIyHWKzEqMXdfEnz39TPNApQR6lmzh+8iB++7f/OeYmp3D18mX83be/jaurXQySISYrE/jS0hfw+Sc+iydPP4Gj+T54GfO9HF2GDp6H1Buiix6ublzD137wdfzHv/uqdI8Hcx6OPLaIX/nCF8VW7sKVi/hPf/M1bF1qIWnHKAUlPNR8EL/x9G/gy1/4bTRQkSY1WqbUSXpkYxmbNXpdxMvL6G+so9PRpitb9xTijtS/TZlU6rSaDxj9EYOZG1lyye9M7REZShgYAL2G1XC/rnHyHlqHLeU9VLO2fM+xpraEDpzOKnobK1hZWUFrY10wi+mZOTQf+izq+xZRKlelq73Ygc7bp/l6Qa1MSBCjzjwzJ8ag+Tu70W0dQYnXd/Mo7kF2PysC6SNcx3dFVY5rP5XSuO+TdOjXK4Zo78Mpaw2CewSJiawJJXEiSqhcZ0u+1gDket7vQL+b23T/uYUrcB9A/xAPh3sJoBOJGEkvc7FnByu9SeKB6UBXNqjtQN8BoJvMSv4xSZNJnRQhLMbABT8seyuLAJws50bWUldLW3uyLDm73eurCZ4n7EakRCSlfVnEFBBRNzgWT/2sDyR9JJ1tdN/6AW6cfw3XL19E0L6GuakG9i8eR/3oGZQmp5HV9mGtfAJp7ogcS+U9OtDtMRaH5d0A6LIJFbrPR+dv0koB2th9I4X2bfWGoqd0RQuCLEJYFjavgQVRfQaoapE76orUiNXK+LC4qxutR2Z+rpK/Ei7kmvQOKJdqOqoIoJcadZRLDWBrRuSmgTaw/AquvPg8Vn7093C/9ZdSuG7W9uH44TMoP/EE/P0zQNUHJieBwTbS5SvovPoall+7gs1rmzI2Sp/4Vex7+hkcIoC+NAVnsqIeWQzoTOeX5WgSePVyFmRo1j5APtiWgi0LmVGPEvK5yMwTROe18SsNBOW6bNqbbheplyP0Qxk39O/pRT2sRevo9DviX0fpZfGXD0JUSzWUwzLqfh0TflO9Y1FCkGtRJBj6CHIGmIzTVEZbpD8F5FIvuZQAejxQWR3KxEuyBYRSZDcydNa+QFryTEAr40Il0eS96NdHQDuOkCaRMn0T+vqRlc+ynohdayJnig4C4JtgSovA485qmRckR1SrCGuUCBKh2JHSKL11KZ3H8UYJepGopY2DeLebooiMEwO7i4y2MgJGIHIWwU06Ep4PvDq6/qQcY4hYpIv4PaW4pTuX0oZDLURynWluvo7OrUtYvn4FvWtvSmd6OLOI8OEvYuH4KVT3HUS3pEoA9vOKQJj1ouPfmOxaz1NZUkykuBvk3gkgm1WpEFUWn78X2Pxu723ntawN/0gAXdjfpgNdC4LjDvSiB3pxLRmttXt00RePe6/t1Z5r5E1IisDu1cn0JkJ2GTkuYq+qLFcmH1QqZ7Fr5Tyyl7+JN988i/bGKupejqUHllA78hDSuVNyD6KwhJjdzxTgpKyjAZtS6UDXHhgrBciFQs9TzkrGu/gk6cHLRpERCHbLMq79KteraZGOi7I64qxCC1uUrr+BwblXcfOVVzD89vcwOHcBvd4AE7VFTDRm4FdCXOutoVytouE7CNs30G9topfl6NWncZDyZY8/hfXPfRGLS0tozLETl8dqrERoMSHAy1jtQ4Bwzt80xWBjA1G3Jwm6nyTilUtgj/NK1192RKmMHYkK3H/ljE1njhTVCiQ0zn8WG9lxxcSCrF3Kz3VYyKXqBb0/h7kkISz2Nht1UeZwQh/toYLH7J6LMwX/Dh49IV9cf1UJQDtySb4RItauR7Enffdfd/98uzljky9bRLHFR+tBWBzHHDe72c52bo8SNlPMsq/b3bXE3xeLk/aUip0kxT1199zh84qWEcVLYrtQds8p3Zt5SzO5J1tblhDXFU9X8f7kdR7m6A/6QqZSGVjuYxVUKrTYsFfURBiybup+fvWNF3H2pefx0osvohSoHDXnR71SVql0kqV8DxV6OLP4J/s6v7QTjLLxQhAwCihGJ0Tee/v6KnqrmzJnS7Mu6rNlObaIjHKxA2HRdJ/YpcjrgzKq1RpKtQB5JZI9jF3uAQF2HldaQR7XROUgDruIAiW+qUUACQQcVb4p3APBkP7tai3kqUqwYZ7p9YjjATba67h58yZurq3g1ta63J+6U8G03zT+8h48A6L78q+n0rEE0vmz70tMVSrTgzNEIPGNdpxnifqwSTycKjGDEsOUxBfwXQr6hX3PDAjRfLH7oZWCFVxhJ/nU3lUt0FD+NEdieGUftA50q3rB689Cs3T5syhGdQWRQldlmOK+vRcZbfdey3nTuosOdCGkuo4UYvi9BdDtmrIbQLdxi/imC3HDgD5BIEAZQT12S9aaKgMva0iaiuoR7YNYbKywMOT78pkWQOf9p6e19RHea3+9/7sPzhXQyEMl3AmgewZAJ1l7kKhaUTnLEfQirN+4jms/+Svkaxfx6KOPAvsXMKwpgL5ZWkDfqUqBcDZOUeL+TulPPxvnax+cywLXuQ7XZTeXA8dfQ0YAPR0gy69hmCfShQ70hFzJTCN01XYsY/dZPDTEFkdqDcznghAIQ+3I9b0j8LwZA7LM0YlYCv9ZNofhsCTR4DCvyN5B8r/rUX0nQjToIYq2da+molxuJMIpBjo0KlUur7fup0Wszsq2F3+v3e2+AAwEFAgWV2tVKebTx5N+wULCTlPsX1iQtcLxQ1nvaiSVUT3GcbDtexiQMM2u46wkBALGam53XQD0iXoJGNzA1SsXcPXSdbSWe3j8U5/BgUefQnfi2KiYPwK5f97jxICiI7s8G25YaFps3saS7qIWJ/cyFbUw7pN8yN5ISW5ak5FEx1yFBLZyRfNkIXybzj8C7+w0j6kcEAmIzuvMa24EwNRSTLjfY5VDTZD1WJh3+3vKIVsx8d0X6nbg7BgUKb5C45O7RBkK5O5iTFiMVfl9ETS38awlfKuCjirbFDvVf963/Wd6vz0AdL7P0FiRSQxuOn85l2k/yPyj1mjAK5WVpMa6xqCvvtFDBUyYszDrCN4nADpzbu7rEk+Q4MpzqNVGigE8T5szfJgAdIKNko+RGFzoQOfPvE6DNBFlp0azgUqzgXZHO9BDLoU/RwC9aDBh56nSi8fd6LYDnXnRSLmRoLmbyRrlkOiVRrJfhL6LwFinxef/Gitv/wMuXbiEUvMEFhZP4cDR4+j4TUQEf6mCR0UFxnpxH06vJeMiHG6jlt3SWNH1kFEaxXHQdhfki9etNtxEGb2faeq914tUAXKsQCj3SRdQUwOzsK5RDaFcO89lCAHQhcRP6zaPAHoGPwhRa0xibv8C3Lk6uk0P7Wgbf/nyt/D15/5amiWcSozTDx3Db/3Wb2J/aRbb2y389O0X8Y1vfBebG9s4NH8Q//JT/wIfe/CjOLFwDPvzCVkdaO3RT3PJvSI3wUbextr2Gr72va/hj775R7Lmd4MOKgcqePrpT+GRpUewsdXCH3/tj5BupMh6atFyrHQUX/r0r+N3fv1foIGqeK77uQ9fCjKAlw5R6sfo3VpGd2NDAHS5KMoc0PqxWOrp1WVNSsXfxvaZ8pOpwShWofkC/c3LDtcHoOvWcSs8JO/h5zFKeV++p2x7xXSgx14Fqcv4JUfYW4UbbcnYW7vwKrZXbyBKh1j4yBex78gSmtMz6Ev9Tetio2YAuV/6+fo7rcOKgtso6dgJoO9ND9O99m4fxTzN1llk77ckcuZTfi5WDqyvMybg2knpdr9aGdGsxNLT9yR2arPBhLZoVFg1JJYSSe2cP7Kh6BnwM2LGgfcl3O/2tn1on38fQP/Q3vp724HOnXMEwEkHuoLSAqBT9plFryKAbmVER2Re/cau2YbTNrpbYwukvVfp2xXXZbN6l5U9ldTcAuiOAuhMzowkvSQf8Tby/jZ6rQ2svfpd3LzwBtZWltEYtnHowDwOHDuFcPFR+OUaIr+BW+GiAAZBzqRXAYy7eYw2qHfZkKyEu90I99rUuLGKrAm7b7a2hAErxceAxd6KbEQsfvM9LCAgTGV2FzNAtQC62T+1b0uDBJHrN/fQZycvARIputv+KMrQ0FeYxeYAwUQDFQLoYQNoz8FhN7E3AHpXsXH+LLZ++hPEf/1VLC8vIxw4WCztQ7i4CDSq6idcLgNZhGFnE/2bN7GxniJKSlKIr3/uy5j8+DOYPvMw8v2pWAySqS7Bm5UtHqkaDOHnkYzHLOoi69LHpi8e41QYkMKox8J4WVnCBNJq2gnV9YdIxYeAjEcTwbsOIsRIhwpQi4+51F61U4GyQCUnRBklKZm5uQdvqIVgBmZergELZd+tLzGvKwtj7HxIIpWCGs0f8WL1pPNU/NtYDLDRmgECNVwzsjsjWTtKr7MDPTJd6KnMzRGYTk9WAnUkkuhMVEDTjEFeR9vRx/HieexQDBAIyaCqY4KlKBagmNRKB8dArm1KD1t6tksxQwF0OUYjLWu975QMYgFNwM0G8OK2jM+e10QnmJHvy8M+yrnOK84xShnxsT2sglLvZJ1P9S8i3ryBzeXraJ97Dr3NVaTlKYSnP4ejSw9iYvEUehPHRklrMWizBQnpdnEcKXgX5ZTtmlJcc+z3tmihntP6uB3QvhvIe6+1avQZ9whAV+UOBpkFMGePtdOCkBa4KBIKimttEdjg9wNvEplTFmWBqfQGSuhLp3jsVgzxhpmiFj2d9ctwz/6dSEpv3rou3ujsQG8cewQ48IBc135QRuRr5wU7sHyzSSS7AXTNCIQhriOPqzMJK8b00tynzFGZK5lfJM7UFYBMvEkkTk3i7mrrKvKVy9i6dg34u2cxePk1tG8so9oK4EQ5EicD+6akO5cS0dmmFPDy6RnEJ09jfmkJzlMfw/bTn8X0zBQqlVDUFIQ04Ayl+C3zh4C4lXOX+Z8K0J22O8giEl8yKZqLXDQLqQRHRb5Ku9iFQMQ9OImI9hopy0QKbSJdb+TIKSVNgguJLoNeF4NeT+ZsMujL+xHYke7jsq6HlbLKVGeug22Z02p1EqVaACJ4fogAusjoUQlA5ahVEeCdG9o4NTNz5W42SnvfTKe4Bdhs97jt+BZigenyKI5V+/siAL/74+1YF5sAc60tiMfnWlnp4lgvdgoV1wVZVc0YtWQ1HrPtUOdnWRKArKem8jsGDWlXEKPT7mB9fUOKSfTyrlUbaDSaspdT5UNsWkyhTlVmmmhQir3ky34xekjirvv5+qWzuPTmq3jppZcQeo4Us1mMZiGIa7Z4MguRwkiM0zrAXA+C6GJ7QBDdAOnsDLKS/dtXlxGtbck62lisYmJ/XeSw2TFAsJEddI67H55HkkqIUm1SwEavTJUJSmiLIQVKVMdgkh+X4cZVqYzH5R6iUhcp/xNxFFVi8R3utwpy+BmLW7rvhENGKrLS6l5Du4hBD6sbK7h2/RqWV29htd2SZ9T8GibDCbkPBM/5JUXogH5sKuEelgOEJSUvUC6fZBYW07j/EzSXYnZcIK0wPpIivfY9qty7K/u5HUOW4KKWR6awasaNLbhYiUC7Z/BUbMcy4YfYIDgfJACdc4LjVkg7LA5SAYikDK6HZv7K6m2InrtB8uJ+OoqLzdznHLubDnTOE441HgvjLCEPUXnDqDXZ2MAegygamW5Bjmnr2eqVSuJpTAB9cnpGiFVqgaBdaX2SN7e3VcGAY4ieriRLDtnRpLHDfQD9Z9gU3qcvGeYE0Emg4HrUFwBdO2dc2UM51kvpEEG3j5WrV3Hj+b+Fs3lFAHRn/wKymipvbIYH0HcNgJ6kCDnmMBQA3cYN79NLsOdhOc4leG5bSV7eGEAfOrT1YpZOhZW+5EQMknynYsi3JByrfLVul6nEL35Aew7b2XUArjOleysoi1qD4/jIsnnkeQX0pc/kd8x8SGKmalaEiB3o0bZ2vfMzzefI5w21GJsJgG46tgod6CMA3STmI5KTr2QgAgrM+KiMRR9vKpkQQCf4zyh8YWEBlUYTucfjzFBPElRNPrJV8jEQ0qQHxCHifopet4NK1sFkrYx6LYAT38S1q5dw7eJ1bF5r47FPfRoLjz6F3vRxvW6F/P3nPk52d+KbHMJ2r0ncNe4bF/sm/iwEb9MiJ/FzqF3mSsxjrqs5r6jLCcmcqkyqzFSUaue+a71oJXYxMbWup0b63jQWFHM43jMKa4810OyV2RsQ39nZUbyK2oVafJiSvcYdd/DYHQsW40v78iKIznHD/aT4sN3rFkBnrGFBWhtz3sGh3Nun7GGd+07g0hCcGR/EkeQh1XoDpXpD7VGMst7a2prErbYDne0T7xcAnfeP+7r1Qic5kLG5JfvyIn/4AHSFpCW2Y7ONqz7pRQ/0QRrL+kjVnnKjJkqaIuEuZTZHSN9BormSzZMkJ2Nearp230vC3ehRKZdGRrtaBug41EVjPH/V3pBNAPKnPBXgU+qoWYws7sk9pVoXdxuS0bdf+SpaV17E1lYXkwc+g/nFhzC9cABrqYuIuYDvwpsoia9z0u0JeY7nEuRbqA6X5XNSj7ZMOhU7zlG0cVi+r+WrKEElvX/eD4LnXJltfjwCXaUxR9cxU0WR65WwiUryKlfqcLJms8HBL8l9ZYd6udrA7Ows/Lkm4pky+mkfz135Kb7z+vfxwgsvoBXdwsRsDWfOnMFMOClE49X2Kl74yWtIkxwnjpzAv/zM7+LBww9grjGLfWiodUtOEF3VOvpujPW8LbkEAfQ//Pq/lXNo+22E8yGeeOIJfPzMJ5AMU3z9e1/H+oV19LcYi3k4Vj6GLz79RfzWF38TE2igjLLWaUnyJjhOu5xOhM7qKrqtljR88UH1mxGAziYtKceo+YTlreuo0i/Wz20ON873CKD3DYDewHJpUd47GA5Qyce+5xXjgd5zaxi4jF9yVOM1lPO+rH0b517AyuW3cWt1HdMPfQ4LJx7C/MFFROU5DJlDW3l5axFlSCwKous1ZB2fyml6cuMqjZ0PO8ea5rJ3trPdfpQW9zitMStproMEsVHfYc7NphYqUniVsnb+CwFgiNTkj+0tJRIwB6PKDBvhWMMKfLX2KOaJqePdB9B/3gvHP+H3uw+g/xO+ue91ave6A13ltlgY0M5VskEpIVsE0OXvEnho0vkOgqhdhbXVUtdvWfT07LQ4bc9Uls+xHJj49Mq73jEbSlNzDRJYYBVgkoUwBg9mAfZ660jbG9haW8HyS9/G6tVzaG+1MFt1cfTIIRw4sQTMLyF3fPTzELf8BZEoZ59y+WcA0Ef3UU9vz4f8mnmakYq012l0ZUQaVWX0rSwmAwoJzEqhAOgsChZ9JflaBWc9SAe6SXIpm2JljqwvLxNwYSdKr5dAxeZe2I03R5fAvCkqKoBeQ6XUhBsfEB86ODGQryJfW0b21uuIvvMX4uHSubaG8lqixcNSgKQcaMd0Rh889ZR3KvNozB7GyVMnUfrkl+A/9BHg0AKc6QGcMrV2WMBXT1TdMFVSkz4z7nCg0sW9NqLtNWVvxwPxuBdgiYUUT6Xnw9oEKo1JVKo1JGGA2B0izmIMskgiI98PDAueQbYhLJCQIdI66g/E/rdQUnMGTh58U3xx2S0tpsd8rXLyZXznWgAQ77aoL75/HOShT49UssgV4paKEYsovkXaLO5tJXhMoCt+71qyYDerQ/CfRYfY+KsP+oi7HQG8CdKJJLwpNLA7TqWflakoQYnIt+v18QXoUIDZAugCCrH7fNBX0ga7YEXNgeDGeP46NjAbAf8KaliGpJtF8CnLTi8sr4FuMCXXs5QPRvPKG0YKoOdABzUJ3AniT6XLQG8d3fUVtN78IdauX0Y79RAeeRKnHnwIs8cfQXTw8R0glS1a7AbQmbAX2ZG751qxCGPHWhFEKz7/nc8tsEHfawE3y4GoQtyFhLtlSzvDBHmqIKpI3bNIbzrQmRCK5LKsudY/vdipMS48jdfkncGoBfws6ChLVKHbue9OIHXKkpRNZTeEVUtvbALo4gghxG5NVNzNqyhfeBYvvfQyVq9dhB9tY+n0EiZOnoF36GFlFHslDIzXsIDJOwB044HOTvQCgK67A9f6seKC3SyYAMYI5L3dUh1BbVI6hLzaDDK/gV4vRzVaQTlqAf0BnB8/j/jlV9E5dx6DC9tor7fQTXqoTUwKEzaNu/DzbUxOTKB++AjCRx9D6cEH4Tz2OAN10aYAACAASURBVLLHHpc8XX3KFeBNCaAbAkruk5GvA2Jku5Ck8KJY5i6bnsoGwCXzdpT8c0OVBlxm28wqYzJfZD7S/5cyWALEs5gTxxh02+h12jJPO1stsYrg3k32fLXCYmwNNapMiC8zixQqOR3Ryz1XggkB0EGqYDLl2w8dPwkvDAVAp6KBFDf2AtB3+IOaLq7iHLhDSrOQAobahbbXQwq2BZnE4nOKQJgdtxaAt/shj5+FLwsYW/IB/25lGItJqX3/ESA68gUff3Kxg3Y3IFgks/GY+DPPkdLptMNobW5idW0dUUTv7wD7ZueFSMbz5+82NzaxsbmJzc1N8Rrn32glUq2WJKEcZbokbRmrnWT9BpYvnRPCCjvNCVRQFlbIHYa8MYwjjQlYDIwiw1hnJ5gmu5QtJ4DO4/Ao12AIAN3ldQzbfQHNZ482MXWgiYmJSdDLlVLrjCC80iEEQQ1hqYxqY0q6i3IhrG2brkMC6KaCFIVAXzu803CAJOwjcTOkjit7NzvzfBJ1yLan/F1GP3HtVqOcu+w7EhiI3IV0Gq5srOL6jesCoK+3t2RJqHhVNIKGqBBJ93lIAJ3n6CEsETCnB2uIUlll2yXksGNWvM65BnDN1diSHRm+OQchkxlwXPZFS3QzShGyzzIek+K/UWexsQzjaln/7ZzRdVpvLTvQgVjIQVoQ+aB4oHMecB2y80HtB8z6USh8yBq+x9og5MdCd4UF3mVtTRJsr28gieKRVKrM90In5I61QwMgiTs5noT80WioZYUt+hbUcqTbkaBPEIiqAos5fPjlMnr9vnSh7184IPNDGZNDAfpIWIp7PZk/IZWL2IlJywd22ko+cx9Av4Ow6APzlJ0A+gCesyrrCzvQ41TX0VKSwWt3cfPyZSz/9Fvwtq7hzGNnRMKdADrn/hhAH2LWAOi0b4mDDyaA7joX4brbSjZ0CaB3kabMsZbhOBmGOa1murL/ZQnzGVprUBGlinq1KTYz2TCGhEKM37wErqfxiTOcg4Om5B45DsBx2MVPtZYDGA7L2oEOEhMUQM+hylkWQJd4lJK0VAuTmoUPkJRFAIGe83cBoHPRtwB67mknKu3UCB4RAORawePfv38/ynVaHul60EgS1EwM0yoHAqAzD8x6ntiYtbe3MOHFmKpXUK8G8IYruHH9Cq5fuo71yy089omnsf+RJ9Hbp+pNQnO3Uq0/79lTqFkYqrR+gu0qFtuk8YcyBrBdcARfCLyI7CoJ7MwxA6rJjeN42ftIApUYW/MZtcpJtJNO8lfuiQLPGeK2UWwzH8valIDvhT2DrwlGEMfuwsuo0+M2V6v4/D1QYXnV2G7svS657cDj84pxpI1li7/jcwgsyl5lus1trKretsYSpkDILOah73Us9/Tv7wqgy6AZEW+ZnxJk5B5La63qxJSJAzS+X7t1S/Z52aPlXg7l6/3wsLkFxyqtGhhLMDa3SncCtlmFHcZvnubWpcRFLVGLoLhcRVyinaCHKBwg9rSeV49q8FN2/+ZIqkDqZNhuD/HtH/p45bUbiAcr+PKX5rB0Yh77ppoIhDyTA5tbiM9dwI++8hWsXziP+vwsPvZ7v4f66dOidMLP6Xkl8ZaWWCbvCVgsdS5rMcYaVloz/bXSZiF/vzMP9HcC6NKoILmvLhCDLJFaZXNiAmG1gu32NrZbWwjfA0Dn+kKCksRqrCmZ9cb0t+j5aK+LiQGVfK4Pdulaqj1fa/+g/1oAXfYT2kBSabRSgTtMMEz6kq+UAl9I6Ms3b2L9pT9BsnkelUoDc0d+CRNzJxDWG1iNSZj3EZQDeI0A3X4XUbsDv6+2hQE6KOer8n1GWxHaizrUYVlEFwquVvI10FDyXjykNiF1IYKjrJ+a5jLXqPtx3bZEZLE9ddVCjEClz9pyAJdSMEFFVVxYNwwrQhxxZ+tIppmjObjcu4oXb7yC73zn23jt0otY3VqWvboUBmDnMG3vKt4E5mfncerYafz6k7+Gg1MHUfeqmEZdVTJz7vklaUTqIcIWyYnw8Fc//kv822/8G2y2WojKA9QXG3jo4Ydw5tTjktP99MJP8dL3XsLWyhYatQYennkYzzz1DD7/qWcwiQmU8hA+a7aSSwJuFCPY6qGzsSHWgqyZ6iCjMprm00ojUAxERpIMQwXTLRQt31tStKmRkYwRsgOdxAuXEu6sk7NJKELZgOah1D5VcaDnVDFw2IEO1NIWqk4ksUT/+utYvvQWLl2+BnduCQtHT+PIiVMYTh2TeyG1XGMrJ1iHT+l97ULnl2ACPAOzSWsnuhn7/OARIU5P3dCb7hpAL9ZMbL10N8DNdbM1HMiaUKtVURELOebgIdxSqMpzokqXotvtjGwySKJjrMW9gkRsUc1jU4epxfA1HM9smqFKpawH6MAD1Y4cIVTmUrPXNY0n5/XaqN64gFe/+ie49pOfIus7eOpf/SvMfu5zWK9V8N/99/8j/vf/+X+5F1Px/nu+T67AfQD9fXIjfhGHcS8BdAIfyqon+MICUAFAp0w05ZsJXlpfKxbfdV/ZufDeFkBXEFQYxTsCGgugj73RR0y5O7jIDLIIEEsiJf7RWrArDQcIh7F+VusSkvVr2L55A9de+zG2Vm8iSTM05w5h8ehx7D9yAunUIuIsFyCh49bgBSF8epQwwDKPu2ZovQuAblU8RxuPKerp/qbXiAA6me5WPsoylAmgc6O1fo42KZNNhMVnAdC5m2pwaQF024HO55FBZ6WzFUBn2GA60KULHaDoDDsVJYFr1FAWubomgtJhgJJ5LBIGfYCgzuYKOmefx8WLF9E9ewHh65ck0ShttTHVGYh/ar/kYjhZw759+xA/9Cj8hx/F0unTGJx+DMnsfvFbr4cRAl/BawmEOb5IGrBdtRx3cRc5QaROC9Hmskli2JmpQIwU4l1Ks/oI6hMoNya0E9VvIEUgxJDMZbsIgzb2tRJcZrcZk3Lj6+b5qAY1M75ZyjdomADrJrCXbn4thrt5oN56Avap5LoCXQT1M9nsKa0rgQMBaspwS/e5J+xdAdAE5KbUOgtO48Bf7qdI85C8MlTyCoOOuC8APQu5cXcbUb+LeBAhZ9eqKSwIU1IerHqQb+pIQZlBrRQ4KhU4JQWYZUwY4kBK+cN+D91uT0A8kc43Y0vPcVxw0GSF4Jz5JBMUsS/Ez0mkgEgVUbJIxigLZTnJF/SHjuAOCaDniLya3B8mOGUnk/MYtFvYeutHWL58Dp3WOhYaPo4eP4bmA09jcObLO+wLZFxbHzLjDc1jtf5ye4HfuwsREpgZsKS4/BQDQ/t7+9q7Wa+kF+KuAPSx3K8F0IsS7jomeP2MV6CYcI/92CwobtcVe8y7CziWfLD7eUUAvetOInUq4t00k14VPycCq4l0oHPIkcVMhizgb19H7dIP8PJLL2H18ltw28s4cfIEpk89jvDIGSkebrkVAdHZcVqidJ8F0EW+vQigq8yjrkr6L7vD5XttSZFbQvn/SE3I4ZSqIuNeIct1Yj+S0iR63QTlsI+Sn8LPXYS3biC5eQOd6zcQXVpFa3lVALjrGyuy7lI2e37fDI4ePYK5oydQOXwS7vQ0+rOzaLEjPU/RHOaYEuJAJqF7ZhUciIYZZQmSfaxXuUrVK/s+NMVG6So21hqyXhtAk+fMIqPszKboKH7n8UAkP9vbbWyu3UJrfU3AVsrPsRuWxYDpRk3AczJ3SZTK0kTXSb6fsPtzdOnNTpBp6GCQKZi8eOwUDh8/BSdktzA70LWAx+T5HR3oO/Z+e28Ku+UdAujFImixwGjjhCKDnsfC5NEWFu2nybrP8zOJpe3WsePfAvD2Pe08KHaJF+f17rm9e52wwLiVo7bvw59ZvOfzuefsBaCzw5wS7nyUyxVMT+2TscY5kdMqoDeQgsHyrVtSrOBXs9mQDvQigK5zWOO0dP0m1q5ewBtvvIF6jRLDKjFdohKCkPBUsYQPkrtIjhIiAYFijikS3ITQp8Va7QggiJxge3MLSZxianISBxbqmJmuybkNWOIIQ5RJUpt9AJXGDCosEJLxXynD9XPkSUv3ijSB2+sA9Lls9YHNGKAFiZ8iLzvIa1XkU5PIJ5qyH3H8yZjjOu7zvUg8CxQ4EXySxBUWO/jWCbrbW3K9VldWsL65Lr9zvBB+qS6ygOw0pzw7YyY/ZCFIJdwJpPNLig6yD2nhZCg+51p88mnnQwlV2p4QZTd7s/i5jgoQWjAVf3Yj6aedcwYEt1xKzmkTM4zIlYbsZuXebRlT1+IPDoDOsU+bIY4fKZIY8Lw4x+z+ejsAfbz/mnFo5rV4kG62BHCxe/y7AuiMQViENR569Ckm2GU7nXYfhwDmBNB9X/wYCQjxwfFN6UGq98wfPKjFfVrhGK93klSGcawEFNfVko0hPBLgkvlPAmPR66IYWNz//gN1BQigp6jqOilF3ltCkOFKlGQKHpY4RrfauHbhIlZe/g6Czk2ceewxuPsPIKvWZU3ZCA9g4NZkLM3EGQKqXRBkDgmg34Z1/T6+UqF/Dr7bYvSCNGf81EEqJOUNKWByb+71u+i02+h1U8SDQKxJuPftm13A22+/jXZnE6UyMDM7i7CcwA/U9iF0GvDdssSJwKKA6czz0+wIhjnVsyj23NQcRPr4Sf6lKk8PcaT7rBCfcwWSMKR0uhZvMy8R2y55vEcHutwV5jKMM5gvBR7qtboQ2jOSIjY3BSAkIXJubg5+pYxYLCuGmExS1FMlvK5XQnRLvpxP2gY6mz20Ntcx5caYalTQqJcQBi2srFzHzUs3sHZ2BWc++jHMP/oU2nOn1P9bxt+9GhDckDT3tg0O+q+JwA2Abkep0vANCYx1E4Im3GdL4WitFvCd14JxaJ+kchLMmR/r2GCOLMpSBATsF3Nz2eyNNZ05YfFFF+sYlWIWyrDkfXavtIWXveZRIW/d4S6o8eu7PZhpvbO7fe9XFOPL4n5l41TGVVa2Xbo7beOHIR/sjl9tvmZjZdvtfK9GwB2/r8yZHUU/k6WNMJtRLif3n7UQguPlCmozM7aqIvHm+uqqKsa4CjgHOXNCa953x0d0T55oYxjeK/oUsyuScXmxLmBjC9bbPiwAOomjQmI2HehFAJ1gV5yl4nfMa+VXStjaVgC9ZBSlyF3yE53flvgsQNldAujaWWuXcdvUMu5ALw4KNrhQwY62EnkyQB53db1CCjZ0yFsNU7TWVvHWW2fRuvIsym4bBw4ewcT8Mwir+0Wuvct6GXOIgDWmLpI0QtSLEfVYG2fMl2Lo6fuB9az/j703+5HsOvPEfne/sWZkZmVmZa2shcXiKooURUnd6tYsMAx7DD8M4IHfDPQAhoF5G8B/zDzPi1/aHsiGjfF0q9vqliipRVJkcSvWvmblHnvc3fh93zkRkVnFIimxJJGqEFKszIyMuHHvued85/ttrgLrTrEEp1jUn7sDorpPZMxK9rbsN7QOtQ5LhNMLE9HKM6HOID5KRl9GjL+swY3b0mP2oxoQN3T/KJ/J1+gCuqgw4s4PkJYj7PQ38M577+Ddm+/i8p3LuHf3HkYTOsn4WFpcwg8uvIHnnnkWp0+cwnPHLqIVt+A6HihTy+hKwyhPL5K1IXUzZDUCoj4+uHkJ/+Xt/4K33noL28kWWsdbeO2118ThLM0z7PX38Nb/+wsk/RTnz57DX770I7z50pt44fwLqCOW+C2uFfWAcgWgSnPkgxGG/b4QzKk8l7mUezaJH1GBkiMOojkqIVDTPaeEa0ixfB3W+TbOVtrBQoiWTrKWGIRyHa032J+j06YO0VkeeuKEyBzpbCOsRnBNNGk0foD+1j3cuXMbg34Py0tLOHnuIvyzf4GgeUQdArg/lbnURUACnwDLlexTlCQsAWL6medcZfUgLJg+KyA0HvGL1528X+X8mJ6djRaRz25Ef3Zu7EUV3GYsBPxmrS57aP6OjgHiFEYi3HiCvd1d7TfzTHLvRDJZRAC9ibBOlx8SBVhfatyRxQhYq/DxFEB/ItPIN+pFnwLo36jL+eU+zJMH0FW5qAp0bR4SpCMYKBbUAqBruSwqWAtgzGqX2QcS3Mcy/mYTs91M6Dxu2EeH7LjmQZ9HnaEDQBjtkA2Azma/VczVihHCUhmeztYnGN2/ige3bmLzyntIBl34UYzO8eewduoZLK2fRNJYlcyRtAASvyasLlpJMxfHPn6r/ar56If/1rLF5HwY+6IDbGoCBWxgG8Upm/I2d9ULjbqaYOwcK1k2n0aB7jGYx2TqEtTRcyZotK6hokDXf3vCPzUZvHLNdOEds4i1Cvk6wdZYWJhx6xycqi7jwwtJUqjE+ijdvoG9zU1k12/D++gGBpub8O9tormxI434tF1DtdJBe30d2csvw33+eSyfOIHB6jFMamwsVWi5idh26SgzrEHJzVbQCWxyT/oomM3d38Nkb0PHKdW5pkjJyPo3mzC33kTYbMuGpwyWAF+tAyuC9MoGEQcDAa25iyMLk+axjofYI7CsRIRpbeFSqWSZsYVknwuAXgZwSmOeLrnkCubwuPjH2lRWdZ0FgbSolYBYLboIoBuGnejNTaHDY5kq34RValjZtMSX3LgE+XggYDoZldloKAC9WD2b+AVBR/i3chyRMAGFdRtFKD21yhWIzNyLGdm0Y7WDJsDNXCBLzrD3rb0vRH1M+yfLyLQAulMiJGVYiBiBFIsy3qoMnlwv2vMqgC6b67AN5l9L09so+vLJAKPrv8b9G5+i++A2Vqp9rK2toHHxz1D84N/qxofgxyGbZ6sylfegRfYcmDcPIj9qflFAfOaeoUXoZxeXh8GAR4Ft8+8j89UXVKArrdRsgKjQKJjHmh1QoDvMmBTSBY9R/AemJJxHgfvzm34LJNj5+PB5mj9XQ3cRmRPDdyss57cQlcMZgC5jl9ZfVBE7CPr30bjzS3z03nvYvPYRit2bOHXqlADo9XOvCsCy79YxZG4yc0MPA+gC2OpGhCC9dvOsiWSJwNX7zh43/5uDALpRuQYR3FgjLsr2OvLaIoXfCGsJwoCKUhe13j6cQV8UhPlmH5OdffS6e9hJRyjzTOx4afu7tLqK5vIawoUVUYb3G3VstlqyCV1iA5y2lZyrqagVAgrnFw9UKMl9LRsz3cjFlc61XEdJytHrI8/SMWwAdEtS4aZOmmvGtlM2J3mKdDIWu9D97U3s72xJfiAJX6HvyWdu1yIBz2nhTrcC2nmzYck5ga+XVSUGuRLMspJKAUcAL4Lnp85eYACpxAGQd20BdGvpPR3LB9a2ww3IGbHh8+6f+XtjfrzNj1M+51FgtyV+2PvfKtKtfZj9ubVan29AztcZ88+Tq2Es8ufH2Pz7z6/V8/cOn283lofV7VQqUxk+Go2njULeB3HcMM4euuoVuapb97o9ARnUfp/RBKo+l3b1tFmkm81k8xY2b17F5cuX0RKgUIHzWsBMcdNQzpXMJGPLqKB5vrgZZ33B9xUXC5KZsgzjSYLRaITdvX1MJomoblYWArQbCjgnjo96q42llXV0Tr2GheWjqMU1gLiJHG8FjHeA4QDF/i6y+3fR3dzE8ME+ku2BuCogqODVfdSowD+2jtrRNbSWluAuLsIhqM5c+KDG8FmZkyUZkwBmXqoCRWqnEhk34Ds72NnewtbmA1VCk0wZNTS6oK5foq4PHKbDaLOeZjW+EjuZv8t5VMokThZC2iHRxRewnfeSaOKYlSeUdrWUEyWCXZPnBrN1SpwnbczG9EH3jwNjSNowdm77+gDoHPcEkcSmr16fgicWHLD16+H7bv78WKKLrWX5N2yqExCbMP4iU7DBrmufpUC3JDWeVx4PAXQ2/myj1q5706a3xGdok1FaXNJ4JMNPIxr486W1ozIGtK4qJGqBTg7idMWxJCovE90gttFPAfRH1Vdf55+xHsnFLpwRT1T0EUDnmHGRlQr8hHRJ2OvhxpUr2L70U8SjB3j51VfhGQCd42k3oIV7Q+aO5ayETyCxzJFHJPZ+/c5QFHwK390TQnFabiDLFUB3A7qBKLmNczLrlDQBQn9J1px6rYWlxVUhXqfZEK2FUBqtUS1HVCvlnq1SlxsIObcOTsN1FoRIlRfPoKyo6PdQVATQSbxUAH0yGYszSZYOZK6gBo0Ausy/VJ8XundWAF0jpD4PQNdik4ZAGtfFuBJxOAp8IZtRRSxZsVEgrjEkhCemj9LJCrRyBQ+36wTQleif7Zfo7Qywu7ONlbDAUotEnxC1Wh87Ow8EQN/84C5efv0NrL30OvpHn5taoz65YULml+6pbF2k/7YVuAJTnGPl3HJPa5TTFB4wE51fJBLI39MtzTizcF+ajUfTGCJpnpus86lVu/SgTH9I1mOdR20dM39MvCS+RIspgF4SvVSfnUeoO8xFNreXJTPrt5+jdBag+IsD6IdrWnsureW3EAiEOKCfX+Lm5ghn1uHot+2R/d5mkEq0rebt9BxOd8qmVp1a/xu3GOkbBQFaS8sybhRWArp7eyK0YH0n7oFVAZ/9nj+iB68bhSGsfzk32X3GfE1TuEDqfvMV6MbrTknLPu2+ldxMtantyaZVIZbNC50O3DAwCvR9hKUjUZNspfnpQQBd+jlUl35hBboFyu3Y0zlA+wdzmyUzjvjKEs9GxwADoCtRq0AABTongy427tzChx9+CC/5FEtt4NTps/BbbwLekjqDhoEcpwO6Pu4g8BmdBfS6uq8uvQo5szTlGKiC1df287Z88VF4I1TuweiGr2q4i/eD7YtJFIaSUnPuUUlA4nXzdL4W4LzdQUywslaHW2vDCyP5QljTOZw9usqRPVTuuUjMbe84qbjL0IHlVvcO7u9vYHdvF4N0JGSYhVob55aP49jyGlaWVrEYd+C7AkHDdS2AXqHmRRixPmAnpekhCiJsD7fx8b2P8NOf/RSXbl3CbrYj5LS0zMXCnY/BxggLtQVxOPxn3/rnuHjiIlY7q4gIzqepRqhEjSkxukoy2V+zN8oZnZ9fBQqKcziMwqQAis4owxGySaLnKkvEOYVzuR69jfqc9QdFfjUlZukJImGD5Izp3GjOGwH2wrXuEBOgmIht/bI7RDHaFzL43esfI3CBleNn0Hz5X6G5ckrmxjxXcjvHOK8dHyK2y3VcS5yNAZbVnH0egZgH0HWt/DIAuqz5JqrKChZsNJbtf1gXPh5XshgjWGhI/6AexsatjdgKa4NS3RWHI/S6PakJ+dpTAD0ONQqMQphQe8ME0Dk36Jyr6IXcV08V6F/V1PGNfZ2nAPo39tJ+/gf7vQDo3IiQRXVIgc6FQ+yzpwC6UcbN2a2rsZhZJsh6MpX0FFAyymppfsnKotW23VzY52nD3v7yMC/YKqvN+RJ1h+buEkCvHGWW14sBwkzzbJx776N/6yNcv3YV3btXBbxrdZbQeeZlLB07ifrSithLZ0WFnNkhYSyMPGmlCQD6+MdjgfUvCaDzHNiGI4u0NFM7OjYRp7YtvsklZ1PXALI8Qtt0ZGF6AEAXWMZcFwOgU21sjMQV0BGBMi2+dbHlOUxYEBuv0iIK4dE6PqqjufAMHLcugG8ZAbQrZpHgTbpwJmM4W/twb22KxVT14AGqzU1tRrfrwHIbWFpiNQpn/Tiw0Mag0cTEDyQDtSbFKMte5rwZNS0N442zMZVsGHWFPZj2d5HuPzDAIRl0qq7MWCSKG4GDKqrDq9VFbe3X1+HHauPpcNdtgMxclmNtlruOL5apPE20Z1eiA5Vl5vyRMksrJm76mJ8nSlgNOaoyKveYf66NeG3SlgI+syiQRr2nzV9lLBo1shF0Twt+A54TOFQ6A/+nTd0pC5L9+0rZkvJeBP0ETE+FIMLGroBmQrzg8SiArlmvEeq1hjSVCUywfJd7UpBw3dino4GAdBx3vB6+AdBF/WDvc/sZ5gB0/Uwms9qpEE7JBryb2OCyn0ELSjo8KIBO1XCTvGDNEDUFNrIJsruXsHH7KvbvXMVi/wqa9RqCc99D/qN/J8xmNh94fi1wZRvsdl6xzfZ54H86J83d2vPg8TyA/qjnyvT1CIXt5z6XGyshS5h70mXubqCWyb5aWCtHdTZOLDgj52kKoDM73lhcWgC95HgjiWgGMBw+zsOgpP34j/os9nf2Mw2cReRUAjkE0G8aAN1B6sQyb5BEQYCdIzYYbaKx8TauXnofm1cuYXL/U7G1XDz/LTSf/baMva7XwNCrzQB0o/rL2Lx7LIBeGQD9oGsJx07KNYD3LG3rwpo4PpSNVaC+LExdP8rgUPValagPRwi5Png+MM6B0QQV88pJ9MlSIM20acZ8tCCGw8/GRmkcYKvdkLuyU1RYYH4WAXQSicxiMLWxE0OKmTI1pmWeGqopIUgmZmUvS2PQOIZMLSmkuUiL6LktEMk5uebxjXt7Yt3O5i3vNTE15n3OCBOxmXZknhAVvBB6dDuVloUA6HwQQE8K2mX5OH32Ak6euwAEBNDZADUAuvhbH2rZzq9tstjb6AmzYTNEmsPj6PA9wrHHY7M5kHadEzvciGSf2tRq3Y5nNuMJ7qpiRZvr/OJcYEk1tlnJv+EGj+eIG2e+Hzdz1jKe3/N1uHnl7+1jXtFuQUH+V9YYoyCy/1ViUigqV+sMYxuk/J2ywgl2KzFRXSLMua34+bWu4ZrFa8b5Ic0KBATAhWSnHBIdI7OIDnnNqsJo4zoe3LgiSr52U5XvvNb10EfA7EwTf0IQniAg1e58H93w6pxvAXRuxGlF2x8MRVG8tbePwWSizgZRiZrLhniB3A2xsLSMoydOY+n8m+gcWUc9rqGclHD5nnTv2bmN/P49ZLdvYvzpR7h79y62H+yitztEXpCY5Qo5gKBJ7cRxtE+dwLH1Y/DOnoZ7fB3u4hJQq8t8wPOWCYCujP+Atu7SLGB/qsCw18f+7g42NzbQ7e4jrzx4cVOOu96ooVZXq3aH9ppUhMiYZYC72sSKnaO4sOiWXP5rbOMZvSLxJWT555nMvqLd1AAAIABJREFUd8y3nQHoMzLPbL2xNuymPp2zbbfrv47nQ/WlWSP0d18vAJ1NNJs3bu9zng9RdnNdNzFD8zX/YWKKJcWI7SnrGc5zoxEyzs+GAPS5ADqvrAFeJHOVNoB02+G5NZaLtk7gMYn+0drMS6a1kmjYbBTHnjhGo7MoY4DgOclIJAuwyUaildTsVErSsYBkDxaMJvP4qQL9czZQX6NfPwpAlzFFYJ3zDdesCee9PVz99DJ2P/wZ6sm2AdCPo6w3ZOzshscPAOgelVFlhiJiU/trdELMoUb+J/AsgF5YAD2FHw24xZC95WBIpfUeytJHp3USd+/dk1zUZmMBOzu7YK9+cbkuc0Vcz9FouegsLiIfMZtWlWJTAJ0K9PwMypJWnbTQb6vJqjRXU4zHIwXQs4EqmhEIgC5rLwH0MpL1t/BSlAQ3zMNG0kkFM8eZtVO02IaaOjWII6k3uKdLi0LqBwHWI60DCoIMZq5ZzHK0uMEFsFULMBAA3UG2V6G73RMA/VjDVQv3JglIA+zubgqAvvHebbz82utYfel1DI49r6Cd7aE8kaFCAF2dwISsJtFfxiLWOsGxRyO1ioswjqTOZpQBVWJUjil8rWRCzvuiNBfiUYYqUWGDrG+m5pEYmak7oRLStKScCTVUgG5rabveMgFNgSHeh2wP6LPM/z/UnJld1C8GoNvns0fyxQF0uz6J3b85B7YeteQtu87xvxxHNl7E/u3hS/tZe8snMgS+6Is+DkCf0hjs5oWOe1RP0n3PRXtxUSyiOV44zljT84sxRlyr/1gAdEvYkBFVVVIT81ryeslxythX0EdIOS6QUIT0DbdwtwA6x7cTEEDXc1B4Cn5rvV6i0WzKPM6owqkCnUTyJwSgW8IGr9cMQJ/d9+xE+a6qd518AmSaWy0AuqN75b3N+7h1/arsp9Y6I6yvNrB+7CQy/4IQ6FgrhvWWOEZmdMRMN9Fs1uC4HrZ2ujK3F6xfQyX0a0dH9xxRHsqXRAx5KQrrgPJF77kv+DxZw0Rcxj2OikI4z9qIIq5jVJhHNZJLm2gcWZXYEZ8k6KgpvUHZ47AvxVq4oMBMe4iM7st5/IwSdDIlJMDHEGOMkYiwKHFzUZnHVQx3OEbshmhGTTgF9zSate4EoewDua+KShe93R2kVQqnFaJeqyP3MuxOdnHp8iW89eHP8c6Vd+T+y+hM4ToIwgDPHn0OZ06cwemTp/HG+e9irb2GEKEA6Fx3OA7rocZUyv6B/Q+St7mH5B7cAOiy1pj4JarOCexOen0kw5H04YvJWH4m974oqI1jm/SqtZ9r7cTF4YDRlLLG8drr2s/fFwbYrtwApXE085gSnk+kp7EaF5KbzliX2x/8EpP+HoLWMlqv/mscOfWciDooTmS9wXHIWClZ+3h9TAwIx6H0Ak0/8YCF+xRMn5HNvgyAPk+Itr0aK1KSe55CDeuAynX5WAf+QkNcT2OJbNQItirJkdEpaDxBOmS9lkhfgc48skb6Ljz2qht1+DGJHCQvlyL+IEFH9o2VoBfyOZ8C6F9wYvgTftpTAP1P+OI/SQBdFKRUmxmbaFWgF2L7OVWgi8ZPF2XaZ1q43FqJmWQus4OZ5Z7r0qJFtEDnc/+VTcEURNA/VYDdsoinvzZbIvt8MxAEJVDmY+EwtzWUv21kXURpDwUt1W68he6VdySfezLYRz2OsLR2DPH576N15BiCRht7TgtcWmlVHflq42nZZJ835H4XAN0yjeezPabqG2anZmwGqOWZLeS5CWFTj6AAv+bZygqEAoH4tltAxhaPMwW6NIiNXbVYChe0mrPW4WoRl/lk6OvGNAsIOjPbzMdCuw4/ipCGdTyorwpgTUvkThaKe0EwKRH3ciApkftj5DGZiNwgV3D5ZmQdlyEcyRJ3MKwFyIyNuSAF5vp7ptDimIuoNmNXk/bk/V1pqNLCvRpsGwCd4LmqK3Pfk2OSDXwQogxUpbyw9Byi+rIw4zmQVc2peedyzll0sDGubnJwp0FvM6SIyvUyUBCqcDP5knGfBShTtbXh/aKIMBD4BE8IntOuRnPMpTFgSB9ULqS2OUFAw4BBtgDS0kBHmOR0lrkUZLwHI4LzBKT5a54XKt8lG76nSnSC58xgp9UO7X7I/BaLOM19FSYpc6PZszOEEarwxBJ+REW7ZsrTEYDW0KLAE7dpA/6La4Hh+hvrbIXR9NzzIMVymABWyRygsQI28CS7hg+q6W2WUMRLXxZI8xy9YBWFVwNzhcrtm9i6dxuTm7/B2Tv/N7wiw/DEG9j4i3+voOziomxkbZayZUh+1n37OPB8BiTP3DEe9Tr2efa/9jV/HwC6bFipHn4IQOcGXq2PD5IBDOP0UA6tnWvt5/s8UkHfoQJdLdyP5DcQlX2hnSiATsDCR+o2pTkSTrbR2L2E2x98gK1P3sXw5vtyndpnX0Tr2ddkE9ALFzDw6gp8Fjl8aZbR7p+5Rian65EK9Aqhx+aecUkxQAljG3KxzaINeoDSj2XM1hrLqDWXELCpGfrI3QppniLOKwTM9eJ8RHa4YbYOucnkuS2YYadqW8/x4ZeB3NeZX2ESalMxKhyw583hTvU5v+Re9TX7Vudjs1GpgJCgH7/n7WGAwBn0bEzAZOqeAXLajVSQnj/n+ZdsLj4vnSBPJzr2kxGS0RBDZnsNu5q17jqIqbg1pJZSsiYLJEUuFu58SHRJVsncfurcc/LlRKFsTlgT8HqKZPdzAXRrt6ibY2vbyfeYJ24cJnFw7qUy7e2338bVq1exu7srY4L39tmzZ/HCCy+YTaOuUZy3rl27ho8//liUa7wf2MQiCPvss8+K08GRI0cEkLfANl/vk08+EQCXzz137pxEiVgrTILr/N1Pf/pT2cSKc4Gxj+Yay+fyb44fPy7Hws0r1Qk8Zp57zj9kxvNYT548qQo0jmVmx5loFarzZvfcjBXOH6vym2YkxpXEqHUEXJXsUV1SpE4Qspy1zlQAPd++h+0711WB3qjJeCFQE/u0KvdFvU6jW9t8l3w3A/xNiUUybxA8LEUl3+8P5Lo8yBL0nUo+44kqx0KRizMOyYqdxSWsHD8F//xriBaWJTuQggonK+BsbQLv/AJ7n3yC8acfA5++h/29ffRGQ4xYl1GdMImwMI4Q+iEGR9rA2hG57t6br8B/9QXULlwAVpdQBZ6sbV3fV3cZxprANwQREbIjnaQY9frobm2hu99FXjrwwzrCiOsdY2/0PBRVJl+qfMvFUUYqzjKT12NDPjDkE34figOMqY1FuUFgle48Wr9YAFzmXLr92BV7rjAkmGtJenNLunn+rKad/bXWwF8nAJ2NE9qbEjzi+Ldj3wLoNoJo3jFG5jNRoRlyiFFt2xpYwPPxWBrrVZJK4+ULKdC5BhgyKjM4qWIgSCFz81x+4HT9ZgNKHJ9yUaRw/uLzJlkmZK9Wuy22s5wLWTMSOCdZgPNpM4qkXhbA3FjGy3z9FED/vK3T1+73BwB0ZwSveqCkDBp1VlorhOMJsL2Lyx9/jO7Hb6GR7eKl116Dv3YMZa0uDUZauI/dpuynl9MKHglZJObE+dcSQA+9D+E7O1L9p+WWANd5kcKPxwhCdQ8ZjwtVGU0Az1nGjZs30e8N4UrN5mBhKcbCUihrRKtDMD2WtZa5ob5DO3fOt2fgOB2pc4vsHMqyBbXV7xjHshJFpXvmZMIc9qHMF74TIqgi3UfnPtyKpFuuJQkKowycd86fB89nO7CZax7ngSDWLE8uAEmudRX35hKxRpUYgXVRCACLaY52psKE+/UA/ZhrkY9yv0Jvu4+93R2cXa6j0yAB0EFsFOgbBNDfvYkXX/uOWLiPTryg859OmE/k/hEvMsb3MMrCWABLPWocOtRe3Jd9tKzDtGpnf8BklrCW4TzK8WzzzSUaTdxaStkLWpmy9JKsfblZLyUChWpAEoJNnSt7SZNHqxnNzJvR62GjT/iDomRTfc407nMA9Jkw79EK9NI4qEkNR+v/A0q+zz/9vNetAEIUg2ZNkoz4SAl9Yln9GXn2MzKe2UtYK3yzhn3+ETzhZxwA0Ke0hXkdul5qc61IVk5SuSvQaLUR1OngoGMtTRL0en30BwNZryMCnX8ECnTbd7N7Ml5P7hF4PUngZ13Me8Ja8Zee8xRAZ/1Fki0qNFstqQdJJOz2uugzA90A6IS/vmoFuoY66EPH3qyXzG+lR0nfSYlnyiSjmtfWRwannCAZDHHv5jXcuXEVm1tbOHX2ONbWV9BeWETi8S9V0rLgr6DIKqTjAdzxHhrNOvKgwMbgtsxp42AB+9FRmTGCIkCYqQPKYv4AS8Wm7M27XhNjk1H/ld+pFBBZd1Y5D6aXK0pydcpjvGVroYP2QgfhwiK8ekPjs7i+cv5nHezFci1JEksK46bp+ogk3o21SwUvVaL/NrroQ/t8To3k7QhxGaE1oBsle8iBAKfSZw1cJHUCvZVkk3v7Q/R7PYmwidsNhLWaEAwmJiP+5s4tvH/jkvQIaOlNwj/XmVfOvopjq8fRqDex3jiK2KXQgXtCoxO3eEKRS8ReHntqG8/rQuI9xVayphjRE9cdisnYK2Es5miMCfup/SFS9kZJ2i/yaf/c1g2VQ9v2moy5ejnEkfS+7jfk56o0T9ya1H3y3k4mbpzSh+a+gj2kPEfDJxKRo0jGwLWfoH/vMnaGJdKL/wOOPfe67I+5drDGEct2ui0KBlJK71SIWALSG2fTOQX6PLlEx9tvp0DX97MiMRWI8ZpbZxXbd+FxpkdbqJq6R6qZMFTu5QtGu5IwNRoD49SsrLqfFudX34UbGzezOERBAN0IVdhbE9yDGIHp0z8F0L/yGeQb94JPAfRv3CX94h/o9wGgy4aEq48BJ8p5C3eWDoZM6orFpd3AWBUNO/ozsGa6KZDGopmuH5OLOg8azANA88DOQyAPD+gAgK4qzma6hzBRJW515R+wd/lX0lz2UWCxs4CVY6cQnv8B4s4aENSwg4bkuwQeEHuZWr+QUUqw9XMeXxWAPt/YE8vZspDNBot1rQOt0p7kwIcB9CkwQTYfAU2jeLKgDpu79vTzU4m+m9ebTUmq7wn+Gps2UfQGPkoDgKZiSUywyUWz7iBq1lE0F7FRO46EDYrSwVJBNSkQZkA8VFlPHifIG4mxuKRrAdVbJdzUh5sRSC8xijzkXCx5HU3WrijAuTgadTxBKgLAVTJG1d3GaEibmy7c8f5USea4al9DAD01AHXi+cjF/tVBXH8GtfoK6s0G/DiQ+kIzS1lbWpAJqHLxdYcQQ1UCrl8c3sx1ZbeeQJqbIHNMZlIaoUpVPc0cHf5eFZS8Tmw4EIzS3BoyLjNj4ZbkOSYmS0aU22zAhaHYAzL3VdwE2LznXSnZmpmm27iuAOiMGZBHnsAhqMFrmAyRZynyNEGVJspANc0L2UBYxSY3faWDtNCccN73tIcm8JSMaLGrny30CCqQAMGjmGVy242KHoHa7bNAsyxMTQPQIi4sxqgVA/k3VYQ5s39krpk5VkZ0EKDCuiixHx5FETRF/e5272N38z7SW+/g7NX/DdlwjK3lb+HT7/wvOHPmjBSUbLSJDfFcBvK8wszeG4fBO3tfzTcq+DNrZcx/z88588D5vFLAPseq2+anjMOvrWq3316B/jgA3fOih4FOczCPAsh5jubB/8Ofdf7zzgPoy9l1AdA5X1gAvQQB9JawsMNsD43eR9j48ENsf/Q2ulfeFmCl+czzaF14TTbUg2gRQ15j3id5hsAA6FSgPw5AJ8mJALpVdHB8y+dwAxSeblIJoNMeiz+vxx3UGrQnayCJQ5nXeL8zh418HpJLinIM13fJeMEeXUeorHEC1IpQVdsFEOUE2h1kfokk1GZYKAC6jvHcVRBdxrhbTQF06p+4eeCmkfOsZmbRJtq6qVSSqaaNeG64lNxj71UZo8YqWjb6BNAN6YcODUWWqMpnNMBkOBD1VT7sCZHH5sVLrjMJUgZApwJ9bDaMCqArs/z0+edw+vxFeASbJHKBZCMFVj8LQJcDtWpeXak+E0B/1H14//593LlzBw8ePDCgpq6oBM0EtD1xAs8884w01bh55XO3trZEUW7Vq/w5v+dccPr0aZkX+LDMaG42//7v/x4ffPCBjMPvfe97uHDhgrwmxxFfj2D8u+++K39DAJ5zogX9CM4TmGfDjOf65s2bAvTbpqgFC/naPF4C7XwNnUtmNqVCJDO2ldzwcp5R82etofhFNTpPp7qV2CaQUaDb02s5GZLXXCDbvovt29dVgU4AnasNwb/AEwU6SVw05LfKc44F615j5wAhbRn293g8kWYmAfQNrgm+K3PsOc/BiqjhGYESo77QQWt1HeWJ54CIrgwOwtLFeLeLyaefovjb/wd3PvwQoxtX0Ll/3dybDspAFfudQYR2NxBm+b3IxX49UPXeGy+i/ca3cPa111BdeAZOuyluOPu8R1j7uAET2KVZwfolFIOVEvkkRdLtyVggXuG4qg6i+wttdoQUUSbITTSP5/OcqEKaaw8zHUmoIWlM6qeyUqt4o0ZnYp3c3yWQkgxjmv9TFTUthEW5N3PHkNuD/7NNZHOvy89Ng37+vlBqhHUR+foo0Hkv8B6mu8Py8vL03vhdAHTet6x/ORcIKcMAEHZN/UwLdwOgW1cKqqAIoNsmj51bp+sf60ajImW8kwDldMWYTNBaWMAiXZOsTTCbOJNE5gzWW20C63rjsgOmLgcCAqlDzFMF+nw19PX+90EAfQyv2jDrtirQLYBebe3gk48+Qu+TX6BV7BsAfR1FPAPQJ17LWLizAU3AMf3aAugxAXTJO2fu7SaStI80m8ANRwhCOjQEYt3OebnfS9Hds/Obz02VzBVhrUIQa8bw8ZNtrK23ZLBEzliUgUq8IYC+aAD08yjLJsrKR14tqGOOzL+MSRlJBnpOBbrM5yH8OQDdKVXxSwC9NAA6p/zpXn7+33ND1pLNuDZTFSXKU2jkCR+0cyeALrVc4AsBnY/FJEcrUSewe3VfXIwInFZdYLAzxP7eLp47uoB2jTVrDj/YEwv3jet3sfHuLbz02us4+sobGJ58cQqgP7bv8DvcZnRXIRnWrkkWWiYJnG5ZQtrnftE3ezjWKWaflxvwnHuxCZ3z6OhEsQXVpgTbSfymRa+QxudUoXO27aI+N/0nBcdnDmmznFYlsR/c0/AnBA8M4fCR52B2YQ/SDxSQP/xgIIDVcnwZAN0C57b2s8dp6wWeQ4lEEzKCxoQooW92EPP/1vpw9rtH7eV+h0v+2//pAQDdvozZ4ByycxcChh/oPp3xQs0WomZTSChC1igKqTf39valBowdugz94TPQ5/fH9hPSfYY1ydLSksTV8DqKWx/nA8/5E7Fw1/7NvAKd54r7YCrQBUwjgN5uSf3EfS0BdMlAnwPQg0zBXAESzb7kd7Fwl76UmQNmA3t234ujItQZg6rzmqsRgi6B9HSI7s4Obl75GPfv3JKxeu75C1hdXxMi5dilSyn38C7aWJZokSKdwB8zuihA4iXYSO4ogB4uYS86IZ8tyEKEqYKoy/kdHCnuyM/3/QWMPO7XvvpHxX2ao3seycPmHCvxbRpXxLm8vbyC1vIR1OkG4UdwaAPjBxLHp9fPReETFObnBpgMyp6kz1qndJlSAj8p4CVErH3se0OMXbojurLHk6z1PMdaWkcNgbpTSl+VFvcOJrG2CMvBEOPb9+UecjxHAPJ2pwOn5iAPyMgGelkfW/1t7OztEH3W6MsCWO+cQKvWFuenptMUYrVsDBP2SdnrcVFlJErzszhIYqgbllWgixOCYh68JgI9sy9shEcKpI8x6fYwHgwxoUtdRgGL6dGY6Y61YerU5bPVix6OpnfkojKWMiWoz2gAt46Rp3WNX47hldqzpGiEcyP3DlXSFzc0t8rR3PsndK+/j5u3t7Gx/l/j1Ivfk94G9+LcG4llu28cMIw1v9QV7MMaYHnewl0B9MPhL1/Own06y1sBnnH/s/evFTmQAOG3Gpi0fRQRd+suIh5Xlss5zLtDieYqkgxBpu4ddo2T/hedbWPG2dTg1iIUgfYqbW9N9uzs1Rvbx6cA+lc/h3zTXvEpgP5Nu6Jf4vM8aQBds3O5mGjulDCM2KAXC2hauCuALrCmsYI1AikDzCqAPrW9FrWtFkeS9TwlTc9vXWYKHj0Vs+91f2WV7I9mW1tsnr9NEckXH618G/FkBwntXj7+CXY/+SWu37iBuL2M5dWjWDtxGt4z34XXWBKwpk+2mgDojtgDi6KPQK/ZAD/uMn0RAP2hvzeLLjeVUkyYpqucASrMaZFT5Jikynb1CaYaS0tRNktuTSQMOm3eqmUrm+kEpWu8SlSsEQs26yWPk4xPPngNDY9dbYN5vadNX1riumLJZAvRhHi8YYvHkYe43YLbXkK3to7MU1vvltjiVfBywJ/o+xRBjiJKheVHi3XQbprgck6LV/WlnTAzia8h1usKIrEAYnyQWLyRrUf7O4LDkxHK/W3NOJ0M4GcKyorxtatAGpsWjM0jSDChPa/Nd3dWUWsckU1PrdOCzwwj/s4UdHpq+L0C6ATNpAYxAkytPfSApFnvpsgdtfTxEg/OBJozLAp3tZcNYtpzE5igQpeWwxMMJ0Psjnaw193D/qiP/YxMQhZvBDtqaLVbWKh30Kl10Gw2UAsbCF165bPoYvFPxThNCbXY0wjWFBXV6bRzzyfI2YwjUzKdKAAo9u/atJChZ5oSRelIbIHkr3EcGACdQBwBeD4EQDfXR5SvNr/bMBv1SlvbPrUgF/cDXksCMiDAMUFckAhSiU072ZoyLxhLQP5XLI8E4Kgw8BdFQcw6OZpso7+7jcnt97H06f+OwV4PW/Ep3D3/3+D88xexfvo8WkdOyj2bVo6wPVU1zMKQede8plSv6WZcFfLzThiqKyC5xgh15ZzofHVw3pkHzadN/Dll92c1Ng40P8z9rlbjbKRoZiAt3PX6MEPMFpOary2HS2KGsXB3aZ3Fgl+smXneTAPGZ/NOowcedfzz89BBAoCCeVNpiJ0npnmzwMBpIXMiITV0srsIi6G8T15Fxr7KR+qpAt0ve4jG17F5+RPsXPo1eh+8pdncx85h8dzL6Bw9il5jCcOwpXNZlsEX8oODnGNG1M6q7NKi3xI31HGBOexWgS7zND8zFT1i/a956Eye4mcMozZqtRbiuIasUUNVixGGEXzOhlSUZinSfKL3aRSiW6aS0RW5tAELxAYMeYGQE6nrIPdKpIEhyTD3lDbnBL2n/LFKNqlqtU37dRPCQPA8HQN5quAKWdBcW5mpLHZmASqftl7UCkOz5CJfLYHV918BO1HHGpOLkq4TmdpmDXqSL0n3iXLclUgHguhVRXswWknSSjOVdYUgLd0nONrGaYH9CRXBDs5cfBFnn39ZctAcqpC47fGootcVQweVHUWmKWEU85pMZdS8PLdzDT8LKNp6wAJZVHK/9957uH37tpAqrMKbTRn+jCA1n3v+/HkBpHmPEwgnGLa+vi6AOccP1wMqyPl6fN7FixdVvRaG8jMq1n/2s58JwMy//f73v4+XXnoJa2tr8voE8fk7gvP8GQF7btyUEFVMFe78HPfu3cNHH30kTb7nnntO5hrmIVORyuOlWp1gO5Xospnlpk+s1XRdtes1AXR+0d2A516GPJsUGZndLEfMCj3fDJJ5ezYnkVQljgKbt7Fz+7q47DRqXIe1HojYjAg4hsi0p5OI1gus5xRA1+skawSJWtyUOo4o0Pf3e9jd3cGDdIShB7RbbZyrN3G01pCmIeIWwtYCws4iyqWj0gRgo6LB8XTzNnq/fhvl//GfcP/GDaSbG1ju72qzcXEB3vIiglYTzUGFeHsi2XcPJhPsm7zp3otn0HzlIl75zutw//y78I6vM+wNfbrWMPaCCjiS5ExWNacuIWRRGTAeSZZmluSoMp3HOTZLRh8IWYbZcTp3BgHXPrW0Z4ChAOWi1tfaVe5T3rdyz7ngKsn3YTMpZZoL1fC8pkZFrXVcMWXn2/VA6t85MMA6MhlofebQYC6tKM9lfTT3nZn+Kt6HPJjAB8JAyBFUOhrDISmYbE3sZXSQ4j2fScayjCYhZLC4eagifewPDhOrDq9zdozzHrAK9HkSAesVa+HOcTf/uyn5wOQ1zpMSWPvyS9wkxPXKgClqzWCoCVOTHvkMEq8jKhtGIASo0aKy2ZA5nzeW1MhiHaznUuYkIayWSNNMSIyShV5V6I/HaC8uYXF5WZr88vO8wIR21Pv7qHLmK3LPwRqD67POFbpvUZtQNjLn/aBn0+fsPrYuPHr8hx9KtJr+fC7Ow2g05/ZN83XLoT2TWUYPvLo8/XFK1i85UL7wsHoy6tnZ2z+Z46Z1JvVruraxCasALUcma08hAyYDuDsb+OQjKtB/iVbaFQDdXTuOIm4I4LAXr4uFO+fhI2kJn64GXJfJFH5y4dZf+Op82SdG/iUB0LkVTfMdJMkASTqG449kfuU9OR5l6O7vo9sdY9CvsLa6hnqdALgr93dRTVBgLPEbp55Zxdp6R9Z7v5yI5a6spcVxuG4Hvh+hSE+jyGIUBZ27lqYKdLpoqRX0EGUxUQW6GyB0Y52DSsazMZKHtSb3xzoWH6U6N7+Zng4L9HC+r5moFKrgBmPu0X1xOwlrsd5S3LyEur42RgVqBBmqCtsxMAy59gTIegWG3ZG4Bj27egQtcf5J4Llb2Nm6h/s37uDOB9fwrTe+i2Mvv4nh0VeUjCkONJ+R231ApGDmg8dd0DlTPx62GL2ZdUZ7NxqRI4AvAfSQ+eZqvc0PKnO5+WJDn3NokkzETlbmWqpMXQWKScQOHY1QUpLy7DPIsJc1z1q4a+9Is89lhp2q7i1EPt9r0t6R1i/zO5mDH/3gvDP9zrJaD50nAlD24VcKzBxeC+0aMg8gyF70ULyQBcvt+ja//7Lroa2ZD4Pnh0GayrxMAAAgAElEQVRcu2Z+2fv0K3++nJ5HzbWHroDprUhkHO2QywpBRALmAkIS24wb1363i93dPVmzY7dCaGyQv/Lj/pIvaK+x9K48T9Z+koFY65AwSBIAwSBeFwKD1IbwuVHmopFptEca15FGNfl3Ek6Qehpl0Ewa8HNf6o2sThJ2gV6/xE9+7uP9D+4hnWziX/+rVTx3bg0ri20EhkzNiMT0yjW89R/+A3auXUVz7Qi++1d/heaFCygbSkwfeRESo3D2qxGDRjQwzOWek4PZhZc3bCdJXBxZv/JXEVyJ1sjGEwG8uW4FjoeITm/MjzZOotxb0sKdzpLaF5sB6Gzx0b1ncVlzw7lPosqYTmwkq9KNzcvN/p21mVHQEmi1wZOzfbXO0Xa0eVPOCzsmdIIk3cXF2KObKN0iKnjS3CM4niPARK+6YSpT6MKeT+xpX8zP+iiG23hw5w5uX/kE3Z0t6b8de+4FdFZXRdSSOtzb010IqFUtJT8ziiodSKdiUo2xnW+L2CQJ2hiEK3K8XuEjyHQvuFBuyRfHVN9rIjHqZDvTPHTvS4k2m4fmn8f5U+bIqSLY1Meyn+Q15l6khFvRdUXXonEYSCwdrbEbK0dQW1pG3GjDHyRwSPJKUhRbXXH5lHj7oAGnVke52ES+Qov3WNzHGMXi+1SgF6JCp1o4cVMU4pBHUhuJ+Qkm2Qir7gJqTiArFrdkJEiwLuZ2jvuybGcfoyu35FwV/Fnsyj4+7tRFyZ6XuazTOraYg02xF7sTHqKqJqC5OK/SlUy7onI/2vWLoC0V76lfoh+MMaYdO92m2Pv0AxnXjAQLvACRuNVQ7ZzDd3zIOEtSTLoDjHsDjAcDVJMhSvZxSLA26xJ7dsQfOHbZ61zKN2W4cSxmIkaAAOmJW5d/u8UETkmBExXovvQApecw6qMkgO6UaKY3sH/rMm5evYl7OI5T51/C2QsvoHPivPY72YYKGqanoM4tokA3EVT2/ae28bIHNB3bKpuSAKbKuuk4m8XszruuTNc+cxOyNiBeIadAOMSFEOfoOlHvsDewgIlfgMYw7IIFRYlkPMag10faH6IgsYHzJMnodk9nBSTsf0SqQPfiECUV6CQJkBQiPWkfsjw8VaB/ydXsT/fpTwH0P91rjycJoFemSlFAhsghG40lqnkFurEMFptLcx1kQj3QmDHWx7PWlja95gD0R21A5jcTWi+YBuZn2A7b57t5Bi9LhRHdq+rYL1UNsuTcRWN8C+nduxi882P0rvwT9noDZKfeROfkcwKgZ2svowjq8lmDYqTG08zaNKpf2Rwam9vHDbvHtmoe0yeyVr7S7DNNLCreaZXO16R95GiiChxpPHueFKBsmjIfhsU7FY22uOJ1ERV5nqJBo2wuRC6LdQXCg8JDLVe7LJuzzPPcDYEeQ8alXasAFRfNVlogJLhDVYFXaEFLu5t4CVGtKYpOv7kgjW0ISKwZ4DykTPK7zWJtTpCojc2+ymPBavbOsz20gywkzK6N65CkDWMZLupqstWGA2T729IgL6lwKJX1KwCEYVtKgSV5Q7QTZG6P5hqNqwWE9Q6WlpbRWVtH1GiKZXqeKVgnTMUgAEFlsdP1ALqGcl1nX0OGuXhVywgVsgC/ofWY3xvCH4yFtYijqyhrNT0XIVUObFmnmBT3MRjsYaN7H+/u/Arvf/wbfHL/Bq7mD8RpICgjLPhHcOLkCby4fAHfXnoB586dx3LnKBpBBwEC1FMPMUE7ZthWNbHB5zElRizKc5BXBOQzlEmCeDAQII1yvDC3iihXmu76sDZ5ehPTWofndkIFx0Tz06ka8KRg8RCazFkOBbGPNw1rm4suSlcD5hIIzUyut1/x8ykgT6CcGzl5d4J0BiylKp2lN080j4MXgQr7NvpIhz3s37+F/Su/xuaDDcl2X2o0cObbr6Lz3PeBE38mY38QLaNXX5fP4qU9BPlAow7yPvxirApity5AqxaGBsRHiXrRh0eQBS5GtEKfaww8qrFhf2ZVBrYhf3gumwcPZaNGK0pp8HMjwcZUIFlwVagAuoRjkJFqrccM8E+FZGXAUgLoZM1Kc5DzslF0sFBmAT8jH5kWoG1CGfWjPfb55z1sI8iN2cw6MGGulzAMStSzsVjpU1Xtp2ptKJmPBBPkvcYosYW7t+9g/91fIfnZ38j4We2s4sT6aUTnzmFnaRX9lsmwZ25yxk+u9+FsE6kTxvx6cGAuVmRLn89NtwmLVmBN1xEvaiGMCaDHCJoteDVrU0ZLdlb9zGrTJrgcO5Xo800h7dLpuigP7qgKbQpXTK/yEQWubLQ4JUhCBaO0M2VX81YTtTmzUXs3gdE+QCA92wO6ewAtrBAAnUWg2QG8NkDgtxNjsFpDPagLEEgOiDhFBLE08RM23tmklY1Liai/j2o8lOgF9B8go/0Y1elgNiczzHKMcrUjI8OonjflvG2Px7i6uye2Zs++9gZe+O730WJju+QHIcDowKezrI20sL0xzQqRhj/XrwkdNmSOpwpZ7T3tdbQKG549m/VIBjVBcoLR/Pcbb7wh4DU/IxvgHNsEq2mVTkUrgWkqAv76r/8a3/3ud/Hmm2/KvU1ihoAYZYlf/OIXMg9QXU5LdV5zgto//vGP5fd8bTbr+XpUqtNynZvWjY0NsYSnqpR/++KLL6rFnwGUbTOUjTP7PALkr9Ga1/elmUblHI+XwD2Plf+16hQhWcnceZggaEfzbJuqFCdDkLCNxwOD3jxjrkZKH9wUAP36tWsyhAmaUxHBxpHNPWdbQQF0AoyFNMN5jXgP8PiE8EX3E9+XvNrtnV0hFmwNtjDMR1J3rC6cwfrKaRxbX0e5ehxBewFxLUbV4FxWwUsmaG/cR//SJYx+8jME//H/gkfwNq/gDDLUGg14588Ar1yEc+wYnNEmsrsfY/ejj1C7O0S9rzfQ5fUFDI+v4MT582j+T/8GtZeeh19fQJW02TEQlQJU0IGxC2xEJGwBUZWhlQ+keV/1J8D+WNYwiWrhXEDQPNRzI9dWmCg816xutCCxTfuH5yDTPLcEMmGhzYDY2Zx6cL6yTVfbhJ3ygcz6K+9vQcwpgG4aYcYuUhoicpyPBtBJxNdetsld5zr7FQDodi2bt2Pnz+xaYT+zVdzZ+AOxYI3MemaURfPAgYw3rl1UgTJ+ySjw7Pxgbd2t+pz3rAVbbAzUgTvHNnTMvC1EiaIQhwl+iYrBqCTn/04U7NKQVocdWhP3M6pSGT/jYVSUYjW70F6Qcy8KnkmG3s6eEDR5UcTFRK4hs/k4xjxUvsMEDCVpkMhnHA204tKbWxyVzNoisTxm1Zl6XlnXILv+iJ3xXNUiRA5WUiaD/YCCQ+tf1qBK3NAvgvoHtiRPAfTHbe0e+p1Dy1cQmGVmeYzMWZU1JXNLDAxY2yi2EA+v4trly9h555eoDbp45fXXUS6fRlHrSN2w317BwAmQTiZYyQrExiKbzUHD3fxSx/WHfrLr/xq+vyVEJGZ5sgZh7REyB9VlwtQEe9v3cPfOHalDjh8/qvck7/+S+egD2XcwRiGKQrGUbTYVmBKHIcfVCAaCTV4DUa0BTBYxGRRIxxkataOicicZsaR7Cq3ik7HWYlzHAx9xrS5kOpJaWHNzzhr7S0j89uz0mXlkHppWAqcBXlxHGsScn9bW1uXe4rFvPHiAeq0mjeNme0Ge7gYp/EAb2nnXQzXWWiVxBiicVFzkNrt7GPKYKuBE/QTqfh2ekyDGHdnv3L51DZ/c/hjf+eGf4eTzP8QofF33uyw2ParebS2gM4so/KZROxoBIhWrAckFnjZ7AZ2HZoIHoT+aXkRC9S9rCMZ9MQJFaiwl3Nn1S0g/3F9PEmRJqutsatZauvcJGU3BQyGRmv1MSbL35w7Y6QFPa/GZ+nzuj+fA/+m8/pD6dP7NPv+dH3VoQmXzSDxUwiLPk13PrIKcY4t1K9cscb4yymRef6s4t/Ow3RMeXkfnP8OBo34EkftzT+Hv4QnCuTYPu37ptw+Tt2S4WEcmaaO4aC0voVZvSqYv/2Q4HIvzEcdt5GQIuYn6I3gIMG7qGF5DIa0aK/el5WXJ+R4NVMxBcCfn+v81BNDpbsb7mBNGzQ+FFJyNFEDnTKN7XEO4NfOIRFeYDHRR0zraz5Q9uOugvdhRB58kRb/bw6Dfl0ik6cREEjEnatbVVNRyn2REL/bSz6+J9t/2liBw3iq34Vd0hIxxK3oRE7ch4Dn3AuyTxGUfi9ltebnEr2EYttUVsmTkIvtSDuqju8DmZVz76CN0792WCIGzZ84iO/Ey0FrR/qAheUrNaNwclaxMci7zn1OMJyPZV4grx3Qunif/sHegvTiBX61Ygwc351JlPzvt1qdEXBPlyN+xPuWenfML10YhoTGay8zbnst1ZST74VraQlCoCGdrpQPnyDKWVpaRLsXw47r0Fduf3Id/8w6qy1eA//wP2Ll7H+Uww4q7CJw5g+LPn0Px370I/9g60s4qRlFbiRRCkFKCVZSU8Ek45vUTdpqCum6dAgEPuedg083A/Qo7cKyGeoMusvvbqF/elDVxFOXYqU9kj95cOoJ4YUlq6oKzgYnoozsoRQUswSUOwPYkqLoiMO8UGGAPaUkhHF1DXUycBHvYx13nHrZ7OxgNhhIzyj56J17EcngEC8ECOs4iamggRYpmVkeNbjWc+wcFst4Ik/19ZHsPkI8HIi6kbI/kdO4Z2COz85+o2qffzVCC6fprI/lshJXBPSRG17zOZDSQLPTe1n3gyt9ipelj5fy30Xrz3wjxMEENw9oxI0obI8j6ch+Jy4KjPdaR20RiFPClO91polnsaXwBfWHdpuwlhCRsRI/WdU36cVNXThLtXXHm5Zhkrz5DidFwBL8eC5F7a2sTS6srWF5bQWdpGRXZ5nY5GCcY9/uCYyQjJThoX1kRJevUJvEtdKWNQtm/+XEopHFxkJN9lorIpFdv6rOnCvQ/goXyj/wQngLof+QX6Eke3u8FQBcLE/HDPKRAJ4uNJa/aWVqI4WElyqx8tlP1Q4w6U/nMg1Lz/7ZgiUyo5rnTAuIQEOTR+jfP4AYBumhgv6RyzsFicRNx71P0bt7E8N3/E+Ob72Kc5ijO/gU6py7iyPpJJCvPI/frouqkmtIC6FTIChgmXUtdhL7yBxUwZtNgAXTZXFH5bWzjqT4fmvxHFki2UR+HERp1BdAdFih2ITYsRH6eeqVW31R2J1S3kvlNAN2wINmuo00PH3thiX3BvfS6sjfNxwIBdL4+AXSXwKKxAgqXEMYNaUiErRbE8pKNDrOosjxkBrnUg3MbehFvm4XUI3PPLqoGl+K3ecgsQYKwOQLaObEQ5RiYjJAOh0j7PeS9Xc3XpJ15SWUfgQm+mzYkCaAXjm5yaVXMLDY2S/bGIbxQ7aRWjp1EY6EDP4yRF6Kr1oKXn8Nke9O1OFX3IBF8CcRcsGojsMIxQoJFjmG/j6A7QDimcsBFubaCIo4knwe1CEmVozfaw/3tD3H7zjVcu3cF7/d+jVsbN/Fgso+tpmYYI6H1dUOUmM9Ex/FccFpUlmefuYgzpy5geWkZR71FNOkvwGPNIzglix4gY20sbAMWGBMB0KskQY1Kfb52liOgp61kt9NizFxkadwakFXuN24CMmmIMMaA57kiicQUgwGvh7kvSYKQ+UAyBq0lozlPPPdwMDJZ5xZAl4KpIvNX7yuyM60VfO5G4gahzWWOIgXQW1UfxWSA/tZ97F1/D/fu3kHS76LjVXj25ZfRfv7PUZz553Ic/egI9gVAB/ysh6gYyvgIsy68YizjMXUbCqBbxqOMywKNoi/jiSD02KWq2gCz5uY/PI/Z72cWzcoEtk0SO38dBn8VtFKAl5+XQNZjAXRz7pl7PgXQcwLoutm0ALrMI8wwnpus5ufNR823h+faR5Gb7H2cegTQpZJGPU80s5zOXXMA+iTkXMON5ggFtgWY7L//NvKf/a2sJ8uNDo6vnkTj2Wexs7qO/kJHCQ6p9gPtuZuda/00j1oTdG4xcmxLBTHrg2yaDIBeujHcoCYN27hJEk1DLcqFma+bYmanC5HDsKNV7zLXBCJZwWZYy891A0wAPQEbjQ7c3BHXCgHNCZ6z2cCXzCukgxFGbEbc+Q22b36KvY07cPbvoBj0UKY5HC9C1Goj7KwgWD6FE6dOwXnmKPbOLGOptYTIrQGFArCFEyEvmf9ViD0qD5uq5XoyhJeMkU3GqPbvYTLoyWY+ZSaZwjtIqlQ23U7qIk4a0uy71+vhiskdf/7N7+Ol7/0ZmrUmKs4tdL3wHYS5I80TeUwHGEPdZwD6mNspccp2EFeB5gKba2ejFXj8tuFI0Jm26QSd+fNvfetb4g4i+aFkh3ueNCRpl8gGbq/XE5U5Afdvf/vbeOWVV6Y2mLyG1kKar8XNN9dL/owg8N/8zd8IoE6A3jY5+V4EwNno5Djl6/L1maPOY7HAvP0Mslbu7UkUDEF0NtD4mi+//LKw5fm+fB0qUjiH26apKL6tE88BddhnVxWH78P5Z87XRPbfycYN7BJAv35dLlBIYoFYSWey+Zcm9mEAnS4d0shSuz42ZDgX8XP0B0Ps7O6JJff+ZA9JNZEmzZH2GawsnZTPXa6dQNBaQFSLUNY4hgF/OELr8ke486tfYf/vfo7l//RTtDxSvzwU/QyFX2KwsoTeiROIFhdRy3eAvdt4cGsDa70Cqxkb7R7eXYyxvdzGkRPHsfrv/i06b34HzaVVYNgEykBZKWo2hJFX4V5sAPQyw0I5VPvw3hjYGz2kdhZCgazfM6KO8WWZEvHn50pL4JkfB9Pm3aF61F6nw/PVvNr58FWfv9az+drWYzML98MAumNIACTDsSElx/eEAHSeTzs3W7UL38+ObdYvBBD4X96/vKc+D0C3c8F8U5KvqYRIvTZ8PbEDnlCtZRx0TENx3h73sFWuXbN4HPzi2LXHas+/NDDNa7EZJ3m+vo8enTvYoPF9TCoHjVYLrRaJG8atgVmD41RRc14UaRIW0nhOSVwkqFTlyITEWYkLBJ2tDq+/1sVLzqMB0DVqxyYVkrSla5BG3dg6bUa2IXie0QHlUN1B0HGq7mQ8kfm9xAvNr2xPAfTPnoQf8Ru3IqjTl5imvKojheZRZk6BfqkKxEbxALXRVdy4cgVb//QWou4evvWd76A68gzy2qKMg93mMoZuIBFjK1mOSC001EnisYzsL3W4v7cnC4AebAlZq8wScdrK0gQB7chFoZRjMtgVMhv3Jp1OU6MO6OjDGK/RCBPGplWV3Ku1WhNRrGpNiafhXor7ybSJWtRGu93BZD9Gd2eEQW+EdryKhc6ykFP3N7excX9DlOxs8bIB215YQLPVVJeaJEUUxRqx0jqBIl7WuVPeQE+ZlDiWlGSoLfJ715H5iPPE6tq63Ou9fk8AdO7H+T4E/2U+wghwx0p6nDTgZXV1xCm7skfjZ3vQ3cU4SwWoXvXWELs1AdBruIO9ezdx59ZVfHLvEwHQTz3/FxiHb+h+l6pJ1ygq5/skU2cOpUarKltj7oyGW9S/Mu/xv4ZAbD+bPJfXkM5HNibOWI3L74yyjQRnOnGQmM7/kkykjoXFtB+hQICSjgQSswB69ccBiv62N4ddoy3pa54AZoFxXiNxdZtT71sC1/x+8FH7s9/2uP4Qfze/15wB6I8mKdjViyAfxyBNBdvLywKgywrnOBiOxuj3mP9HfmT6RwOg29qP13eeMME9TGdxEc1GQ2oUqTF8OiDqPfZ1U6DPA+j1IBJCsQXQZfrjntbMH7aeOQygZwQTDYBeeQ5aHQOgTwigdwXo/XwAfcbBmJ+XH5qjhTNaol1uCRjIOLkb0ctgPArFEK28L/3suOhhObsl42rsxegHbbk/KZDKsonMy/HeNWS3foMPL11CNezhSLMuTmT9I88hqy9P6ze9x23EmoKd/J7nge4KdN+Y1cp6V+rz7X3Btd7eDbr/kjnBrDkH+kdCftKxxDWQRHOx7qbjnHk9rjvcy7JW5muwh8xxGHgEdkkgzlFLWggLjTDaPbYKd/UIlo4sI1usIeFY3evj6E/ex+Yv3sb2+x/g3PVNjPYZkZljJY/gLRzB7RdX8d5fHsOr3/8+2s9/C9mxM/KZxT1SnPFc1CclQpKlCQoz8k6EeSVAnZpDQVOBrbhA4XoISge1bIL9/T0UG7voXNuTdbMfpthtpmBsWmt5BY2lVRGMVV4NeRWKW6pfUOinZHQ6nmpfmeeVjqAZsjJDVk9kPzQuEzxId3Dj7g18cOdD/PLBr6QHQvUzbd65zh1prODU0mk8e+ZZvHD0JZxaeAYZMrSyBmqlEvQxrCS3O+/3ke/eRzLsIUsnCMqJAOjsv8qK/AXrN0ueml8X+DO7ZvK/rDWkX7H3ANUHP0bLTdA+9QIab/yPCOIGiqCNbrSuDgr5GGHWM+stO6taMw3dBhJPVe+8Bra+bOa7CA2AzuhF/oUIxEyUiLonHuyBCoDNvU5ZSL2TlQX6yVjeM243MZiM8c4778ANfRw7dRLffu01cWgUQgX/tj/CqN9Xsgdd+cyei8+Q9ZQ9ZV/FEMRB3CgwAHrEwPopgE4SguxDhdijJ/wpgP6HqAC+Xu/5FED/el2vr/RonySAbr2quXgfyEDPJmIRy4aMJ6xiXR9sY+fhD6iT2WdlE84//zAgJWuPaWrNP+8wSD//d8zNDdkUcl300EAfdZlY25Mr8LY/xP3Ln2LywX9GvvGxZOS6F36EhZMXsLR6DKPFC8i8WADCiBm4XAQNsKxFDJtZn2GT9rteWQOgq3JFtU/ynmw2kO1WVRgnEwyY/zigipbKME/Y7424JgV7o97QnJZclSZkcsmmuMwlZ4xLSylWQkR/aavsIsqMd4AE5KjV8zAARgHfnwum2gPzWOp5IWxCHt3YAOiEW3OP9uexNDjCRlMs6zyqZ0MmnFD17iBnN33alNAxMQ+g+6LoNCeRIhljAVOSpSjFaC75VzweNhoxHGDY62Lc76Hs7xuwvxDAU5jtcu1Mg5UFPO2LaLNaZJjQojlNsdWnsreGzkIHq8dOosPNW7OFQliN9JhRAF1tGrUQMn0bLZD4MxaMomTkeSzFLnl/dxf+YIS4qOScFEc6yKNAgPsyDtCd9HF36zY+vPYWPr58CVduX8at/Ap64y6SoES6FqidXeKgGmkTt5M3sZIuCBjz/NkX8crFb+PcuXN4vnMOK+GiqqeTEE6h7gJ5SLt0BRoLhxljuaD/BNArFtZkqrJgFLAQhilpWLRWyWisiKSYZzFjbSVTVaILyCLPUdIGz4M0STi2jGW9FtLa4E04tky1RtCcG2L+hoWd2LVLrpKknMtAKDwqa8nyJ3tSxyHPezPfR5Uxg2gHvdsf4dbNGxjsbKKejfDsxYtYeP7PUV74rxDEMYbxEexFa/J6YTlCVI5krIQZ1eXc2FB8W0cpwL6qz3ldCY7Wudmqchm7CecFU5g9ap46PD8dBsjm/2YeTBHlvmUyPxEAnbP3wxX84c9gv38UePNZczRJF6JAR4VGngjDm8CDAugkZjD3S60aymqMotrCzu4Oxh++h/ytn0iTtB3UcWx5HZ2LF9FdP4H+wqIoO4JMM7XUwtE8bHN/2o+ZMbGnxyj3vn4nynvzjRCSdXJFSiDYjVCrK4AeN5oyVuAzgEvvH+alT/8trzbHGDYuDTMFuiRMyVOywpE8ZJ9264zRMrZyocxvbBTlCLb2Mb67ge0bN+B/+E/YvPwRtu7eQrj/QG3WeY94oWzi/dYCcGQd586fQ/DiBey+egFr6yfQ6KzACevymZIqQEq2MAXgdBchIYYAepnAyxLkVJjv3MW418VoNECWsSGl6sjUNc4y9FEbhdLQvre/h9u9vjSYX/ju9/DiG99HgwqvkpZZBLwpNCfxZTZfmzMOBCq7p+IgsQrMillX6kowD45JbTEHjJGFTMtxqroJchEQZ7ObjQ0+xE3FbCg5J9KGnSA3QWwC3M8///wUFLNNTPseVpG+s7ODGzdu4O233xZgnA0RjsOrV6/KPEsVO3PN2ShiPjrB8WPHjslzCYzwwedRTc4vvg9Bcm4Seezc3PI4qGYnaM8mGtXn/JI8szmwTy3Tv5g/75MF0CWsQ4FKITkYspuZwxUUGGB3bx88f+OsD8cv0W4vYLF5Ep3WUTlnEAC9gyAOUQkDxhEAPf7Nu7j2Dz/Fzt//DEf/7m00GVMRxij9AFUzRPfoMnaPH5Xz0xpswd+8jXs3N3BsUOFo6sIpK1xqhHjQiFBfXsKRf/8/Y+WHP8DS+glgXoHORYIuEF6FzViVmxGbZgXHfI6yP0bVVdLU/Jc2skwDa96Rw9i4PjzfH2wI67WZzQ+PWx/mG+SPKxkP17haC6vtHeMT+PhDAeha9ij5zt5f9nt7n1mQm/esBdDt+LfKLdsYks/CidIA8PNrkV1H7XPt3+pcoDEldk6xv5v/r/09X5vHJqSpOJZ7eR4wP3wtuI5Jw4huElkqzTD+O3U8AdCbDeYWGtow+3R0FBGEjaqpGYCe5alY5idlhkTA9EIdfMxwkXFoLi73UMoBo5Wp+bdRdcrI5t+ZA7V3qVShurjJb9j0KsS2WKsZPSTuAdS6VN7KgFh8H65HB8baUwD9cbflQ7+jVWyAgZzfvCSAvibgZ+6W6FfcQ7polJuIR9dw+/p1PPjFzxDsbePV118H1s6iqC/KHm2nsSgAOoHI5awQAJ2XlJa3X7QB+6UO/Ak/2Qt+A8/fUXeTfCzgOUF0DxMlcHGzV9BWfSIRGkFAK2TW4BWyMpdGMQnHVHGR+OUHbFozQoYGcT6KTAlybt5CI+6g3V7E/v0CO1t99LtD1L1FrB87KTm1GzfviLNNt7sHx62wvLSEdmcBURzj1q1bGI8n8jyJf1l6Bk5jVevHubLvswB0rjGci6TpvrIqduUk9j3Y2pSGP8FzguiixCwGAqKLS065gAGR824AACAASURBVKhqyZw0LrvISl2X7u9tY5JnqEU1rPqriL0afCdFrbqDnbs3cOfWNVzZvILX//zPcOriDzGO3hBlOFzS2eks9PBjVgPPNNsuz7VEtVTIqNInwC9EHQVb5Iv1CcEXAr/1UJrbAgCzZrF1DIFyxgFRaS7EBgIoZv/OOlka8BYcsi4q1jXDkhKekCjhCY7xw+s4v+d4tAQvfs9zxTWPa42t8+ZrXhljhwQhdk19gof+RF/6ywDouuBr3jtBGPL52yRRNhj7pcTr8WiCwYDW0QWCKhUV+h/6MU944PUUR4k8l1qfexj2aLh/4THzdwTQEwJVfwIAOs+HqJA5JzFKaE6BLnWa56LVWRDRSjVOMOj1ngiA3ix3QJEGI+buRM8fUqAXiMsBFrO7MpQojuj5TYnbqPIEeTpUguXGxxh8+kvZB7bCECeOruHYsePYb51CEi18JoCudaX2LMWJKf0SALrpQ9k+sFSVcz0QWf/M3JukCba2tmXM0YKcTi4cbwTPeZx6e2mcFF8jckn2Y3wbSU20CKMopEJ6/BiitVUhfqBVQ2/UQ+/aNZz+j3+Hez//J9y5eR3HI8ZtuKilFZb2UjD55PqRCO+/sIgf/OAHWPnRvwS++0PpuYjoy/Ssw7SUlgABdLdUW3W5f2LyTNmLnaBX91Dx93TI2tnC3u4usNnF2r2R1Ac9P8V+u0CLEV9LK2itrsva6oZNFC4FTzncQl1NSO532GhUc1QB0NmTnWRjlG0HbuBgb9zFr++/h3d+8y5+/emv8euNX2Gh00EtqMHLHTmfcVXD+sJxvPjCC/jhi3+J75x9A27ooVO2UefBkyTAWNJxhmo0Qr63gUlvH+PREF4+FNNC7hmSQ04hj5u7DgPolgRsSVf8L+8t2Vt1t5Bf+jH8yR7ClTMIX/nv0Vlehds8gn1f+51ekUifk/WB+CmWqfxcFeg1+Td7QDaWpFnsI6gI+bvIvOZDADrHkCW+6YrOuJZKyAdJRhJkR/Y43dEQnc6CWPhv7u3i5z//OcZpIrENL7z4Io6tHkOz3mCGKfLRCOPhSJ2AGONBcp6pAxmVKHGMJuLrKYD+h175vnnv/xRA/+Zd0y/8iX6fADqBY5nQD1m4W3BMvFPmHrMm4hx4M7VtPwh82Od+Hogz35g8/Fy7ESGAHhmL46FTw8ipS1FR736E9O5vcOXSJaRX/gFe9zZqzTai5/8ZFo6fR2tpBYPWGaRUHhYE95Jpk4siY32onfkTeZjdugUZpoUTCxE2IcpSmIb9wUAKTlu481jajaYA6GwOMnNUGOAEHY0tkjTZJEAcAnilrm6enZIqQgXQyeCjIl2KLpeNfbWM9tg4tKwzbgJMPvrAK5A5yhweM2eGuTFhiLBek8YE86zcyGSxcJM0r7QzJ1HyzM2On3ncUyjBKG7kV7QAlFxXZhapwpngL0Hz3v4eRv0e3PFQmhKitc3VFpxIXiVBwcILmLLsJnmKcZJIEbLdY8MxQL3RwMrR49IAWWARGdYoN1K7JS8Q0EgKV7FGNp0VY91ERwKqosVaME8x7HfFupfXoBZGArJki3XkkSu5PWOvxM3t23j/2nv4+Qd/hw8vX8KdB7eRN6jQzeHVA9SPaVavU7pIx8zhTFEOCzhDzds6v3gar558SdSSP3rmezjTPinNUncUwC18ONzQhbQ44rgh+1Mz5pCliIcD+S/PocdcdNpMEUgznVkWSJb9Nw/0+saNQNRUyUSsqYThKpZXRm0gaiZ9sNgWlSMZhcaSKKscTMz1DhwaMOmcwdwp1zRy6e5jbeBKAdB1gx37fC11w6iluwpsj/sYPbiOa1c+xe69WwgGmwKIdS7+AP5L/y3ihQWM4iPoekfkfSKHDPZEM4zLMQKjfMjc2ADoMnCkcelUBWr5kO8uKu6U4OojyDzTmeF3sNQTb4snpECnoZa1iJJPd4hB+lmA+eG59lHPS1xPs9kB1JhLSQAdDkIBvQyATit62fSNkGNLmovppx+i/NX/J3ZwtcrD0YUVHH3xRQxPnMaws6j2U2T5TrNFZ+CW3tAW8Ho8gH74etnPMKb9OdTmLGq2hTTDuVPue5/AOXPrCPwTjHaRG+XOwXmf85VdGHRekvM7SeAmieTmTnxaeOkxhlQI5alYe3fefhfj997HvQ8+xKlffADn9n0k4xEWmMLuUU3LFC1HCDdDpNgLctmclK+8gt6//Bc49sILqF+4AKxpo5ejNHUDBUAJ0hJAp4W7yzypXFRt4fYGJt0uRr0enAEnPrXWGwe8NqXYv3cHpQDH270eupmqqV947Tt47pVvox7XRXFJMpG42puUPDmAeQU6UXUSJsTKyzZOHc2KlvlImfm2kWgbi1zbCM4yd5zrGz8vwWzND9aHqNXyXBqSBNaprmZzg/Mtn0vlN1+br8WHOLKYhg7ne/4dM80JuvNvCdATGCfo/Y//+I/yd8xCZ+46QXxmsf/qV79SAl67rU39LJMGGS3dmZlORxCuPVSgE5Tn31ClzefYTHbmr589e1YAdVElGCcPfob5z3dwfB387okC6BLfodl5JM1R8S3EBrFLUNUvAfT9bk+aC04+QTP2ZXw046Oox4uqzl89JYQPn64T4D3gAuMJ8Pa7uP03f4v9v/8pOu9ekozDqtNCefE0Vl54AXjjIkbfPiNjo375Kty338Xd3/wGi7cmWNopgMkEt+MIu6wFogDe//pXWPnR97F+8jQQrAAeiXqchdR+PvMq9Bk7S1vAIkc9G8i4yQYTZIOx1INW1cyzrGQwJWfMCBfqPjFvParXYAZRPDxHzq7ZowHwORLOF1wvLMhr3/ePAUC395RdSwSInbuneR6tnSnPiKh54nhKIJlvDNlzaJtHUnOahh//1trj8t/2mlnlOK+bBcjniSn29e1r2u+lgR1Fchz2vpsH2O36KFeRRhrGtn1I4JvH5QcogxD1RlMa5BJaw+FAi0rK56wDytSmk85dhbAuCQryS+qtJBGwaZ5MZEkcQkYmeCX/NUCTtXPnMdghZEDzaTPfEBBYrzpcQw65tMwK14MRA+UjM2UfBcPZsf1EN0CPmwJ/x989meNmwJQPQ0gra8jLVc2ydmkZqo3zRrGNeHwD927fxt2f/wO87QdSu3vr51DUOzLGt+IWRqw9ygqLGY1c6EhEVfHXE0D3w8vwvH0tD8QBhG4UEyDfEyK665YIAlqq01mCDf2RGbME09igzwQoIAgjES90UqK5Q56jHp6A5yxopnSxgDhsI47r2Ljex952H+Nhgv+fvTf9sey67sV+Z75zDbfmnqp6bpLNsSlREiVTgyXZkvw8xc9GHDwgDhIgeR/iGAGC/AcJ8iFfnr+8IMN7QPDwZBn2iyxbkiWK4iDOZLNJNnvu6uquebjzcMbgt/bZVacui2K3rJZIuosoVLH63nPPsPfaa6/fsMwwjwOzh6Xf7sr1eXG16fU6qAwVhewlbhL9vuSjXOcIoEusGjkAu6wK0LcFoEtuy2txMTJaFTIe+zaTKEogQ9SoZWVtG4vzj1KJFzCMnEESDtCNGwKgcy7PLy9JsZkKu/2l/Si5xRRAv4W1G1exsHAN1zfm8djnPov9J59EL08AnWx3EjjUsbPrUsqkUc8ha28upF1FXAplrKk8lft+UZq77o5jjmPDzKuYIsA5W76FoQLM6U7G3ub8fyrQCRoK8T4F4fV+IyWvpjZQO8uooO2qNvFx+hoE0PWax3WP33wGfC7M8bhW6DVSX6N+v16j9HPT+YcmpH2c7omMscwJKzrj9kza81IMS7VsIVnGJ4BeqQiAbnIvZpro9Xx0Wh2Z6x8lAF3nDdpZgNcgc79WkxyDz5zruLju2Ca6iSKqfdIV6Nu5IHugpw6YdO7WCnTa2ZeHdgB0KtApCFKgWRqk9rRwv30FOgUd+aTJTtNg1XDVmUVAJ484QlFqOgR1uyjHGyr+GjbqpspPCX4afeVw1p0/h9W3n5c96b6ZQ5g7chyjY2PYYpsPS7UGlVMeUKCrnF3FQirQfV/FAzW3dRj9AAU6a7OpAn0vqZbkjGlrDY437mO5b+50O/BTsirJ2iRw6zxXHE/ohCNOgeq81vN5NFNiemXfIVTGJmTuFT0H6ws3sPTsS5j9X74DXJ7HptvH5RM2xvZNYSx2ULmyIc4tBIeLVeXiVvr9P4T9r/4MIMk87yD2UvIE701qr02LdulGnsQiRu+GPXT9Hsy8J+t80G6jfv4iNtfXYW+1cWhLzammHaAxBKnRFAmgT83I3tMtjyB2C7IGsXm6QRW7ayLuq7qi6bJ+G6HTb6PVbSOqGGIDfnN9Ed955bt4+bVXcHX5Ehq5dSG9z0zOwDM8nD17FmsL6zA6ppDnv/7Z38LXnvi6ahtnjqPI/mTMFfpsVxgjYT11axXtrQ20GnXAZ0sCJUALd8CDDw3lHwSg6z2RkHFS54GgvQX/7e+it3ELYb4KHPkiDh4+ikJ1H2rWhBprkQ8raCsCF7OZtP1s1yxI73UZuxmHo2JUlxjLvCe0iuKGSfGSkBHSs1cxPSXmbrffUIIJrnck//WiQO5brdPCjaVbuHDhApqdNlp8vvU6vvmlr+LIwTm1MkSxPD/WkFlTYv953dJPCybEAeeeAv1Dx8+9F9z5HbgHoN/5PfvEvOOuAujsrcii96ACfQ8AXW6otlTLAKUqwdBSi1RCkRZ2sgWzDwJ1Btm52YJd9iFmGaEE0Gnhzr/1rBL6Tln1Ylk7i87Vl3Hu7FkYC6+i5K+hyr7XJ59CcXIW+cooavn96BOmjULkDF/Acu779CKo3Mzu0k5PFqnU4ja9RwIu0A6ICu4wVMlEqyUgDO8fk3cujiOVIQHQJVkPuLFVhTpto2NaBhJb2QwRyO5zYRSVLfv0KqDciS2x2ZXnTba/SzUmi+g7/YSVzZA6TmCJMboA6K2IfdQU09F0FZCuAXTpK8reJLqoqKU0KUv9wwB0WhhykSeETceDmBv2XhdBfUOs0v1uB26gLPSoCDXYGFhy7WgbQN+W0bOPfBiIkp+Mt05UEOtjfpWGqxit0sZoDG5pSBT03Nyx93QYqgKDKZYxOwC6JGnC7FNJabvVQG1zXQAd2uqPDg0LEBSOFMUCj8dYM+p48+JbePbFZ/DmtZextrWCXthBUOwgX8phaHIEE8dmlB1OL8Tq0qYkq52NFtBSdoZVVHCotE+KcN84/WXcP3UCOTcHo+3AikhmsOE7hKUVE9bis+fWNgjgdZqiRGfSZ/g9VUCh5TOZmxwHBLyZ+FFVkCo+eZ0E0DWRgn1+tAIdcu2hXD8LKvxdkq505uuES+YoN8u2q8gf0sEoVCSNJBQAXcA15nmapWoXRIHO4kzepb0wC8sxvO4aaC1mRH1Emzdx+eIFrC5chbG1KIl1+din4T30O6hMTqKXn8AWhiUe5MxAQHQWfPICpivAXwPoGtPgT6qF82zjkISI2bvdySvd8QDwsRewnI1newEpcm8ycfJuAujKd2JQcbkTPbMxdrAotFdczr7eF2IMATeI2pnm++wd6xBAZ9w0DPQIOsiU6SIy1iWGRVcvCIBOMNPqR5gsjeLggw+id/go2qNj8nwc5N8HoOsxlW5Bla/JIMM3q0AfWOn1a6lAD5O0D2G+CDdfkM2ZlS/DYvsJy0YsaicFIIYSuwbs+0XXnx3nKVisAXTLQt8xETgqptNlodXYkg3v0PM/Q+P1N3Dj/Hv49I0tjLZU4dMjEOi4qmk6i5v9HjpBF2toS3zbOHAA848+gpOnT2PmzBkUTxyHWSyib+eEFCWgJ+c9Y3wQwjXYk56tLSLka5vS7qLbaCBp1BCy0BeHaIkCPUKnG2J9S/VslC1UIS+q6UPHT2HfkWOKoGQQBmdOQNs+vVr9YgC6VjnpecB4TCU57w+LUIx/7IGunxkLUlrdwwIlvxgX5+fnZT0kmE0wXINv+n3SfoIbNBYPCgVRiRN052ccPXpUwHKOyVdffVWOQ7CbQDzfz9dSgc6YQrePvRTojMe8BhbiuTnkMYTo1mwKGYHvJ6mHx2R/dQ3+CcHto6JATwF0FZeoMFNFdAILXLMUca+NeqMp48NOAgwVPbl3RW8SjqWICvbkIVjlIbFrQ9RVAHqnC7z6Oq5+/weo/fQ57Lt4HaHfRb/oIZzbj30PPADv848gfPJ+GATh37uI4IWXcO2nP8XwlU2MbvjCTF8fGkXDy8NnW5i/+FcCoM8cnENiV2GYXFPIkssA6CTYpwB6PgXQw04fUVv1q9VgrCJ0cK1TY0QXKxSBIOXZZ3rL78SewfYSaak4oygbJD3osc6fugCbXQd2AR9p7NJ/27aI/Agp0LPrQ/beaRIL55XOUVnE004SewHoOofP3n9dLMoWlrLgurIl33lGgxs7/psqZqo+tbKuOKpAIxaMugCk85UMuUzsIKVQZKDDz6HtOYH9XB65QhH5HAeYJYpL9uk0A2W1yCKe6tOhXJBSyY20y5B+4yyA0tqYuVV6TsyzxK4wtVMXED3teyijKiUmqr+rq9wuZOmL1usgwXMpwqYjVffLJKk4s1ZujzW6ar1vS3MPQB8cSx/0/wYCWGgrd6+kgCAcU4pEK0bbUOtUMV5HvncDq0tLWHjuGWBlUchb3oETSEqjMi5XvRK6DgudBkb8BM7HHEC3nAswzS01Vg3uMwiy+gj7GwKmJ4kP2+4qdZTFDFXlQLEAD6pVlFjSpkRc5mJi8xyGyNn74Nojaq0PK0DsIgpj3Ly8haBHZ08P/SZQrY7Lfmn11qKsW+L+4xjSToU9igmiMwcl4M1JwHzHqx6CXbpdBbpyiuOX63oYGhqW/flWrYat2pbkDQTQi6WyPGPbiWA5ah/vxWV4SUnteeweYrGajXDl5gJa3Q5yXg5HqodRyVUEQM/Ft7By/RIWFq7iVmMJj37mCcyc+NwuAD1IW1Kpe6737VmjYEUEl7hK1bmOBwbb/pDwzHXfkbYtsv6zfQtjGttN2IYiSgehFLx9koAENE8dLNIiu3yu9LxVhCfu2STWSOlAiTAkLmcK8R9HAJ33WOdy2u0ou1/WqkHeRw0I7LV3zP4ta9UrrdLuQL14u/Hqbr/uFwHQhdwYRuLcxbw/XyzDFht3oN8P0G13Zc5QPZtjs+Nf85es4RnHHOYUHANaga5zHk3WuwegDwDotHAfGUXMfUWtrvYUplJJC8vnVwyg90wHDUu1QSSwbgV12WtuXXgFG+dflL3i3OwxzB4+hlylgi1jSHpI6xxqJ5dX+abK71VORwCdYhP9938KgC45ckrY4u8kmpMMzvOjGp2tTzj2uL4RwOS45J5X5hTB5zhGzlf7HALorZScXp09KgA6yT45x8T1d9/Fpb//ER77P56BN7+EdjHB+ucmUKoOodyNUbiwInv1ThAisF3luPC7v4/cn/03yJfLMMs5oMD+1KzCKsW85PUk2abrjm/H0P232XKq2Wtha20Fq6+fQ31zC16jh6MtBcJ3cglaw4Yi4g6Pojg2ifGJCbFyd8ojyt1DWleqNnvsfy65O7eDDmNLH10S+PIx2lEH78yfx7/7wX/ElWtXsNZeQbu4KaS6cqGMvJWXnMDsm6jYwxJpHj/+KXz907+Fx08/jhFnBF7iyXnlAxs2P5Mk2a01dDbX0dzcQNKtSUcx07TuCEDPunjxc7NxRu9Zt/eOvQasKz/G1q3L2AwcNCbO4MR9D2B03xE03WlVW4j6MPotRQyRgpKqd94OgB5YrL2q1pLbAHoGSJdzS8nkItBJRX50nrDyntRK5pduYWFZ5V5T+2bgBwHefPNN3Dd7DNNjE8oNzPWUAyf33hEFijttXuQeiGBPxdt7CvRf88L3Cfz4ewD6J/Ch3u4lfbwA9Iy1rg6IWbvMdNOXBcP1IqLvRxZA3yksKhBFJ7Q2lcqirE0QOkWEbklt4m69htrFnwm7zF0/j1Gzg30HZuEefxL58QOw82VsuVPoU2VHAN2MUgCdm01tV6nslu/W13Yn+e3+N+zDTXCa2GcoCxH7q7E4T7Y3LdxLpbIAteyBzj6n7DkmfciYTLEYziKDbSIkiJ4uRkEKCBH+pVUWVcKO5cA1XGWf7BbgpAzg7Z7CBpXwKYAu/fnIOYtVvzqyGlMb04QbcW4aaTHvFmA7BNBt1U9Y7ey3NVzK6k2rFFWvR/WlNthiYUjltKzPBowgQLfDnikN+LUN+L2uWB57USBqHYKetHBXR1AKdHkfC/lpX3Tat3dSAD1xR+CHBjrdLhyvgKHhEVTHx1EaGRdbZ5uEBMNR9q+0R867iGlhn/b6lvHIzwmUbd/G+irWV1ewubWJ0ZExTE/vE9ZiWHaQeFTSR7gS3cCzrz+PH/zoB3hv/TwC+LBdCz2jCdezUR4qozozJkkpx93mZg0ry8vKxiyMxeKm1PUwaYwKaPR7j/02Hjv0MEZKw3C6edixqwB0qoMF9KOqQD036XveaSDp9RATPO8razSyQQNH9S1yTBtu2gNXirrpRlFZ+avkhsV82TQI4MC5xzEXIQxU4UvUfOl7VQsB1VKAhV2DQL8A6LECsAVAj4T8IIXu1C5figdWTv5fAHTPgU0yBxX/nQ22vwFV7Gis4vKli1idv4Rk9api/M89guLD30T14EGExSnUQVVzDM+O5T1kBOfNCK7cl0RsvpgsKjtUpczgc81HHd4JYWKGDi3cd772KtxnAWitrB1UuKkpsANoy//zLKjquAsW7lRPq3HwfhA9G2sHizV8fdZ2UP979nr6hi3kAlGg05pTKBtKgc7eaATQu5ZSoCdGD4m1JVZjyfVLwBuK2Z20upjIlXGU6uHjJ9GZmJTinGkwbiuWbFb1uTv27snRzj6lPUM1NWORkfa8dzzYHnts5uEUh2Dni7Comud5M+YJEUDZumsymLqXqW27WqSktYeQknxlm87XBq6DKO0hbfY7qN1awKXXX8PoT59G++xZLF6/gfuaEUa4vLgu/MqI6ntOe2EqqesNBM0tJK1N+by1oVFcnTmCU/fdh+kvPonCE4/CnJxEmC8hsh05j8hSna5YkIpNX5w4OMyHmg2ErRZ6jSbMjS34nS7aUR9bVij9q9q9AJt1X8B0O5dDcXgYwyPDmNx3AGNTMyqmW+xjruYJiRLbuIsQXhRgJKBjSjxTfiXqrlmaHJau1bpYmAW6WRCg1Sp7lHPdYl9zDXbx+TC2kG1P4FwD6lSlE3QnOM1vFgu0jTQLWjwWAWBuIllYoFKcADpfQwCYKjEC8gS6NXBPFTrjCN9Lm/jjx4/LuWiwXOcbYs+X9iTj8fkenif/zvWAG/HnnntO/j43NyfH4Hnr88uqoD8spxgEY7Ovz8Yi/fud9ECnClBankhhmwpgRyl0SR4hMUzyjpZ8855aToyh4SIOHDgAzx2DiRyiKEZuiuCDUqBzvDN3EQD9lbO4/HffQ+2Z53B0nm0K+mjlLNQmhjBBpcRvPALja59Cef9+2FevovPc87jy4x9j9N0VVFd6QtqojYyh4Xrost3In/8pxr/yJA4cOQbfGpa5yvFl00GH64WZoOepHsJ2HMD1O6KYC3s+op6/3TZAFyOU+lytddkitiIMpv1hNRA5oEDPxtUdAtZOPpp9TgKw7lKtqMJSNr/d63cVYlKL848wgK5BA85T6dNHoMhTxRQh4KSgdRYsz+bx+tqzJBidg0jOlVoL79yjD5s1O/+uiBJpm4LMcTSYr+eNfkaiAU+JfNSN8u4TQLeLJeTy7F3Mdg7sf0xQMIAVpO4FqeuO2FgyXxEpuXjv78g40pxIbL8JSNEBIc2bmCsp4D/NCxjTg/42mKJXIW3RLut0BvhPGJ+3FfDpMcSQKe3TKUmMsgcXRy3B+jNjcHC9HcTS34+23/5D+Lmv/Hmg/S/jI+4W8ZkeP20hVsdxDoE/nALoCboWVdQxCvEmCv1b2Fxfw/yzP0F464asVcWDx2FWRkV9ueIW0bM9cWsaonmHVgWn6+kv4w78Ko9hWNdgGHVV0DaZz3EGRQj8VfR6bYQhyTVNuC7BWj57pUCXvQTBdsZkScS5h6V+SinQua8wohk4VlXWYwQkGgPtdheL1xpwrQKGyiOorXfFBp3zub5JK3lTwPpczlZkSfbVTBIBAqiMYnGXcao8dRiFkZmdWZAOm70t3NO4kCpNi6WKkOiYRzRaTVHmEUCnYwUBGXLSHTdGvdGAGxbgJXlVGPYIJii73/mlRbR7PeRyecyNHEDFK8FEH150C4tXLmBh4TrWelt4+IlPY/r4E+jkHhHVFhPugC2pJNdXu4rt2JrJolPjChlz/F0K8zYt8hVwTpcNAumsA2i5pCY1yF6RhESfqkqlGtP9UVlDEIIznxVt3LndE6t+5TwkLfwi7hnT/fMugP/jp0DnLWVuyucnCnySotI1Kgt2ZGtT8lSysXo7p1AP6J8jgE4Ldw2gsyEc5yYBdJetqwD4/QC9Tk9qXlRHFuy71ELxDoLjYC6u83nOcZ6nHhvM9aWvtkV6kBof/3wU6Kz7KQB0sAd6Ke2BHrU72wC6Yykhj+ylCaTpNhEkJ6YxRK/gWWeQ97mEqGQZLtqqdgMbdWsKoeHC4locsqZDkNVHLlHPKrAcdJ2ccjdL2vDCLayvrGD1/CtoXjsn68KBuVOYOnAEVi6HOgoitNL1EZXPpmR6xbmUdUzGNQH0MLhtAF2RH3mGSrSz6ytt78laKz+v0Wji7bffljWHn6FfzdohAWapFZZLGB4ekXpiMQZcXxFz1ot5tOkUZhjYf/Co2H97rIHYJi6+/jrO/8338OR/eAWlxXW0hy0sf/MQqof2oRKYcN+9ieUbN9Bbq8Frh/BYK/6DP0Ty3/53GB4dhTVUQFJInQeV5EryTYstV7gG8BGZkWpPyjYN3TaWVhfFKn7j3HvotFoodCPM+STX2YiKFnoVS7W0K1XgDo/Kvr08PoXC2BRccY8xqRNAHESytquaWgzf7iEyWGmv8AAAIABJREFUOA4SdJwQm/0aXr30Bv7t3/47abPSN9swxnwhHIxVqvCQw6tvvAq/2ceQrdyBTsycwhcf/jJ+8wu/iYncOHJJTtxEi6ED7jxln1hbR3t9DY31NYSdLdFsCTAsrZ1u70uvIUJeS4m/WaFhljxsBG0UVl7B2vx53NzsYzk3h/tOP4yp2ZPwSwflXomrZ68tNXhRoKe13J6Zh2/sKNB1IScfqRjLKkBoeuIuuZ0IZcbiNpFDjzgSRpj/0tmzwDauedTrNWw06livbWF9Yx1zR44gimO8/PLLOLFvFtPVCRmbtHIX9wnWhfxA8gPB41PyHe8eW7jeA9Bvbwzde9Wd3YF7APqd3a9P1Ks/XgD6bgV6FmzKFnBU/rNTtMw+sEHgSf9b9vV2FMCRXoNsxpuDQeCLavRrL2P1/M8k4ci3FzFRAGYPH4V7+FPwRqZheAXUrFH0Ii56IXKWUpvzvbSU05sfnTTdnYGU2WymH6AXUiZjBBhYmGeSzsIbAXOCAgTQ87mcKlAyQUl7mjGJkMXYdtCmClwKglzvU5akbSNKi5sEi03XU2p9O4+cpSyrZROdKmqSFISXRU4a/CqbQT/pSx8aVaRUxxZQ3skpJhzPK+2Brp61VtqnCp0U8N5BZFLrdY6DgAUqBdaEvS4atRpqmxvw61uIw0AphamEl37cTJdVIVMAYwGP2cON90AxXPuhj05PKdDdyjj6YaKsgWMDxWIJ1bFxjEzOCJheYJ9L21MAOhJ4edXXSoQRTJSF+RiKCn7x1i0s3lrA2uqKADbTBw7j0OETokKI8iEiK0Q/8fFG5y388KV/xD/86Ae47i/BKrrI53NirUxVKBNMLzGUBZhrwk+VCT03QjenFPjlVg4T8YgoG//g0W/hc0c/jZnRGZSCIbhQClqfYAItz8kdkGRSWd+b7TriThthtw2/11AbHDOGTxcly0LOsJFLlFXQ7o2iAsb0XNU/SVwQvX+q4tNqKim2pCp2TeiQDq60GE0BdAFcpQCcASNlnKTjw7A5nFMFurJwT0iW6NTg2SbY7hmdLVy/dhXr199DvPC2HM/bdwqlB38T00ePwhzej7Y5KtfiOJa0tSbolbOBVByMQEaNAku1ZyYBUTfpy5hiQZoApVZvZOd+9h4NFuH5ug8D0DUMqUgGdFuwpJBlEsR1PUUOYgEqbamgqvrpZi1UVvyqF6QvJAQ+Q7FSZ9LJ2JVauA8+t71i52Cs3SvW7QbQXbG+53RzjQ4sg0QIA3mfZBbIZ3dNtZECwVy3KfMuWbgM8+0XBcgMNmoYtxycpDr31P3wp6dVywJrGDCVraZeE3af366noDYx6oWqXLetctnZ2Op30J6dtvy8ltCwxXFDLIbLI3ALZThUFzqMf6poS42ZAME6dglxhn9JiVWZZ0LWrx32UjA7h4R9tRj/NtfROP8urv/4x5h+7gcwLr2Hrc0GW1fK/Azyeazsn8Xw9AyGSiWYvo/VlRVYS0s4urhEfB0Ns4xlcxoHZ2dR+OYXgK9/DubhwzCGRxB7nsSGnmEhSC3gmk6A0EpgJyYmWm1ErTaCRgu5pRr8Vgf1qI8lj9bCEfphjGaQSLwuFoqy6eY94UaVa4xyEmGvTc4TBU5ug4EZi/ttmkH6OBQRSsqnOwXdlJE+OAalrcb6uoDcXOtok04CkhTKAfkbSRe0SafanAVqjv0f/OAHQiY6c+YMxsbG5H7z73w9leVcM8V+bXxc7MT4rcFz3auQwDwV43QP+fznPy/HYSGcADrVgk888cT2OGRs47ny+Dxfgv68R/v375dzInDI+8VxzN7oPA4Lg1S387gsyPD8+FOrkz4sn7i7ADoVaBqk5Zqh3Bn4jFlo53VSfa4BdHPIRmmiIvfQckbAchVjfXHiIArlYeQcF267K+s22rRwfw9X/uY/ofnjZ3Di5hZoBlu3gav5SPUafPI07D94CgefeAL55VvovPiCKNDHX1vG+I2urGP1cgV100QzidD8H/4EE7/1FGbvux91q4zIcqRFQNG3pC2N9HSzYgVgxiGsflcckrTdbDZfVPFMeWTsIhml69rtAuhZD9rBorl+tncCoOv37ADMHw0AXefBWnGezdc1gK7nHkF0Fu5EAZGq/rOv18cazP+zhcnseqMVf/r+kkCq8+O91onBOZMlhGVfn/0MyV3ppJTGUJnrYMsPVdRhWxgvl0/BE8hc77e7QF/lMmxd46a206ZtwSR5kxbUQuJMS8C7qr7MoxUZkQp0FplEoZ7mX8yrhHRGglb6NxmnGpfP9DPn9VGly2PIkiu5lcqlZL3SRbAUpOfxeErbucFelrtZ1Yl6YB8Wqn7Bf7/9QuMv9gF357wTOrwkjPcWEHsIO6plWGgDXVvtifJxDYVwRdYBAui9+avifjI8e0SKwXzey3YRPceDazso9KnWUtbgkkjdnVP/xW7jbb4rxioStGXcOhbbZqhpEMbLAqD7fhOmuS4AumVFiJOGHJlgrVbvkQSvROiK6C3uDnQRa04B0ZgQ06JeDv1OhFarjfUlH+XiCMaqE1hfqgvhmHPK73dkPzU0VMboSCVtSdLAVm1TjmG7Lvp+IIS36r7DGJueVWu9mjjqvNLf1ShVWY6AHOke2/Ny0gpsc3ML9UZdSNnMBdhblfFC3C88Q8hn3L97kQsPKr83cyZiQ7WeWa3Rzj0WQvyUN4S85cJM+nDCRdy4/B4WFm6gHvt46FOPY+ro42jnHlB9ltlOzdijlzjbj+nUOAUzVAxWCjm+l4RNh7lI6n6kuDXpPoMAsd9Hr9tULmPpt9RXUsKdkBPS+C5gYkDXI7X31rFqkKikLd55K+lk93H80gC63vPqtUPar6UAiALRFKl/m5y1B5EuuxbyvRo4+bjdlztRoOu5RJImHRESkyCZh1yhhNzQiFx66IfodfsSO6lALwjZ5tf/lc1F9O+aUCv7cdMUMi9/Elzqm5/8Huh6fDNGsN6me6DvBtBVD/ThkVGE7bYA6J12R8BeiRWyrVZEVmkX8YsA6AoCFNK5+q0oBCzWCr3IV2Ci1AfVaI1JpnIdib/5eAsFfxlXLlzA6ntvIli/KXboowfuR3HskJxXEw4oQvogAF2OGSsHRwLbJEjqvcWHKdBZ52G9Sc9/RabcSQD4/yJdigmgN6SezZ+KEKX+zjVN74NL5bLs4WnPXkhseIE61nrZQyunanEnpw+jOjwGi23sTBOXXn0Vl77z/+Ez33kNldUtNCccnPuXh3H0s49jOl8Bzl3DW888A/Od6zi21IfjFFD/4z/G1l/89+pzh0sIC2m9jI9TYjzg9QPYzDktCy7rtWz9FEfYWlrApQvv4eqFC+jfWpRcuBAbmIptRTgvekBJtV4Cz7FYkmssTUyjNLMfxdFRaVsk5Kx+AMNTnx2z9RhaMCgOch1x21vrbeKli6/i33zn/0S9WYddAEZnc/jSl76EE7Mn4PRt/OX/9Ze4fP4yHF+14DhUPYxPnXoCX/3qV3GocBAVs4wwCTEUcg1nbRtAYxPN9TXUVldAe3WOMboqWKkby+1ELA2gZ4n12TqsHkOylsQ9DPcuYu3aeVxf3MTVXhkn73sA+4/cD2f8uNpXc6ykbn2KUKf2An3DE9HQYI7jRR1xShTQWuqGu8WCqhapVOFyf7dzo0Sesex/chSfmFKnKQ0PSW2Jre1Gx6oihqOr32fvfxSz0/vl2ea93LYCnURkIeVlyGS8tzyjewD67Yyge6+50ztwD0C/0zv2CXr93QXQyQZM+1jRouTn9ECXWyrA4l6KmjTKyp5T/f5Bi4L+t8HX6M3FXj91kUz/tOMQbtrrI7E9xKZKjJoXX8Dq+RcksI/GW9g/7GLuyDGYBx6BVZlA4uSwZY4oAJ2WtxkAnYx4/dmDxb5f5nBSHWJ2FqhsAVAXJTWAHlPx5XkCDAyXK/C4adMm8CnLm89DwBvLRoMbfim8KXCbVm1EZZJ8XjH7uJDRQpX2lixHJ6pP+jaIvoMtqksmssnP4X+040ltzGl3rjbsBmwqw1iMFFtLdW13AqBrNioTKjI5O/U6tjY2UNtYR8Q+vkkM2wBy7Icdst8v+6hoJZDqNySfnwHQ/ShEz1d9ygig94JYVI29fgiHPctpuz4xLf3Qh0eryBXJhFZwmSlWXbpwoMa63+uIwuHqlStYvHUTtdqmfObBwydx9MR9wmzs2V300EMrauGVrTfw9Cs/wdPPPYOb8RpCOxEiRM51cGRuDkcOHMLc+LQwHJfWl3Dh+gVRXG6GLbTdAInvY6hbwHg8Ks/+Dx75Jr5w8nOY2zeHSjgCD0yCLfQoK6clu60AOqmf8h6164haTfTbTfTYR4dqAqqyMwB6PmXXavWnjCFRKKpN4M6X/l0lONqiVBe4pdiS2pMKoB6RYKHmP1XntG6XZMmgSkUXyriRUj14o4QFYQVC52gxz0QqDGD36nAtQ76Nfg0ri4vYvHERvSuvK4C2Ogfv1FM4fuoU3Mkj6Oan5TNth2oWQwoarknNudpAEUCn0l1NPt4tbuR2A+ghwcM9eqB/1AF0WqxrBXo2fg7G2L0AumzCvtfrfWGpsnNRAscgs1uRXQqiQE/E+rxnpcp904eZa0sstpbnkbv4Ot4+dw7tpRWUg1jIIPbpB5EcPKRIA1SWGrTJTR/LABt7Vx1fHl1autkFoCswXV33zqjVALpscAmOp4ChUxpBrlhGjpu2XAkGe5IaJny6ErwPQOfnpfNBio0q8beSAE7sC2AX2XkktnJcMNdXsfbmGzj73e9i9tVnUF68gTCIYJL1TpVCqYKF8YOwyhU4pgm/0cD62hryG5t4sNaQ1mJNq4wVcxrVsTE4X/sszG9+AeX77oNVrSL2cjLXeiSdSHy3UDf68I0YdmJgrNUSAN2vN5FfriPs9NBCiNWC2pCzvULiFtU8sR2xEOV5C0FrdFSKzAo8V31IJa5qG+TbANAJBujxlC0K6Fihi4YEa2nzJcXsalXGBdtgMH4Q4L5x44Yow2nvTnIS4/hrr722fa4EdQnacZzR3p3kKJ4/AXcq1QmQ8zOpAKRtmyhE6KLS6cixyZAmGM/rZixh71T+P9XjPKZsElMLaJ4Tz4UbRP4bC+bsda4VKVyrSRLh+VCtTdBEq9jFIUbWxttztLmrALpNS/O0PYVwI5TFOcc8CzMs+BNA5zev0xvLozI1LMUSw6qQWib3tDh+EMWhERRzeXjdvmA/6PrA1WWs/d3fo/v9H2HsrUuIwz5qVoz5nCHPxvmNh2H93hcw8/DD8JYX0Xv1JSy+/DKGXpzH0OVNhEaEDa+EnleEPVRG/c//GCNf/Txmjh1H3SwiMuxtAJ0EHslJrNS5Jo5g+TsA+rZddsZOVilxlePGrvzO2FnvdueZO3nubmLSTouPbI6r4272tRq0zX7eXrnlDkCs4tivuwd6Nh7r+ayvhfdPE0c4ZjiXOY90D8bs/Nf3c681ZndhUt1rrc7TQIyKQQPPK91b7LVmaHBjcB7p+KMLlpoEQOCZBTnmCsrNR6o6UqzzWJyS/p4JWs0WOs02kq4qkrLNjWOqGKEBdObUhqOcoOQZq6GpLOElt9K5xw5ILsVjcfEhEVHZO2fPVZTqAxb2MlYUFUSteZJbqc8k+VBtwVJ7EOllnBJH0hu2TX7Keu3cA9Az+e77fyWAnsRtUTcbsYego3rfRo6BvqtcD6QoH66KK8P8cz9B+8olReA6fAyF6rgcdNkuoOfkBED3ugmsML3xH1MA3bQ3qPkS8MAyO7CYb1NohFX0+x0EQQumuaFIrSbV5nsD6JyDMidtV32THNfZjyQclbU77LiIAgIOQLduoZAfQqU0hK21NgJfuTv0u+0UqOfYDxUhzwD8oC/PpN3pSv9YrtP54Sk4RQXefTiALoYnch4kw+XyRaU+bzbFUpeEvXK5IrmTEK/NEAYdf2hDHxM+9yT3iNmn1e/IPjQwLSFqD1eGUI4cOCS7xz24/k1cv3QeC7duou8auJ/5z+FH0XbuU3t8M0Gc2lvrtUdiXRZAz7Q3IuDPvu3aqp2uZUIIZ8bMuBMGospnThkEffR77TSPzjhZsd6gna1Swo7EHRLsJY9QMSd7Pjr30wC6uOJ9TAH0wXVq995477Ch1zu91uuYPvjewXXx5wahj9A/3imALgAnHROF0eHImugViiiOjMlVkQTj93zJ452k/5EB0CU/TlvD6HGg3QiYI/PfuL/gV2gkCG2VG36SFegfBKDz+gm2cQ8YmybKI3Q3G0HQbCkAvdMBFejy/l8DgJ4QQPdc5Zjkr8FrL+DsG2+gsXAJxUC1B8tV54C8GpNt00WYtkyTdWJAgb4jKFEAOkmQej7fDoAugomMgCW7L5AxlwKKzK9JNqeLili4p+AjwfKpqSll4V4sKvC8UEAxceCF7wfQj44fxNjIONxSSXLRG+fO4cb3fohT/88PMbTcRGusgBe/NYr7f+srODA6Bbx1Bc9/+29gv3UVj7dcGMUS2n/6J2j9xZ9Lvh+Xcuh7qmaigVYx2esHIGwrbVso8goCtBt1XHznLM6/+w4W5+dR9gMUcjkMWS4mQlPO2y7mkJRcWWMpFPAd1dPdG6miMrUPE9PTsPJFJGxfRNKdqJv4XCI0oyaLMuKKtoU+1roKQP+3f/vvsba5jtDswR0L8dRTT+HUsVMoeyV8+zvfxvyFeTHF4b3fN3QQn73/Sfzhv/hDTOUmkafjWhJhKHTggXVBiAJdAPT1tW0AnWscDTNul/+Y3Udl4//gXlK2IomP0WQezcUrWLi5jnMbJvYfnMXM3CkMzz4ihH223aQ7qrKG5x5K1eBvB0AXEcZA20I99nRuJK1VuTezLdg5RXC4dmMeZ999WzmRGtSfuTL++uwTz1aPhQKOTx7ASKGicgdN7mOelxLydo13IWDcA9A/Qkv8J+pU7gHon6jHeWcXc1cBdKEXvb8HehL0wB7ILL6YsbI5l2CfMpL1FewEwRQ01xWdD7nEn7cJ2avAqA+n3+ckETz2+uDiIRakIRpbNWycfwGrF17BzVs3MZWPcXBiCLOHjyAePwmDG2bbxZZRQT8F0HM2yQNKXRtHLI6lF3DXFBiKIaZajuxW4PPaWMhrt1IL90ZTFuViPo+xsXGUmGRIQg+4op5JEzCxJLUQWxZqtKYXq3YbOdOB67kwcznEhbz0LIfnShLJTXSSsCBBb0cuXmTHpwW5bTUL4MUUeSkFuaH7q8vGO+15I3mMSoqVCoZqIXUPtzePvM50BZWf+ve0u4r0PQ8T+F1aeDVQX1vF1uYmWuxZ12+L5btlJPBEtcD+y6kKXWzpLNi0kBMAncVLnouBgIqiwJfeRHZhRJSX7IHX7dECyYDjuShWqhibmMDExCRGxqfEyl0nH8rWWWTRYt/ZrG1idXkJVy5fxtr6Kvq9riQMR4+cxpFj92NiegqB00IPbTT9Bl5YexlPv/YTPPvi81i0GmKjzPszVhrFY488ijP3PYgzB09Iv76ri1fxs7d+hnffeQc3uqvYyvcEBC/3ixgOh6Tg85899jv40n1fwJEDRzAcVpFHUZQaXZ+FWRN0aWJPoHQ3CnSaiAmgN+tot9bR7/XRQ4Ae+/NxbMBCPqEFvw3XceGIxWKaJG6PSzVGVSKl02Rlm59WWZQlT9rvkyxTAdMDWjiy4Jj242EcUbJvBaILKKdaCig1lSH5sAC0JCTTZpctGoKWgIwUdRlBC43aFho3L6N7/nkpYPUKE3DmzuCBB06jdOAkguFD6rx4HexvTdUHVdopl5JAvepvLqmpskEkg5S92TWLWWLBB6fCg4V5DXzsBl707fnVWbgTTNUF9cHQ+0+NtYGRF/CK98o0WjQtTwF0JviGWECxV5gk4lYA5Loy3pzNWyjceAfn33oLjfkbsOsNjI+NoXD6QeSOHBVCiW+PIjLJHFcbVJ2076wvO0NN/ZaOQ7FT14oW7WygwQNlUR2ZtoD7LA72YzLU03UuV4FXKKFQKsItjsBJ7dwDUbXKFkSxcuV3pdDZ3jynYIaqUSq7LAL17KVO54/88jLWX30VL/31X+PUqz/F2Oottb5YNrzxcZgH5rB5/DGgMiyxJVhcws3567BvXMPDt64Je76LImrGOErFEqLf+gzi3/sixk6fhj0+gSRfUHaScIQQYDk2NgwfPSOW+T/SbiNMFejF1RaSvo+2GWO5wtYcJNp4KObKUjQlC5h1e87t0WpV2MOqwMr5qNwmeN6q4Eo8KN1sSa93ifDpzllbCDMypKqC9Hnq+aEBMW1PRkCcQDbBb4LTQu6ioi8F7UUhXyyKOp0/+fqVlRUhGbEAzePpXuUEwAm+Hzx4UNThBNpJGCIwf+rUKeXyQYVIasNJJfnzzz8vQLio26JI4gmV4wTceTwNxGkQnf9ORTuLGCzG83z4zXPQxydYwm+eS9bK+k6KpL8KAF1PIwLo+vlwveR1ETyv1Rvye7VawtjYMArFAgKLADbXRxP21AGURquolMtwZD1OgE4P9vVlbLzwIhrPPA/nuTcQdDvo0gmkUsQkSQWfexjGU4+gMjUFu76O8OpFNM6dg/fT92C/vYBOv4OVfBHxaBVTh2dR/y9/B8UnHkZ1Zj8adhkxe7YnJgoBC3BpVKdFoOSloQLQgyC1y077TWcAdAWe747J6n7vrn7sjpe7yaJpNNoOsXvF1sFCWDYe/7zcNtvC4qMCoEsmN2BHr1XmnGMkj7DAx7mmFXlZAH3w2rPxIEsq4X3U4LkmpmgVpDqHnSPtdQ+zf+PvP0/RLqt/SgJgrCdJldcS2hYEzzQNDI1PiFpTjhUlqNcb6LU6cFgtSs031Yqr1gya6ci1kaAiYhVFYJUcR/JUOjQpy2RxTJALUvsOZeeu2t/odUbipRARVf9huRd0ftpef9QxFHiWttoQJyIFdsm9VIuqeg19L7c1tWmGM0hWS2+xAhRvtxw4mG18yP8P2pXe4ds/9OV36bwJoEcEONm2InYRtpW1KwF0klIVWFoXEL3f62H++Z+gfuE8qtVRTBw+isrEhKytq3YefccTO26rDVh08pLN9cfT3tpy2Pigr9R3VIFJSzT6eK1KD/QwasM0N2ELgE5WbVMRRISor1tAMQQrEr9Ne3u226Frmj+DJByS/CNoE5V34Nguoj4taNnKzEO3EcpeQ4G/BOuZq7AQ25fiMqdYr9+VdkFUn9O5gfspM1dGYivi5u0A6CyAaADdyxVU3Gu3BThh7CsUivJ8OW8jsIgcimWpF1twuMemTXUSoNaoC2mwMDyK8vAoRoaHke9HMMWyvodcfxFXLr6Lm0tLSMolnDpzBtW5h9C2j6mYwf1RSvhSrai2M+Vt8Eb6maeAN0FKnrfszenslYrO5f5Ln3PukVXxnb3r2XaF45H7YLFqT/f1wseRJDB1uGC8Ton6un+qdnHRa6Q63XSXZRAQugOU4UMn+q/2BdkcTueyWXKcJmTJLZKWZzutsWSMpS2NBkGS95H5frWX9Qt/2p0C6JyIBP4EQGfbLNpv5/KoVCdUDY+d5/xQAHQr6iFPa46PwBefTxZA13kG54s4RIahgInyGhOIHPX6fzYAOnvsCckwQkijxtSSnHb2ZWkPNgK/0ZJaHvcUJI7tBaAzFqlYo+LFYFx+X4zWAiR5qdDeYSYSHGWX6hDM5rkYptQAJGezDZhugl63B6u5AKydx5tn30SwtYaxvI37H3wQSekA+pZ6ngFdNjJtgHbmrrKfVnNaOU9Ie5443YvI3FeDV7tepf+3XfukA+GeALomPzFlS90FmV9fuHhR5kav15XaJu8Vx92+TA/0YqkkpDHHsGFJn3Cg57hyHTzsoZF9GBmdgD08DLjA6sI8lp59ESN/+Tew59cRjJVQ+5NT2P8bT6JKYsulBbzzve+j9/p5jC83UaUT2R/9EcL/6r9GvlxC7Nlg+ZH3wbAMae/Z90M43T5c00Qun4fR76NTq2FtaRFvv/Mmrs9fQ722iUrRRblUQpFt5AwDuXwOZdvDkOEKqT90XXTpJMq83M3BHR3F1OQUyqPj0v7OZmul1FGMY26jvSbnkCvmUbN9bPRqeOPyW/i///4/4tbiLbSDOsyhPr7+ta/hwfsewmh+BP/w43/AhbcvYOvWljynY9Mn8cVHv4xvfuWbqHpVuAlrOhEqgQ2PdXXe0do6WpsbIqYKW1siqBAAXfdjv42YpcdRdk3ZzuWzdTCKHIwAI8Yt9Ddu4dbSBs4utFEeHsHkgaPYd+IJ2ZszD6IIknuYhCsuCQYiGHKlpYGMw0w6T4IShU3CYdGzRxZrtcjzfqpWrazb07adIdqEl/OQr5SkrntzeREXr1yWekyPLnv5nJA5+DNfyKNcqWDSqyBvOtL2k63VtG27kwqndGyVeSQEu3S+sD6cU64ABOzZx1P2PqwuCUmYoiuOb3VRNlqgHyP/PxIXCl4/z5/4EGB1migsXsXbf/Vt3Hz5DURdA2f+9b/G2G/8BjaKefyP/9P/jH/zv/5vt/Hk7r3k43oH7gHoH9cn90s477sJoCfxtp5ZGdgmCgQjgE4Qi0V2Blulctju3j2gUN1xDZQNRLqry24OBjcOuvCoE9LBotggIDX4OgHQCaCI0sOH32lgc3kZy+++iJXLb0mhe994BQf3TeLg3GEEpX0wvJIsLjUUBVDhoumSJSc2QrREV30zGXXvXgemFED/gE2VAtBbaDaaqh+UaUmiQRUYlejSjZtKXbLKU2UgFyixybFsbNDam8pC28GQ5cGliqaQQ1zMyQa/79nouuwdI+ZH8s0v2lcSFpNEU7a9iiU6EgP8VNG7GLS4T9VakSreyehh4qrflxYLshvImOBkCprTwk4D6BGtlRR1HXY/RHOzJnbG60u30KzXpfe5RVt9qhpFKawSR6k3JZEUBshy5PeOEkiBsuzZHhCgCgKxV/ajRFR1XT+QQkrIe2Z7GK2OYXpmBjMHZ1EUpaIqmkq8AAAgAElEQVRL/0HSJ+Wao35XxtLq8iIWby7g+vXraDWboooiAHPy8MOYm70flbFRJIU6IqONVq+FZ9aew49fexrPvvQClrweGgH7uMeY9Cbx2COP4bP3P4Ivzj0oyeL86nX89NxP8NJLL+G99gKWy20pYuR6eRQDZWP0J4//Pr5y/1M4vO8wRoIxFIyS9Cru9Jgcm3DshG62ykxAZBptJO0W/FYNrYaym+8mPjp2oKyVYhO5SBWF+M3it9j5ZtR52aRr9+/sgbwbiGCyL7akLAYzYeqnRRkBNNLecdpylEoTi/NOKSCzBQfGGumrTgA99pU1PckbYU8Aq97SVXTf+pGAaS2jAHP6pFgvjx4+DXPyqEocrRwCSxW/dY+pnXjCV6jite4jqNuWSkIpPa4/uGetvHvAakuH+EEwZVdRP90WquLhL9/CPaayOCXUqI1bCkZnCtbZGPpBCftgnOX/BygiolMF577ZIJtBQLOirwpk7MdKkF3uqx0hdntK/d9aQ37tEq6+9RZqly4iWlwUwHHkgdMYPXFCrO+63gR8qyy3kMXN7XuYFuzUJkPf8x2lucQE9n5Klehamc44qB10AxKr0njZiyAxQAqFVh52riCtHAojkyiUh+AVCggljik3DgWgp73atEW/EDuUQpCW8CHtRvlam/Z9JvohMHprCbWXX8ELf/VXeOSln2BqeUE2dnF5CO7x4/Ae/TTw1O8CU/tEvY6LF/D2G28geONFPPT2swh7tOrPIcQIPMdD61ufRe9ffhmTDz4IZ3wKKCj2eBIxPrE/gYUVOxKQXHqgdzoI+d3soLLRhRFEaDvArRFlL5w3XVStorDwg15PFUwNA6PjY/KtWnmoeM31UYgZaVsO0pY0uYRrglh37+xTUkWwmju6YKhBMt73rBpb1ChxjOXlZTz77LNSVGaPN/6dfcTZj1xbu0sxIwgkxtNZhmpvgtliJ14sivsHgXL+ZBw7f/68vJbxmaC6Vp9r9SkV7rTE43lqgJzxkSp4frbOVfQ18Jh8LwsZXJPPnj0rsZoxiMXzEydO4KGHHpLPIqmKx5JWAexPllZS9gL99koNszHk5+VE+nV31gNdtbbQ4J3K5tQjZOwmcUAD6AQIDg1VMFNRc7Nl5xAQ3CCwsX8/ihMTyvLfpRVhArQ7yF9dwNqly1h//RyC7/8MnVpd3jtSrWLfY4+hcOY0cGpOFAlG2IbR2gCuX0fyzDn0X7skz39ppAj70H7c96nH0fzWF+Acn0WhXEHbGRKiCgF0UVcI8ZNVCwU8sQ+c5XeEic+2N9KOJWNhreK2/t6pJqj7uFPY34l/6ukMxlEdTveKk+9/7Y697eDakD22/l0vK5I7/Zp7oGfHpr7WrHqb44DrMZ8Z5wTnmlgvZr70+7K5fjY2ZAtIEsdT0EGrvhRQwbiR6q23CZ475My99g8a4NCfm1UQDl6DQfebKJZCXeQQQGduY2J0clIAdCkoRRCCDQmeJVtZIpI4RdBLADOqx+U8aa+sCj38bIdAIImCqe0x75nOU6lIl/7p24NSpyXp2ExVb8rRR/UkJkmYv4t1alrvkmsNo1RlrtpRkSQin0lVqyYysbibTvbtKJ62P9GPTM8Kudt3CYhWdtB35+tuAv+S3ya+alMQ24hbioQRC4Ceuh0lbeTQlLXqxvPPYPP8ObU+HZ7D6OQEnFwOG04OfceV9hlJmw4+7P/JJxLstKe5O7fnrhzVojUYlZckyRrsNUu3KeZlqwjDHuKkB8OswbaZ88cwja6MX85rtlCT+cg9Y6JI2Ladg2OrlmBROIYkLsvf+20Sxl3pGW5ELOKyck/fT7ZxCQVY6PWaKoYIphNJrknFXr2+pRRuUlhWStjIdISQpdc/PSj3snCXF1nsrc59kidW7cwFuM5z3pMwx/MS5zfmy7EvVu3MAewghMVvy4IfRVjf2BB707GZQxgZm8BQpYKc34MRBuxdhnx/GZcvvItbq2uwqxM4ceZxjM4+gJalyMGq2LzjmKJjqAZwtWOQJiPZubwQeMSFQvZVjB9UTCqFfNaqnXtsK1ZAFo+ryY674jhz9HRdlb7n2oY8ReazMV0TlHVRPv4YuiwMrl36eiXWp3sBfa/EISADoOt7kc0nB+teKi+5WxHxrkx5dY3ZdX57V7DN5nj/BxPIFACdHbMcGX8EwUbGJmkfKLuJkCKHrS0YQQeeodwgf91f+nnzuek5pZ8x60KM9dwD8N8JoMeuUqz/cwLQmctIi0AqSPcC0OtNqeeJAp3EsT0U6BpAV7nv7QLoECcP7tUZuwphT7kNkqORGrsEho2upVrE2WYAz+yquLd2Ad1rL6m9YhJjaqyKwydOwM8fRNtQAHpiRNLyKps/bhP4U7BPtTRUCnSuaTvxWI3cDwLQlQRox8lqOw4opdquPWiz1cL5984rAL3fl3vN9ZGuXiSMMychWYxrnKi3+TxS4kcutGFTLJYk2FeZRKk6CWNiHCgDjeYWtt65iP7//tdovXMVUdnBwT/7MnKnjsPOF2CubqB27hzWzr6Njfcu4/5HH8XoN34X9jd+D8jn1LLN1Yi5MHPnkKSSNtBow7McFMpl9mPDxuItXL9yGRfnL4idemQmsCfzKJaKcIoe4qIp1zDpOzhcd+RaAttCKyFxtY5aGMJ3HLneffsPoTo1g8LoqAgQuJ7x3s+vzMtedGRsFJ0i0Aq7eHf+Av7fH/0tLl+9glp7HWa5j29961t46ORDGLaH8LNzP8PZ18/i6rtX5X4+ft+n8fXP/DY+dfpTGHKG4CSOrLWlvglH0N0YSX0D7a1NNOo1RO2anANHK+UlmvhxOzFL74M+aL+v/24bIYZxC1F7EytrNZy9siJ1vurkARx76POSX3p5uigqkUFEH1K2ZZUszBHnyMEcx6RgKBVJ8fq262spwY5zWBm8qxSLrSk4B7x8HvlyUciDfE0/DPD000/LmGR7GJ7LkaNHxDmRY6Ic2SKM435cLNsphGMbmFQ4lc0rFJivFOhgy64MgJ44aRtGabOpziW+B6DfzjC795r0DtwD0P8ZD4W7DaAzSqrEhZtZVQiK/e4uAF312dPm4zuFRf1Ysv23tGpVJ5zZDYRKKnYS7WwBbFdAHejNrBMMnaA4cQSXluuM/mEPvVYNiwsLWHrnRWxcf0eKwbMzVRw6tA8Th2YROGOAnRe7XgLovgDoCTxHKZZlcYxpQ6eAE4I5d+eLigOVZOsCry7qaaCgw55BKYDu2Y4ovWgTx/5BZHExgSrQmi3tJ8QFios4VZBbZh6G46Lgehh28jDJwi/kgIIn19W3DXQcEgT4HykTBN4SsGOQnyauGkDnfnck0QA6E6V+unXiOEjLcFSgpwA6i9rsTaqflU48PwxAl542zQ7WlpYxf/06Vm8uoNftyFjMmWmvyCikEZ7qJ0vFuZFI0kVFiAbQqcZkUZIbWTLoCKAzue3FJgKpH8ToBSHanQ6azRZ6fiRW7tMz+zB79Jio0dkXmMRGS/rxJgi6bQF3bt6Yx80b18Xql8WiUrEoyevJw4/g0P7jwgSMy00krg8/DvD08k/wDy/+AE8//1Osl2P0ECL2YzgdB8eOHMOnTpzGV48/hoNTB7HRXcfzF5/FD3/4Q7xbm8f6kI982YHdceF28qKY+C8+80f4zfu/iNmJWVSCUeQNVRDqB6qXuM0dQ6CYsUKE6XeRsAd6u45uc1WKPe2oJwC6FFuCGFZPERJ4v5hAilIhVUupQgzVUqmaIS32qo3FTp/07Tkr4gSVTHM7zF61Yova78Pv9ZTCS1iIip2vAXQ9RlTxzIYRKTtBAug59tpO+6az5zQTsGB1Hu03fyjMx63QQVg9LAD6+PGH4c6clLHXN8i6VWpJDaCruJOd0ak2Qu5Xqh7j89ZKrUxRY7DAkf3/bCwbBEkG36cdI+4GgE5bKyaXexVr9FXfbqzVMVa/nr3FIiqeGSPNukQLDoFioFp3JmInTrWPicQKETmqSOr0tlCoz2Px3Dlsvfsu2teuyt9HT5/G+H2q73XXnUDfKskpZgF0zThX57JjE7lj4b4DoAu5Jy3pZAF0xjOWc3lPSJjqBaqndS+m1a6HfL6Ayvg+DI1UUaoMSUFVyvsfAKBrYgeP1yUgn6iiqsVeXFIgBYaX19B49TW89O1v46EX/hFjt25Ie4KglEdhdhbFh84AX/0j4MR9kL4L77yDF//xH9F96Vk8ceFVOA7XngL8YETINe1/8Tn0/vgrGHvgASmoCoBO0olP62E1N5dyMTok0CQGRro9xATG2z0Mb/VhhnEKoJNNbwhxphBYqvjLvllRINcwOjGO4bGqKHi5wWXPDMYAbrXI4pfn82EAuvSk1oUDtU7poqIGzDWYxNjAc+fftZKDMYLrNmM8yRWMe4wnGuSWuU1Ge6cjmzi+nscQUkZqIc3j6nWV85+bOr3W8v26nyWvn5/F13Ad4TG5cefn6s0tj6P7HGobdl0453nw83k8DZbzs3gveVzdDzpLGridfOKDNtTZvEnPcbkfy9exuXBNbOs5N+jqIG1ekmDbmYWPhGQ7AWoMDeqmJLkUwON847Wy//lWrS6A4cFKGROFvFxPw3QFQOe9JoBenpra7vOecLwEPnJbbUSLS+i++Q5a3/4+Vm/ekufEwunssWMonJxDPDslY8/tN5Dzm4DvA2/MI35vUZ7t5tQovAdO4cTXvor4Nz8FTFelPNt2h6VNz88F0PttAecDnyQU1TZkdwxO3SveB4wrAH0w7ml532D+qkkk73/9bhtbfr4GI24HQFfnm9rlfcQBdD3OOU44f6enp2XM7zV+PwhAzxJsB8GI3QWmvXNxfVz+zK5tEqtScEPPeT1/lM2havkjjjt0JgkjmcuRa4sKQgHoU+JSJNbIsQLQu802vG23LkifRzlPKTSpcySALvmu7F/Ue7PzVXKflPBJRyh+hqjThfRJJxy6uFjbrh/ZscdYQhBd9mdUpqf5bUhlbUpI4lZGAHSSEzMlvW1/GubrGvC4B6DfTkiW1yg1WCAqHDO2EDVUHI1dE2FOqX/cpI280ZI1beGFZ7D+zluyHuw7PIfq9BQ89s528+hThUcFWssQAF36qn9MAXSCDEp5HMOwOgJcGwZJhquIoj6SpAfTrsvaQ3t3w+ikamfm+MqZyoANM20nZZnM2xXpJAyqMDAk62u/bSIOVUsyIy4hDukckSDnFKV3Mp3LGo0Nte7aJJkrBTrPq9vrqNiU7gH5O3O3IGUFf5gCXeIync7YRzwF0MWFxu+LopakOc5lXgnHhAbQ5fPbXRi+r4ANw8DG5qbY8U4dOoKR6oTY2HoaQA+6yPWXceXieSyubSA/OYNjZ85gZPYBtM2D20rYQJzydgjM2f0bP4cubMwR5bxTsIqOZgFzFq6PKRlHxxap/XAfSJv6NI/OxqxsTFe7psy6uu1woeKfjukSj4WblpKqpQXcXXS2uO2Z/E974YcBHtm17v35h/psfb/5M7tO/dPO7Ff77jsF0A3LTl1UuEdQObLtuBiZmFZEDZMqQ6Beq8Pw22Lj/uv+0s9S1+f03kXWgzjG+vq65KxsMSV7DBKl7wHoypEwq0BPAXRRoAt5bMfCXfaHJKOkCnRVh747ALqFvrSg42d0Ft7CxrtPiwPaUD6HAzPTmD5wAL3cAXTMUbXmi4JVrfM6fxwE0LnWsx6o8rI7A9DpWJf9kpi5B4DeaDaEtE0HTX4eNwlci0jcImmc95DgubQm4ZpDJ7e0FuQGFuxQia6mi2Moj03BnpkGSqy39BEurSP+989g+aevYH7xCm7dX0SuOoIi687tHpobG7CaHQzDxrFvfQuVL3wZxoNngJwrRFGSRwVAt20BUtfW1hFu1uHClHXRbLexeGMely5dxHprHa7noDBURDRkit26XXBhDin3ubGOiUNbpqyVoW2jEUcyxxYbDWz21Xo+d/g4Dh45ium5OakPd1otrK8s481L51AoF3H0xDG4EyOgleXV1Rv4D8//J7z1zjmsbi0KgH769GlUR6oiVFjbWMPKwgpqyzWpr3/lM1/FV5/4OsZKYyibZbgJ13QKRQw4AR1qIwHQu42aEELiTk1aoNwpgK7XSC0qYOzI7oWy6waV1RX/OoywhY1aG29cWkKr3UFldBr3nfmi1CtyhQrc/JAC0KmUtxTJ93YAdHET5Z6Tc1KInMpZNkxlkFJTtFR+wPY3zW5bWuzRzZD7GBJQ2t2uPJtDhw5hZv8+ee68JrcbwZbhasDWTjb8MBGi7CYBckxL+4d7APqve9n7RH7+PQD9E/lYb++i7jaALikLExep9uwo0Act3AVE/0ALvvcnPdmF4P1FyL0Klup+7PXa7MaDv7MHuhP6qtDUr6G7uYir753HyuVzaK7ekOMcPnIY+w8dwsjkFPpmCTDZ39VG2ywKMMAv2iqqzR4t1FiQl12nsANv9yu7Ec1es/59F8gmf+RmIVWNcD/BJDJRRT8Wl1utJtpNxXDPezkB0AUgEFW0Us57GQU6AXR+RZaLRn4YlpeX/qQVLycAOjf/gnhxYTQN+HZqR0NSWMqso90x1YaqkKxKbPwvT+A0LZCAYLaMEQoflU0MwW/auUsCwHEkvax3FEO0WBfbOXE3IPiqoHt18yGJJy0PazdvYfXWIpbY53p1WTb7fAJ5brqZYLADK23cPdofWnBsBXxo8JyFKiZkTOQkeUitxflsW/0AftrT3A9jdLpdAdDrTdoLWqjQ/nfuMA4cOIgJ2tAUSzI6ep229GK/cWMeS7duYW1tRQABbgAq5ZJY1hybfQgH9x1HrlBEXCGA3ocf9vBi/TX86JUf40fP/gTXkjoCx4CdWIg2YxzafxCPH38A37jvCRycOYhGWMcrV18WJea5zStYcLfg5Cy4/RzyQRnVsSr+5Mzv4YsnvoDZ8VkU/DI8mrCb7ATPorVimJpRLAokkgvQ74gCPWzV0GuuyYa1mwToOqpPkx0mcIOUZSh3LO0NaynbPtnUpr9zjtHqnfdK7CbT3kNqru64COqijtAyUoIIWeUEM1i0ke9U9UALXj0/WLiR8yZozwEpfT9jdiyHQQBdLEoVUxKbN5G894xsfNbaATruiKhGp+97DCPHH5XCkW8VEaSsY7HK0hZeSqOthIt6kya3IO0JqE2NBqb+IBB+u3Fh8HWcIQLu8SftiFk4d1wkruotzFHOVgoC/AuhRxEcSCoAexX6PszQl3vEv7PYxfvChFd6W0vbgZ22EIPFnuxGcFdM2oPQlE3ow7iAKOF8jxHadcQGzyFBIQXQYfBMijKGIjOEb9PWM0EuqKPYuonNq1ex8fZbqL37NlrtFoaPHsPkyZPphnUKvqVASwWgp3dNqznEpkvFSFVwClMmBA3FU1taiQ/qdTJW0t9DFjNTJV+QWGIswRhb70XoBkpJXhydRnViCuMTE/CKQxL7OdBY8JF4JWBFJKAGQQu6YrBneStIYOUZAyZheC4CAiAE0BdX0Hr9Tbz+3e/i+I//DiM3rklMbTNuVUfhHT2F3m//5yg/cgYl9s67ehk/+d730H3+aTx15Q04jgnfLKGJKvK5HFrf/Az6f/Ql7HvoYbgjE0icgmxtjMBhwBcB7loxQs9RsJ7TasHk3IkSDDUCxF0fTSvC8oiDADHyfoKpDg0qaD/qK/Uu+9VNjqM0rgD0hH38yAImwC2tPbRSmT8lmNMBbkeBrt1neQKylO2Qw7JjjmNfxwgNZGWBLz4Ppa7cKQ5zzGuXDD7frLo0+7tWv8pmPrUU5LFYfNdKKx5X20wLGBUqtZVW08qckjVWjRNRf4ah/E2D+AQLeRzpr5rJVTRZQBdFhQyUqrM0+H47ceNOAfRg5QY2Fq7iypUrEpYJVMj6SCK6AGmmaveSEqFolKbmklqv+Xfp0UyVX78vADpV6Cx2jY2WMTRUFPVr3/QEwOZ7g+o4yuPjYvvveAUBDJkElHs+ZQ2ILs8j+MGLuPbeBaxeu4FwYV2KPcXqCNzhiiJWoQPfaMMn+LfegNkOFHnh/qOoPPIA5j77GeCB40jKRUQh1T3swU6eP+e4KuMTtIzMSH6aUQC71xaruIjuJ/7OONq576kt3UCM1GYT2dxN86eyIK0+jsqP1Fd2bci+Vv8+WBj5oLi7U3jXZCFacKt4LiJNWlPyGbqOfEu7A4v2lOo8tkltnIJBhJguO3RtYGFSkjrOS2Vpd7tfevzqOaznlibFkEzCccI5Ij3uHZKs3k+OHQQV9LzR83ww39eft/u57T7r7OcMXo8+b/33vda9bRCDq0ikHC5o4S6FIdtGpTqmWh6l/VmlZUyrg0KqWhWOUQpEKwt3DaDTNlStRTFdmlIAXdboVNXBuaZzLBah5PyEuKv6pTNntlKrU3nm0lZGFbZkPZLcQFlgSxEuVaBL/Ex7cUpsi5VrmFgxa8PDuwig3w64pLx/dr4+LLf6sOe869lrMtAe7jt6rmbXGw2M3M58UKocpfyyYxNOR4GBkc0e6Mzr6NTWkwI990TLrzyPtbfflFY2c0cPYXL/tPQerVGBLgRqmvVUYMTabrL/sVSgS1sXrT62uwKeR5GPev06wqgP1zVQrdLanOSQmHV32deKs51pISBxhfvHxEWhkIdpkPylwN/EKAJGTpFLAhcg8dEwYaEiCnQ6r4E/6SDR76JWWxcyghjKQeUNHBLMGcXVImIRnF1pLHKNpV2DCuI7wC7nsv4zs8rtL9OAR3tcx5FYzLyE85HHElI3PyvtPSoKcVOR9UBb+VAV//0gwfrGFq5evYqx6VkMj06gVCrA8xuwkkBc/1C7gYvn38Vms4ODD5zBzMmTyE8eRsfdn1oFs5WAGoc6LxJgz7a3v3WPcz4YEphJruFeQlwsCPikzhnb+7U0P2CMYDurvdYxfVOUxfIesThVfOpjbr8idZUSRyPZZt3BAnQ7E/NX+Jq94huvd68cQZ/WXvEtm9/qPPhXeBm/lI+6EwA9rQapOc3dmWGpvaztoDQ0Ki6JJNRzXnVabUTdOpK+aseQHU8flEfo2P5LubDMQXReov80mMtJT+p+X3IfyTloY/0xtXC3CIcyOFJUZNjSJivo9OCxRVtGFJHdn8n9YcuadA6IhT1dG1m3cF2URoZQHhqCX2ug3WiKdbom37ClhKjExUE0QZLakmd1vFli0/tITqlzlk8nEdZMkgjlsAWb9SNJyEQWIU5xnbQW5KKDfFITwHvzymtYfutHAvhOTc1gbvYoSkMV9HL70bPH0npET2jjeg6r8adWBxXGlPOKBtGZl+3kFzurSHZF2XbfTBXo2TEr703jo84W+ZkNcT17U9oIsV7KI1M8RaCSzqTsf05BDy3cuRZRsRuSzEEVcMdEjiaeAIaKwyiOjMGZnEAwXgA8C1Y3AF67jpW33sO1C+dxbeGqzE1iqcWcLevW0PgIJo7sx/7HH4d7+ASCsSkh2adejSKmYu2G5Kx+v4f24ro437F+EaysY31pCSvLy4j7bRQLOZSGyjDLSpwD10BUUPWdUmBhpMV+6Hnwzm/5feX+2Wxird0SkvvExDQOHzmO0488IuNna30NVy9fxuWb11AeruDoyROoHt2PfKmIzW4Dz11/A2+/+w4uXjuPa6sXUa2OSR2deZnEoMhAyS3hxPET+OwjT+KxE48jb+ThJZ4o0DnnPd8QwVHCXGVrDd16Da1mA+g3YIizUyZpuI0glB1PWexgcK2QPUoSoBjdghn10Gx1cG1hFUvLyzCcImZPPIZ9Bw+gPDIJ0x1W4xAkTygAXQRymb3qzqntjGOOb9YMuO/o+L207kvYXjmssJ5O1Tmfw9rGOlbW1+QwJEu0Om15JmxfMzZWxb59++XZCUnGsuD0IrATh8x1XdPhvRLwfAdA166PdDS4B6DfxgC695I7vgP3APQ7vmWfnDfcTQBdWWG+vwf6Xgp0yRlYBB+4tSrwp3+VJEC9YDABHdyAZDcS+pAfBADpJFm/x2bBlAA6A3NnBe2VS3j39dexcfOq2FazwD136kFMH5xDqVJBz8hJ4k7w2rcLypaWBRBRYCtLcDPupSAvC1oKiL2dL614y17P4GK4vcniLaSdFTe1AngqIJgnwQ0uAVoW6alCZ1GvSJVkuSzsQq1q4zmxvxo3szyusBKZ6tkeWpVJeKUKioUCClS3EBAgqBT4YuGmHo5ifQqixCIEz4WAkWau64Ief+YIjqmk2JBeJIpx6Lk5BfqHMcIgVQnynqZEAF2ccnMsLGikVaWFyh6Y2TPVAV1sbW7g5vnzWFtaQr1WQ5vsvogFF8CjEpLAhmUKmC82emKlRzUAmYtKWSfFBC8n1yuJBIFKWps7Dppd1TeIXwR0ZfFvt7G5xb5MHRkHU9MzOHL0KOaOHcPo9DTibhf1jQ1ROrNn7sbGOtqtprLP91yUyyXZOM3tP439M8eRK5WAoTYis4Nev4V3okt47twLAqC/tjGPwCYZIA+7ZWP2wCzOHHsA3zz1BCbGJ9AMG3h38R288eYbeG31Hbzdvya2N15YwJBdFWvg33/oG3hy7tM4OHoQOb8IJ/EkATUtD3FMtQY7v8SwyRZkAbfXRtJsIGgSQF+XZLFvhOi5auvrJcrCXUAoFl613e32NCaIuKNAl3tNtS3BFqIzaaLP4rPeKuiiMIk4VqqS4DyLxSY1gh+EkmSL2ktU5iqJstm/Od07sJyY1osFHJYtt3yWKmbZjUXk51/E/LVrWNqooxawQFfF/gfOYP8jTwJUSLrDCKyyAsCsHKjO5jFoD6+BVjmatLBOECbcvPOSaDGUAvW3M/Hv8DW8CiGc8H1UU1Lxz4IcexhJwst4lNq6SoKpwECTm6bQV4rboL8NoLtCLlDPLzZVTy0ddwdPTQMG+t/3KtxkixXZ38OogCRxxK7Ld2uIrayFO8MLlXy0ejYRGAE6okQykY8aKHcX0V5ZwebbZ7H+5iuyMS/NzEhP5EPHjuU4C8wAACAASURBVKGXn0bgDCk1l+LmqJhu8/NUb1G6SYg7Ask/VKxKFGPsVGOZhT8rbQ+QyAZazXXamHG7KcVOKujTns/rzS422Zet1YZbGRMAfd/+AxgdnxZVhIAY7LGVgufcJLNA6fd7qG2si314NzYxPLUP9506iSSXA0sDHK7DN5fRfvMtvPXDH+Lg3/8Nhucvw3IM1CwHZr4Aa/8ctr7xp5h6/AlRLmBpEc98/x/QfeHH+OKFl2VedewSttxxARRbv/1p9P/gKRx+9FG4pXEkZk7WCSvOwwodwI9RK8focwhRad+swTYNFCwHpVaMoN1BAwHWxnLoBT4q3RDHmwnaVHCHPiJbzc3izCRKM5NqLXC5FnDe/v/svVmPZOl5Jvac/ZzYI3KrzKzM2qt6ZTdFqkXalKgZyJJmzJHssQzIHgPGYG7n1oDhn2D41jdzYcCA58oejDQjjTaIokZskiKp3qqra9+zsnLPiIz17MbzfufLPJWd1VXVrCa7mxWNQmbnEhlxzre83/tstCQ+IKCopkQZQC/6CTquUG8tpcPR4QaYAgTVfSuDjIcBR72vabs6aUYX40HWAbqxFECoHPR0XifveWFPyu+LYroAwzVYztekwXPdANXgoCKvKCBfq+Z1Pjt/lgdGftT564fBPxmbJQKAjM9SLMaTlozHgVDl61Wuq6L1u9i+d0us7R3mzIqazEDFY0SGanb7tJLXtvrMbBNilLLAFfWaNP9NATYIoPcHqvaozDVQmVYWuoZBkk9h1VhtoCL5hh0YXlVAR860NoE8EjA2u3Deu4mbH3yIrQ+uwnjvjop0iHNUiz1npxJjO2DDJUTCRk2nieUTJ1D/5pvovPkKZs+cATqzSG1XlIZ2UhVghSOHxBjJczVzRDYts5khG8EdK/Un54QRFoSaRxr2BwC6rtnk/uzb2pfvztGqZ6FelZ6zfL+OAvv0WDjqe0f97oHbBsmIen/mXClIbT8nAF2/Rz23ZH/KsmId5lqdSVNFRytIXl0xR580xp/t+4+7D8/2LI/7aXopsRQlqBQRw2bjx3VRaTZhF3U5HQ1oJRmNxpLTKHM8I9iknlVaicVelNLGtADTxdO1cGdSlUyZsFicj4osTSFtEQQrAHQ2rsTdRJyAFHFRRc6o81Whe1fxN0UWO+d6FIXi3sR1irU9QUrWyIz1KXq+z1WB/kkA9yOzqVirnwZAf9z8Kj/f4fOVXneJnur1sbzP6HlYBmXKa8CTRhPvX1xI92nnWedg4fU2mTOqftugj5fEXAHd93+KzQ/flYiSl186gcXlBTjVKvqOj4lhyrnJdxeA3EVCIhtDtArixZNey+fp+zl82RcEPDBJnEwQRRPcu39J3lejEeDM6VlprOdZglrgyT7DhdyxXLFCj8MMjuGj2WzCyOmyxtwmEnj5Y2ofNo2a1Jms1x2zAdNkrEqO0TAsYqAS9HpbSglvUtGlipJHAF/xIy3OzGrWqvtWqP44Ro6ycBdCIKBs4G0bw9FExhhrQma3ytlCAGxHEWSV76/6+8keHITSj+j3Y2xtdeVM2Zw6jmZ7Fq1mA362A9dMBEAfrFzHtcuXME4MfPU3v4PG/CKM5hyG/ryQoAXMsiwB81mD6J4A92/dLJfxT7VcmmI0HAhJ4ai+SrlmkvMBGEuhxu8jjwIc/8Rx94SfkZ338OT/PA3kF6/lma7AMwHo7FFlhcqSSnOec1POUxtOpSYAIM9dPINHkwhRfxvxkLEPilxWBpxkTpUUwUeB6s/0Rj7hh4+qxfU84mtgr471D3tznJME0BOSj7+AFu6s36VPSGJXbohdeDKewM2KeBLTgm+7KhKxcN7hfZF6pzjzsNxJeGZMU7jVANV2C9V6HZPtLsLRSNX6hVum9PQM5cQpAhkS+xTzad8q8GkA9NBypa/L3k4r6sIhAUj6KKzT2I+wMbYZLwf4eR/1dF32nLWrP8bq+9+VvWjp9Ms4ff51+ftjbxGRN6MIEekQyA+iBA7GmnL50QC6dvR4BCgv0bAeB6CL9fwRTocyxoqjNT9jP/jixYv7Tm2MDeG6z5qbeybFVewVBMX+RFec1FHjcKoH1CbqTMq55jWa8DptjJanYbTqcNkb24vR3drF5s172PrTH6O300VkZrBnKpibnUXnwhIaXz8tJGgENYwtF1HGvG32Gm04hiNuLDLuXQ/91U0ko1BUx8NbDzDc3pX7H4QTVBwHfuDBq6nzfGyS/B8pwDW34CTK0W2UpdgZj+RedcdjrPfUvhl4FZw8cQrf/OY3xQ1qa31D+jHdUR/NdgsnTp/C3Kun0Gi3hNz4IOzi5p1buHj1A/zo4g+lFxSFkeyJrK/npudw9sQZvPryqzi3fAGLnSU4cGDT+h6qHrcjE0aUImM03vY6Rr1djIZ9WPFQiAYk9SUUaH0GDyNPUMEWjCwUodnu5ra4zQ3GMTpzp/DKG2+gc+wEMrstfz3KHUQFgF4wAz/2qqQyEtGgdNhU7JNlYRCO5exj2hbCTPVqXd/D1LE5XL1yBfcfrKDb3xPSBgnFdGYlieP44iIW5hdkfNANi+ReqU0iSKyongofO3+UXhl/7AWA/hkMoBdPKVfgBYD+SzwQvmwA+mGgRq3nB/bD/H9drBwukHXBoRXo/L7Zf4Dh6lW8/+676K3dRx4NZWFfvvAaZheWEFSrCE0C6EqlGVkKQJdCS/JdDQHQLdpGSfHC5uyzAeh6eB5unh9+L+q5FWghmSAFyEtgjZs6i3JmoLOwE6t2P5AMdBZIOlOV75mWrKLCKgAJuX5ugEHjmKhn+PNS4xV/R6tYEMbAaEIZQNE5toARVRPq4M8mXk7bd9+HwQxIWr+zWZ2lYk+p2etsfsh7o6ozyZVCjwBV8ZpEGcPcctobE+SjzIAlrU3QVzW5RpOhANOrDx7g4fVr6G1tYUTb8fFEXjsbf75tyHslgF51Crtcye229huMzNcTRr7nCauZBW1I4I1NTloLEawtVKyTMMJ4PBEAvdvrY3t7RyzdaeF87tw5vPTSSzi+vCwKTR4iHpI9ybztQR9JrAq9SuALgM7idenYS5ibOY1AA+jWGJNoiJv2Pfz46k/xtz98G99/cBk7oz58y8fZ6bN48/U38db5r+A3j7+GilXBKB/iQbiCDy9/iO/d/hG+t/ITbG904cQe5hrzePPNN/H7r/0uvj7/BmaCGVSzJtxcNXJzw0WaKjtDQo4EosVJYrKHtL+HZNBDONyRJhQB9LGE+UAyfTw5MzGTuwSgF21emXdFY4k/z4wbucf856qPAjaJAqVoDBcfyQa2C/W0dMHMQtXJ+IEsU3butIpOlMozo/KiyOgknUXleJoCBKrzhR7nOZzBGmpr7+L+rVt4sLGNrZHKIFx85Vew9OZ/CbtaRep3ENsNBYDZgUQbKABdZf/IMxYHNWmek0Qj3R0Fyn5WIolnAdB1g1xeK60u40gOoGxwWQWwTsIE34+yXGLz74DaVD6YlZsQep3VpJvD2+pRB7osqyKn08FTAuhDcyjXu5L10QzXMNnawt6VD7H9/j/IfHKnpjC1vIxTZ84gap5AEkypzMviDCLNPFH6KGCD/1QzRQGfar/gWC+apFxHC6X6owC6snAXW2/QrUEd2Df3Rtju9UVpC6+OaqOF2bljmD9+Co1mUzVKCaDvL+p0oxhhY30Nt25cF7DSbXRw4vwrePXVV2BxzInKD6g93MLg/Q9x6S/+Asf/9N+hdfc6bMfCruWg2plC9exL2Pzd/xGtV78i6wc21/HB3/894h99D7/yk7/CcBJjj0mq3rQ4XIS//y2M//m3sfDKK7ArHWS5amI4aQVW5oqMareWInRVfEM67Mu0dXMD1V6MLIwksmN3roJhOEG1P8HZnUiISn0CLWkkc3D69AnMnDl5AKA7KtqjbOH+tAC6kKQ0YHIIbCyDv7oRo4E3Noe1woGXvvz/HMP8ngaV+LtcR6SRXdgx68Yax0gZuNRAilaFl8e8Btu1qpbf06+Hf4/Xmo99y+cjVMdHgUhlFW253nlSGXtU007/Tnmd1Z+PVm5i4851UbUFAeNNLPkXeATT1W/6xVpdeAPsK9A5ZaSJTrcHw1DuN8MRhqOxXPtgto5gqlYoix2kqZp/YaUGt1pDrUElQU3mKglZnSQRpjkGIXBzE+HtO0gv30L+zi2x4htt7iDa6qFPh52WiWhWgQDVuSlMLS1g+cwZ2L/yEqwzy7CmpoCgIWRDkrQ0gE61S8x9waSLR47QopFgBiMJ4Yz6qq6KMpiRVoqU6Z7KaljXZOoaMvP6sNW7/MRjb1VZgV6+X0eNg8cB6Ef97P5yIwDpAYAuVuCFW8DPS4FeBtDLnysikwLQWatqgguVKuU59KRx/vTf//kA6HwfIa+7bUmtExBAF/IppOEmzXJmoBd179MA6IbkNBe2iCUAvTy6tNKIezgzkmVNVD7s+2A6X4d2wdBOGNwLVY3wyDaFPI2l0UZngFya1Yoko7Ma+SvP08L9cevV4+YCzxkkTx6uM446E37SGDkKQJfreijGRs/1o57rWYhNzwqgT65+KAA6m7uvvXoGJ04uwgkCDCp1UaAncQrLmIYBFRUFjA8lCz/9DPmF/qRBcIL1M1fhIQyTzi6RAOispxuNCpaWWkI+jKOJkD/Z+Ge1NBmFsi9YhotWbUr2gniSigVpfX4e0bCHZKLImI7dRJJwj+JZIYDnVuF5PqKQ7laJKNAHg50C3OEcKs6bZcU0wfOixuSJULe8nwygK/CXaxz3SrqXcevgeZx7oBq7tEBV9SWteXVWp5VSFTmW+dvtjrG11RNSRb2ziGZrBo1GDS1nhMDJkUyG2LpxEfdu30Rqenjj1/8parNzSKtT6DokISggnsRtKjx1vJaQb4pscp73tduXVpyX97yj6nv9NaVAPyJ7+gWA/gudYp/HP/5ZAejxJEL4AkDHxUuriCYb+O++M4sLZ+Yw027AEYCbstseohu38KN/82+wfesmanPTeOtf/SvUzp9HVq3Jfj+yPBBclvNMPgLDuIQIZLLPxwXKhEVSqpCiWV1+VgB6DeMtAqhj6W8KgF644jC4owygyzpaKo6eN4DuZXuoxg+FxL9x7SfYuvK27C3HT17A8VMvyXUbOscwtqcKZTxtZtQ+Uj6DidP6zxFAJ4h86dIlqelE8MJuDEmehW27WLcX+edS6/m2RMvwMb1nCIDOh+kF8CpVBM0G+qeOwZpuo+IGMId0McqQDGOkN3vIbBe5b8GgMpxk/boJ85hySUxsH7FbKbqEypGOr0gi2WCgQoe84Qh5lCgnybVdTLp7mAyHsAd9ETqYlgHDUfr1xMoQuvE+gG7Hag8d5xkGdCcNQ2z0eri7viaAref4mJs9hgsXLiAwbUyGI2xtb4tle6vTxrHFBVSWp1HvNOFUAvSNDN1xD72wh37Ww7Vr1/CA0WK9HhYXFwU8P7t0Fg23gYpTg0vBDd0TMx8uXOlpm2GOfBQi6vcRba1h3O8hnIzhZGM4fC+fJYAOBihuw8wJ/IfY2+3h9q1b6PUn8BtzeI1xiIungcqcXLcYBNCVO95TAei5cg2gM+j0/JzUFFESYxhNEEYR/GoV86dP4u2//VuJyeH1Zf1G8jTjTPl5p91Bs9GQMZlQ4JITPvDhhCTkvQDQP4/79y/ba3oBoP+y3fHS+/2yAOiypD8BndJN9cfdbt2YcfIULvOSqT7buobRnXfwwfvvY6+3C9uEZJrMnPsqGnPLwqqilY9CxkwkJtWICvxLDAJDSoHO3CWxFuH3ngFAP6qJdJg1u9/8ZolItqrILRWALvZyBBbDSKnPRyPZLPk70mCuVAQQdxxX3gKZ95JXokiQ8vrZNIdfxai1gGqrA7/iixqU9o5OQrtlA5iMgbtryK/dQ7K1jcnOLia9PtLJRJhiZCOSDWwem4YxPQ2Tlr5nZoCpBvJKRZSyQigjsiWW7aqFl2ZK9cZCgtl+KuZEgaME0MVWlSpO5uAV1sDMKt3Z3sCDBytSEGzdv4NxXzVkSW1wbGa5OvCsAkB3LNQ8RxWKojwnaM7Mbmbrqc+pGKL1MlU4I1r0FMU693Cy6rjBhwTQRwWAvreHtfV1Kah5bc+cOYPzFy5gcXFB7KZ6ez35nuS4Ehwo3AJoTVStqLzc9vRJtKaOi31S1qCiM0KUhHho7+DSylX85OI/4G9vvIe7a6vg4XCxvYBXXnoFFxZP4VxtTlRmqUVge4x79+/ivZWP8M7qRxj0h2iaDZyZPY1v/fq38Funv4VzzVNwTRf1vA2Xjbcsx0SFdspr4yFJAIEkhsnmE0H/YR8Js3rSDJGZIixkU1aawU6UBkPZsBeg175ZgLZoUjORDSEWV2IH6ih1FBu7tk11oxqL6rnIJk7FClDAWs41k+OWVl+mNJeYOZoKgF5YkEp2baiylLJYgB8qJC2beVkE4E0kuWrau+NNdHY/wsqNm1h9sIrN3a4UcQsXvoKlN74Jr91GWj2GyOmIvVbm1pCJaiyHkyr7czkwitW3IsvE8AWKpgKI5kWfCwC9UJnJupFEyKJQDilU9lOHKU1FDaDTPotEiAJAP9yMPtw0E9JEoQI+vM4eyYhOlAJdHCP8XaQWryNQiRRznCoqZA1ZWyMjQd+imspANRugnawj3NvD6MZl9D74Ke7euQvD99Ccmcby0hJw7DyM5jFljcnDmJKgw3Q8uTcEz2NRKygrW/W6udaI4X0RNJEJgC53kwqknEZyFBvRsFqpiek0khZOCFt7Y2z39tDt9lQeuu2g2Wzj1NmXML+wgHa7A5vKInlvap3eXF/H3du3cO3qFayvraM93cG5ly/gtddeg9ucEvIS1U7O5g4GV6/h9t/9HZr/6d/Dun4ZURzCrjfRWj6B+qtvYPyPfw/uydNwqxWgv4ft69eQ/fQHmPnrP8L25jbWYhtr1XmcP38e9u99G+nvfhNzyycAkkIyRRDyQx9uokheg0qCxFEA+iQZyIHWSjIE3TFMNlZdG3EjQJfxE6sbWLq+io2NDaz2dvAgZNPbwKlf+xpOf+PrAh5RUZ8V9sVCOijGlVVYZ/Nviv3eflehWCM0OnNoUGnQ/DDRZt+lhOt2YXdeVobzacruLhos59fFxaKwe5fcz2LSaiW5/v9yhrn+G/L6i4gADaALgaNQnfP5NACunRr4UWebl51gZG08ItbmcJ3zpLqn3KDRnx/+naMA9MnD29i6e1Ms3H2vUKyaBgKX4J0au752DhEFmCIcaAW6gEgERPNcGjRUoGsAfardRKfVRFAJYKSOGDvIXu5XYfk+bI6Tdg1WrQqLZLs8lvWa2IW5N0Gyt4t8fQvGzVXZRycbO0g2diXGgXVAUA0Q1Ouwj0/BX56VqJ3k+AySTgPwmKLnIxfQI4ef1mBSnWgANF6QzDQzw8RKkDB+Jw5hTZQC3YoBh/XOx4iYWtdxaIDSyeOwrdJzBNAP31t9H/X9ffQ+F8B/AaCrtVq1OOVe/ZwU6IfJKHwPOs6gDKDz9XE+lOfM8z2q/ZwA9CwFU1dZ2/hBIHbbrCnF1UMylvtIwhDVggzI+oExNTLGxFWpcD0pKdDpmCBxA4Wy9cCrp2hu7Ts/GjL/okSRTuWeFz/C2oqgnViHk7zoKFUMI4xYi/GhlaSiemXUy2QiZwjW2PJ9gnsFcqhFoKpR/XEAXr2fp7da1mv7USShw+uijHMNAhSDRLb7gwVPH2nkK+Wv69cqr03cq/Ztzg5malGjHkVqObz36Ov2tOsy725Y7Bku41EmCkKKLSAsuNYCThTKZ2vlFrYvfYAf/ehH+MpLizh9al5cqsa1JiLLlho4TqZhGlQ1E0gYfiEBdBIrFbGOhmYjISPxDH33zlWJfWq16piZqcuZLI1YuxauMHGCfrePrc0t+E6AuZkF1FpNjHojDPaGCPMMu70HSNORNGfnF84iqJAUm2EyVso3zs8wSsWONYwmSBICHmIPAdMoiJZCRSqGeqFA548o2lWx1h6lQJcz0b4dl5y3VWyLgZ3drvwZAurtKWXfzCG5r8TMlZOUkLqzLqycsS8mdrYn2N0Zor+3h/rUMhpNugxV4KdrcMwQ0WiAexd/gt7ONvzGDF795ncQdKYRV1rYcVrKka5SwfT0jFLoF8Rigubi6CXnqURZtccqm1edcFTfRd5mcU5XC1exIhXxErKmPWbf+9j2eHiRf4pl+oUC/fnujL/IZ3tWAJ1iBkXUVKc2KtBp/eP4ynqaCnTWOHGoAPRosPtCgf4lAdBJnBUAnUT2RFmis+9pF5Fz4mparB+qPilq91IRUAbT9djj12LGGIo4IkMj7kvfSXVxqtJv4vcYr8aHl+6gOr6F9ZUVPLz5AXbvXRL19szyy2gtnBfBzthsITLqxSv4uIW79LcKwq2QpdLCUZECoUcOxHpBLJ85WLeor7PXIVTGoo5ROhH9BCrKTv1mLiDy2vqaxF1JvUWik+3A9Vw5r/u+J/1LIYgLuVjzNnPUQwNewYmK6VrKn69UEC8vojI3i2q9hX7iCFHeinK0HmZCiIZP+88EyWSMjK6VbdWzZm+R/0DHUt1HZ7Rd4SjhB1WMuR9xvucG7FEkxNNwOESw1UVGcnYYwRdHGvbaM2R2JuQzRlKNWT8zXs0yEBauaA+3NnFv7SF2dndR86poN1uYmZ5Bg86NSYbhaCjxnaLGn5mCO9dGbaoFv1FH7NmIshghYkyMWPK72ddlPcLn6TQ7aNdaQujj+ZL/OD69zIODgqQ2ShD3hxjThWpnDdFwgDSO4GICW22uRRzME3fJZ16yxUvBGLAThjwOkfZ3cffObYmCSXMXL7/yCmaXX4IzfUbGBtXnoZAalUujJtmWybYxIxdVoQYjJ/FB9decwMcknEjWuV3xxbJ9FE7g1KoYaGfc8Uj63uzvc62eO3YMU82WOOVKXRWpTHg6EZiMUSvcCR+Z34drBeIFT6FApwxG5joFeOwLFBPOxkBmvHKeoNhHxyKpOWmN+qis3sKH/9//i5Ufv4t0bODr//pfY/rb38Z2NcD/8r/+b/g///f/45nvzYtf+OJcgRcA+hfnXj33V/p5AtBpBVh+HDQg9GGzZFhTqNBUbXCQa6p//3BTowyeH24uHv5ZJ0vh5SpbGavvYXT9B2JzM5xMEFSqOH78OOqnvwZverlQyhZ/VZpZqnARNbpBxhmzRgigj/ct3JlR/Gkf6kB9sEs88tq5cRVMdV4xFpKirqOyaxJKE5uNeh6C+TwElnhQF4tMnc/KwqPIoVYFnSkkAatSx7izBLdSg+laCK0IaZ4hGCZobU8w3NhA9s4V5G9/gPHaGiYPHiLc2FLAZGYisJUtEJaOwVyYg318Aek3TsE+exze3DGgNQWQnciNUr89scFX71dY+GygsyEvOWuJUpZK4Ryr18jNL0kw7vextnpfioGbN25guLOBlAoF04TvOtKs8D1vH0B3HRvVQLEuD6zbVZarqJWluciMe1OuH5V0o7Gy2mPzg1Y0kocbZ/L9/mCAne6uKGKpguBz0Cr95MmTYlHDcaXy6AcKuLQs9Zp8XyzkmUHPz73WMVQ7c2LjldYypE6KOEuwa4W4132Aj+5fwX++/A6u3r6BrY0tuIaDhfl5zDTaaGQqM9R0DdgVUxTvK7trWOmvy/tZaizg9eVX8Bvf+g386uzrmHM7iLMYjawDD4ECPaJE3p/nkc8byzXPoxD2XhcRAfTxEBgr6/lEFHvqxjEn2SwOM6ra0sWfagbJ4UDbg0tzV2UvyTwurjfvg+t6kl8mgFQheaQC3qYmWkAOB5mlAC4BSGkJzfErFu5KcZVN+kjDsYo1iDkHC5DUDsQWkaSIhHAxwaBoBzODa3h48yZW797B+sNVad4fO/MKlr7yFqpzc8gaSwi9GWX/7dWR2YqR6SZjWFmsLMM4ark+cQ0wedhiQ4pHr/BjERWfdh04/HvPokDX4n+5VnEoCnQBh7JYmlwy5nlFeY+yDHQs1g08ub+fYButm956Xdav87HN5KQiWZ1s6w8r20ISYUFcjYroV4LraUsOhKGRoV+4HNTyATrZBmJGKNy5juGld3D92jXESYxKNRCFtX/qK/BmlpTVNu+KcnSD4QSq2cL3xmZLsX/sq4ZYGOvcc7kOOg9dAejqkKr+4/uVbKhMqdF3BiF2en0B0HujGJMogev5OHXmPE6dOi0gOi18xZMgjhGHE4kMuHXzJu7cuinrx+wMHStO4PXXX0cwtYiM44xzqtdDeP8+di5dgvXnf4zRB+9id2sLTR7WTp1G7eXXMHnr15F1pgFaZ9OSf2cH5kfvw/zLP8Lu2joewseD2XN47Y03UP0nvwF866vC8k3NOqJURVRUhzY8du9NA6EfI7V5jYChOUJM8koUw++N4LBRwX3DtCQ7K7pyE9M/vijr3q3uFq6HfdlfXv8nv4WvfOe3UWu1kAZVJFxLBXxxCpUClQxFq/yoZmlhRSwN2+Je8ff1WDuKsCHznXOabiclAP1wZngZgNfgXVl9zt/XanV+1NaP/D02HzT4xNej/6bOaxZGf2GLKuvFvttBEWtTzCM+D0E0WfOZZ1/sxfo9fmyuf0oWTrlueBoAPVy7IwD6jRs3wD1SSGqMO5EsRpWVrAF0IbkV2awE0El2k3WbDYA0FaLYbrcnIDqvyUK9hYVmR9x8nMyBSY9G1n9egJxWnGx4tCtwOm3YzTr2HBJ7rILMxf0jFdKetdUVV51ktw/s9CVCpRKZaOaeAJXpYgP5sbpYHI8qDkJXKVO8xIUpvm6GxJlYOTPdgJR8KH4koceK5LXT/tYsAHQn4c8XObqlvHPdkirXo+q+qbnz6OOTEIFPbpQcdQ+PAvCOqomZQylfLwPosib+/AF0vg5RlhRjmfNDuzhwnrA24kPUBoUy/XntlQfP8xTIzM/wR7WFu+wzbEx6rrLCpKKeMSIkKdKVYTiU5lB1PwO9DKCrRqCMzA/uFwAAIABJREFUJDYECwt3KtAVfKftix8dN3JOUPCWspEv3IAIokssy/5ZS52dSBZlo1H2fsYWkSlcxDnREYjuUQTQ45A27mMB1PRYL8cPaxD9EZeFEiHq0wDoH59T6qaU125+LmTXoqH9uLXzqLW0PH8On630/wvJrgC5PzabjziPHQX6P24opXToIHmCzdUkRXuiutK0dY8KC/eE/AW17KCy/RDdK5fwve9+FxeW6ji9PIPW7CzCWh2xzT08wyichmnRWYy25ZxLOgvlZxjQP+dfTemyQJWWxOtMlLrMMHD79g2pK1qtpti468gyVxzf6OjDiKxdIVZRBbcwtyjXZ0RQ/eG61CfDdAO5NZEz36lTr6IzNSfOQOSBsxLhWXMSJjI31d8uakAhmBbKQZUUph6MqxMUV9eGTwLQZVTLPSdxRcXBZNjc2pbnqNVr0kCWMwwd5Ej+tmhRzcpUEV6cfAtm1pW5vL0xQX9Pkf4bU4yWm0YlcGFMbsFIB6Jsu/aTt8WNa+rYKZz71e/AbbQQ+jVsOTXlSBcEmGp19s9rjIFjjUp3NB05o8nrav3gWUHdEzp68XNNjtLkRPX6FaTjfMq65UnDbn8Vf/4Yw5P+9IvvfwZX4JkB9MKim2s0yfBCTDUs2H5FAHTHJWHalL7XpEcAfecFgP4lANArtRqGG1uIxiQ4qdhKReYxxMJdC4nEQUNEDep7UhsUy+/hz8sAOp3fxO0jz1CLh5KBzvU3NBqFy+hBvI4Xr6MyvIL7167h4e2r6G+vSL+vvvgy3KlTMt6ivIKY8YjyGkipPJyBrpZexQVkfGYkNTKzyQ+WzkOgednOvUASOdZ1dKqenrrOViD5gSBF+juxclvTD018Zu9PEyj3e+bCdFZ7oZcBbA3wMWKvlvUX+7CLy2gcm0d9agbrdgMTioPCHEtrJGYCuZMh84uoReoj6hSc5bDHfXjDbtE/Z49c7ecx93XHhVupYIeKdCFI2PC4FzJSbTxG7WEXcXcPyV4ftZ09ycLmu+TfY098YOfYchPVr3dsxLaKSVjdWMfatupTt6tN1IOq9IDbbkV6EpLZTmfQSgXVRh3OdBPVqTYq7SbyqqfIqXmGkYgrePO4GOVCLKUMTDWc+CUbRqb6/l7uwiYQy5van2DCyL/dXSS9TaSTkVxfAujU3yvg9oAM8XyX2wy2yYBAqrlD+GEX9+/ewdrDdfR6Q3FNnTv9OqpLb8ifJZ4xsaryuSmOmwc1kd56Q9NDSkEh51sWyTmC57dJyl5YhChNEBu5OOVs7e6gH46xtLQkvRTaxxNAZ2++6geCs7SqNYl3EEEDY2kLV12JUqMipkSOKX9ergmeGkAv6hdxDC1quRcA+vMdcV/GZ3sBoH8Z7+pTvqfPFYBeZNYc3vR1B/KRoqcEoB8F6DyuKXJUY1GKqFIz1M0JoKfKDvruT9G7/Le4fPmyqDgarRZOnTqFyok3YbcX94sx+XslAJ1HxpjZntxIPyMA/WNAOjdksveKfDbRcbNRGSnrRSpHJGeIB9oCqOTBncUBm2R8iI26qFfUFsSvs1nh1lsIp5YRy7aZAlWVTedv7KJ+ZQXXrl7F6EcfwPzhh2Lh600i1JlFR4vIzNwvtHqNQPJx6jMdDH79Atqvn8PCmTPIT5yFUatLsUP7bXnwehaZ7hwDAniyMShZ6ar4JHjOxjuZjwQtJ8MBHq6sYHXlHlbu38XK/fswo5EUIw7fi++jUgmOBNAFwHa10k6BHATRBTRhBh0LxdFI7JkJoouinc2PwBdygGXaokJnYfZwY13AczaCeY2ZScw87cOADu+DJjFIo7go8gXoqXbgN2eE/ZjUU2QsPJFjYKbYTnu4P3iAH964iMs3r4n6dvvhphQUTmbAGSZKye1bsAJDXkc/HyMOIIUJwfOvnX4TX73wVZzxF1HLPYyTMVpZBz4CufujNIdhm/BcS2y4qDpIxiO4vW1hfYoFYjT6GIBu8LoUhxnJUt8HXHVDVwHobCyzAA2pGC/AJg2kEywhE3Zfje4oW3fHNOBZCkhjoZYYhYV7ocwQ0gD/FScOMx4JeULmMkGQOBIGK5XrFu3XLVtAeI6vStrD9Pgmtu7cwcPbt7By764Uz1PL57D42tfRWVqC0T6J0J99LIBOYImMZVGglwB0k6rmnMXqZ/N4FgBdLk0BjhtJhJxqeoKDuRjOywvkYVEy0Nm847vRbObHkJU+ab1VU/kx7zzmvH06AD0ycwzIWAZQzftopxtiC47VOwivfIDLH32Evb2uMKVpRdl66S3Uj5+ROacBdGmu2IE0SOXww7FQrDWyDxR8j30AnZb2+qBQKND5czITiwNrnFuI01zW1u4oRm8wQq+3h83uEL0+M58TdKaP4czZs+JEwQMDxxWBiK2tTdy4fh0PVlbQ3dlWh7d2FccXZyRegQB6YlekkRuMRnD6fWS7uzD+/I+x+6O38eDKFVmjmq02vGMLeLB0DiGJSGkCM44ko9rfeIDgR9+VBu14+jjGL/0azv3Kr8D7R28hfvOc/M3UqCOlWwLttfs88Kos6DCIkdDKOs8wcUIB0BHFqPQn8OQaAv3RSEDW3X94H8Hf/L0i64z2cDsdy334xh/8Hn7tD34fTZKHggAR11M6WxhUAqt952cB0PdBDt0cod1Ykaen11sh7RR55keBx9q+n2tM2S5aE9Z01jn/n9/XAKDkChekNQ2gc78QRr1khqvcdN2IUI0RBe5rdbuuPfabFIes6Q+vGI+dS09YWp4VQKeF+/rta2JNRwU612ISvCo+D8gKQHeLayHXjZEoJJsJ0U05iXAPp4UbwQyCA1TY8d4sNtpY6szInhgYPmyCJXx4gWS+hUmM3ZqL6swUGrPTGNY9ZNKsl2APaVbYaQYvjFQ2+jgGxmSFGzCYy8cAYSrXOzZQV889cDKM2fHJgQbqkkdHlxZjzOYGnYEAJheIEt1IMTIjIeTkBFAmA+V6k5rwUzVmyzWjohjpsuWA0Emfio8/nj+AXr63er3Vta40jWT8F/EDJQBdW7jLz7oO4ChwhgSGpCCtyTqn4rFhxSmyiKBKDDtmE0V9gzSip93cdD2gHRz4eoXAVXJuYL3C18Ta6IsKoIsKKFfOJhNkcElWZRyPkD0JbGYY7qlIJVqiV54TgK7Wh6LWKvY2klL0/laOweD+LmtbAaxL/cRjRKGEYs1MxyaOCWWRrlRRzEDW44vRPvtr1766uzTGfwYAXc+z8tzS40cTm7TTB2s+r0Q+KoPYRwHa5aayfn5NLNBzuzSpHwHQH7cGH/WcT1iW8cwAen8Hg1vX8MO//mt0/AmWFto4cf48xkEFVIIR2xxHBNDrAqBnaf8LCaDHCUlZ3EdsTMKRkLc4tG/cuC4xV+12U8i9rLmpOAwcgtAphv0Buls7Uoc4poPp1jSmOh2E4wjdna7EZs0u09kkkezTanUGtXpbiIi200AQ1IT0OOLPd7sYjQYwi8BNOklpBbpwowpCMOc5HSF0bfhkBbpMTAU+e66scawT19Y3pFZg3M/C4oI8Hx0FSDJWRGJXnLdkv802YSQ7Mh8318eYjHI5y9faJxBU2/BcG25yD3myh+7WJj78wd+gXgmweOplHH/tt2BS0ef42LBrskb5jotmTSkkSe4h8V4AHKlXVM9An6vUvNQgOokrhRK9ILC8ANCfNOtffP9xV+DTA+gqA53zhWdvUaBXqwpAJykzTjDpbSHsvwDQvwwW7gTQ9x5uIJ5MCrBcVT2sSQ8U6LTvUER3+R5Zvp8RgB70P8K1Dz7Axr3rSEY74iAXzJ5FVltQcY+pjyhzC5LRowC6mgsF6aoA0OOYAHrhhqZetoa+j/78UwDooqIlQbLU35E9TItcimunzxfKW1URw332GYs9bCBAMsFjC8b8IprH5tGcnkWvOouxbcEOE5xYMWBxX7FTRMFERE+GbyEJmIwVwY5HCCYDgD2OkKIaCybr5Wod8BQRfitPEZp0DrVRlaRympPF8Nd6SHa6SHa78Nd3VH2qAXTTxJ6dYctN5TyROTZGWSJOees72xhFoUQ1zjSnUPUCeW9N2xPnVOkbFud3CqXs6SbqnRaq7Sbiuif9ckZ6DrMMjaAhPeYMKcIsVC4taYaqX4VD6/PMxDgaI4AvZ0+5m70Rxt096ZljsCOOkKy/vZwqevZF2avUDrfPe89g3aScENj7a2CEhw9WsHJvBSsrayL6mj/7BqbPf0PGbGT6mJhPD6DTGp7nBbl+votGp4NBOMH33/47AcwncYSdwR7Onj0rwLnEB4qAzEHg+UKu5z0gcM7x59M51lG1Uh4mSmn3AkB/3oPixfM94xV4AaA/4wX7Mv345w1APxpmOYI1WMpBPdwoOaxMKN+vMoD+CCuvpMqghbuXJbJ5xje/j/7Fv8K169cErGtOzeLsuXPA4pvIm8cVOJgxm6NU9ottiInQDOQj85G9fCwbOnWo6TMo0I9q9qvD66NNWA3gE0CXxj3/kVuWZfsAOtWNOh9dAHQ2xKmKYS65RYWmaqZRmKVBJdrX0Ho9qLdhNE4gjgkdJbAbNgajPrL3rsH+0x+Izatz9Q6O3V4TS++Jk0hhxAM9Cy0zShSATwtwHv4rHrqvn0Dz/GksXngJ8T/6HVjHl2FXAil+5BVQbW5bqmFXZBez4CMLXhjx/LlEqWZ5UMrGE2kU3Lh2Hdtra6LO3NvrwbPJ3mdz34JHq/agUKDbtKtkg9CGz2aD2Ldb+9btCjRUgAkBAe7Xw+EAu7099PtDeQ1eEMCvKBU/wXkq/bd3tnH//gpG45GoYjqdttjj0RJJVDKiqFIemyxeCfJIBl7R6CYqJc0SZvHVWmi32ojqLjKvyJNlPo+RYC/q4+rGTdx5cA93793B9dtXsL6xLnky4/EIvqfUW8zaIUDdqNaxMDuP02fO4JXTL+HC0nnMtecwZ7ZQEfVpBDf1YRPQtEyErF7opmRSS0X7+AmS0QDO7jai0VDs+R0CGASFjFwUMzI2qVQngFeA54rRqo42KhaAeeVKWbE/bgvTcw2kK/XmQY6uzuckmB94BKYs5LaHxPLlOePcREzrHVoFGnmhiDBh03oxKXLRI2ZlhYgTFrgsdJUuPLGUIrmW7mExuovtBytYu30DD25fkUZSa+EE5l96A3OnT8OYPoewsijzJHYbSG2VaxQkQ1gp1wFmZhOuJYBOp4aaFMA8dJiyBnw2j2cB0NVNUIcgk6BKliilbBbDSNXnAqynCujLbeW+oAHB8hpaXoseBZTU+yyvX2WQXf+em1VhUYFOdXllB7EdinV7kBQW7pkHI5mSsRNbBga+YisH2R6ayUOl+N98gPTWR7hx6RJ21tfEGowF+fRrb6F94ryyhTKpEs8FzMtNXw56QnCQcafmOS2c9CGV90tef1mBLvb8Rc4xR48AS4aMO5KraIM2CDMMRnShGGJzt4+d3Z4QbqI4E+Cc1umvvvIKarWqAOgP7t3F3bt30d3dQRpF8HwfU1Uf89MdnGU2+cJxRJWaEGBo6UWg2U5zuG+/jd133sWdjy7Du3IH3iiE7fpIzIqMa9rLT6wMlWoFeTJG7+ENNBtN2OdfRvbWt7D0ysuwXr+A8fKcaj5YVRhWICSkSt+Ax/M9m1G0WjMSWbfHwYQ0GphxitYghM3DdW+IyeX7uPTBRey8/z46730geXQbDnC37mJmdgav/cHv48J/+x2xmR16ASaMT6DrhsFjpAIjLVpz6y1UryO0yddBV9yQJM5DEXL0+CmDz3qsaWBFmtMFMaysBtczUJoqJQWsHq8a9Oa+w3/ShCsBM/pvl+dBWQXPr/P3NElNs9j5njWwL2QgRgsUSlD+P4E0fiSwfnjuHF41PgkMf9wK86wA+ta1i7h35aJk7fq+K/tbtVpBq14RlSrnnitkCHVfbEepBVWTShHPOD+iOH4EQOe+2ep0MD07J44sVdMDOflcl2zDRURba1q+mybq7Q46x+ZgL8xJjUJyH9MFSFZjbqNE7bCmmESww0ix+jMPyHwGziOtGoy1ldc6YYZuIRmsZQF1fAruCwl+kCSkRA8y1PIEUU5lCxsAE2TxAGmWwkkteJm7D54frH8H9V+Z0KkMsw8D5p8eQH/cOPgkAF2PcQLofIg2IlegehlAJ3hOEP3nBaCXIxU04YT7KucL1ztNLvyiWrirwaRq8DHPFNWKAGNU6tByNk9z9Ls9aSaxSRQUClpx2dnfZw5krkqBXuxLUqQX+9U+YF7st8JpOLAh5GhLSYYsHH5IuNKSJrGHLsiLrL3EWULIwOrnJb7HIqlCxTawIch7xJ/T5wwZ36XCpnRa09vpo8P2GZWoZTBOE5y4lvLrHCs81/AfzwNagV6uPY/6/HANo1/gUcA4vyaqfV0daHv94mO5+fw4YP2Tqr7EMDE2fbmdfpKgM1Z24VSch466mrHJWlKRIOrDLqIHt3Hpxz9GtHUd0y0br//qWxg5LhLeJ8NGmC8iN+rkIwPZFxNATzKluua5bBJG+04yt27dluZqu92SfUjqAZ4nQqUW6/d6WF+5L/Nqqt3C0vy8rP9bmxvo7e7K5wtn5uBWbWyub6BamxELd64zk5AXTCnQSewdMvKMrluODjHibCoU6GzuFoNC4hQ0gG4oK9xiEy+E5qwkD4jpWTF3Zb+vqLOfstPdlLqg2WqKW5HUMjzDJ6l6n5aHzCjyh7M1GMkmojjC2oMRwrEpQIAbzMN2ajDNHHX3IdJwF9vra7j6kx9iYW4WJ8+/ic6Zb0tu7dj1sOXXinOTAV8U/0KLEsIMwUiS1ZXanNe6ZIJcim5QrlYkBGhSgX6vXE80nefpTz96afukeXP4e/qVPcvvvPjZz98VeFYAXVL/SOQUBTqdbRI529leEU/oqfMeLb4JoE/2tl8o0L8UCvQqeqvriCehUvoWSy5XL/rzFIdEUapKfflMALquu1R3wGM/i/1R2BiZbekbsSfm59xbATd8AKf7Dm68845EspHs+5U33oDROYehd0wREOMcRsq4AVLyCRArUtLBGeIg7ok1GMFz7j1C/CZLUf1k6Txx6HPtZS37kIrBVHtQ2bpeXScR2RaW7Vq0chDBkRcuRfy478u3r47nE4ibGs9rPO8VoidxJ6Hb0cwcgqlpNDvTMGZPAK4PKzXQ7FvS28nMBJkXqvc+miDf3EW2sYb8xnWkV65gsLuDaMxYSw+ziwswX34ZOHkCmOpgcqyBtKpi2Ua8jhSoZTmc8URcMSfdHpz1bSS0pE8TEbMQkebfZV0tWfRxhO1hHzs725hkKezAE7v9ZlCFZ1HMAXgxXaAUYUy7ZrI/lNR8BHWV9Y5OXcWLmQ7S3IEj+zLFQbGyj5f+UC5gP0MwkRpgTePkLkx+TgfC3R6GdGbrdWFNekQHpKZx8wktCouIrc8GQFdVCjtFOTzE6Jh76G6sY/Xefdy6cVOiaufOvom5135TarDIqmDI8HoRPESCa/AhApOiEJqYFRVpK1F8iYjdJL7OMqTOWdvcwL/7438vYhLmym90d+Q68IzBHjl7LVOtNmbbHcEd7ISxoTxvQJE1CsIvz/9yjuHwLh2nNc/kkZkhjnKK8Jcz5tV3lOuu7yF31DlCLNxfKNA/f8XAF+AVvQDQvwA36bN6iZ8nAJ0FytEP3ZJ5NOlP/+xR6oKjwBxZbI9QUOoCRv+OzkDngTa6+l0MPvgzsRdJnSrac4sCgkzm3kDSWFL54Om4sPZlsaWyQWknPSkAdJvaPma4CdfLRFpkHT7NPT1K0XC4WaqfR5KXC6BL7Nu54ZNFHsWSe85mU7lhzxw5sgBFoWka+6pgWrirTDEDju+hWquiWu/AriwjjagajuE0LaysrmD41z8C/p8/F1u86fUdnN8eqiZG28Bwykat2YQnyPNEbGqs3ghmGCExgNUTU/CX5jFz/gLi//5/QuWV11DrtJWVKzc85hJ7jnrdLAKpkCrUSgRpBFhnjkqeyYYY7/WxvbqKjz76COPdnuTj8PDvBwZsR+WbOC5BdFcp0KmOLwB011ZKQm1FK6pC3s19ezBLmpBs7NKKlgCZ2B03GrLR0/6uEvhCEiCz8f79+/JaW80mjh2blWJRN4l1zq0GJJVduWqK8N6KGphMRtOF61Np0UZYryH3PZiWjYnlCCDIhv7GaAOb3U2sbT/EjdUruHXnFta2NrA72VPqf9OFnSnb+hPTx/Hy/DksLy7j+PwSZjozSq2bVlDJXFVux0pJkVsEzwhgUWnIRhbHzxjRqA93ZwvRaIQ8jOGSKSoHC4A2k+o9ULGqiBJl0FWscfbfo2K5CuBtK9U/HyzXdV5wTLVboeTUSk/XIcBEbMQG3Aoypyp/g9rpiCrCPIdj0JpIge9uyqxmpbDOk0jyhaI4xTAxJf86ohMw83BhoJH1cTK+j93NTWzcvY7VGxdljNWm5zF79hUsXbgAY+5lRLUT8ncmTk0B+MwsZEYWiTQ8VGRU5hUAut1AZrCATj9XADrvqajN+FqLz2n5zbx4mVfRRNwdBGR0fVFf6Xup7+tR665eY8sf99enUuNZr7VBVhXCBmk5e9VtxGLhTkKC0C0EDDPiGbGrjSwD/aCwwUq7qMUP5Knt7jqMlRu4f/kyNu/exai7K/Np+tWvY+rUeWkqGlQn0ZKLihqDhx5b3AciQ81zmeslAJ3ruGKtEzRXKlLFvtYscSr11OccQwpAjzCKgFEYY0R1eQGgb2/vYGu7K2rs06dP4fXXX0On3Rb79pU7dyQ7i+uzZ6tmccdzMVuvY/7kSRgnlxG325IflYmVLtcsB5UPrmJ0/RbW79yF971/gHlvFXl/CHt7IGrG0MjR9w3UedCrONhxIkwtL8N//XUYb/0a2svLyJbmMWrXpHFr2hVYTiCmadU+FICeAymJUHksTdpRdSTKXCfN0BkmwGiM6P46ht97HxffeQ/Dq5dx8v4duW7bdR/35hpipX/mD34Py7//T+EEAfpuBSPbl/leLWzY5NoS+9Rndb4IIaExryxW3VeeRVNawKkGr15H9McyeK7V5IcBdG2hzq/rPVSPYSGOFWx7DaAT7CYww72lnE2u91CtPNevQROgNAgo64/rCmiugR/9uX4P2saazXvuHRpAPwzElF9zeT49bg7qnyl/fFYAff3Ke7j94Xu4dOmSWLHxNdaqFXRadXgF0Fr1vH0be9tR6z3vlXAyCmU+1XNUoFN9zn2TD3+qg/rsjMyJuu3DM4p8uNTCZDhWLi9xjmqtgfbsLKonlsRGmk7vkUcrdxvEllwohrsVhXCiUIg+QAUwyJQ3EPs5UkfNUyYY8j9OWy9xYBE050Ff7LALibXen9IEaab2+DidIM6U9byd2XDTg7364JqqI/vh+vJZAPTD5e+TwLij6sAyKeTRsaGaXrKGFwC6LK+8BlRP8r4VALpYBdskehb79XNWoJfnnAY39Xvh9ZYYnH5/3zqRtYueL0eN60//tU8iMnz6Z93/zZwLmSlNyHGWwK9V0Wi3xU6dBECOJ1pNy5pA0lhhyV4G0FUEgHqdZQBdfVk3VdW8K78bNXYO6i3aeqvrrqKQ9OfK4l3VYfqfzJICINf3SvZ86SQWAHvpLPW8XRYOX3mpL4tIHl0HCskjTWWs0J1FbPC5DmjnoRJ5U8d26I/lulSPq3Kderi+4fdYqyaliDF9rQ7XOXrOPmnult9jYlgYmSRxGvDjCB2qsAoAPXLUXhcKgK7WnfqoC2w+wMrVq1j96D+jYk3w1re+hSGdZEiYtdnsPK0yG4XMyZzLL6CFe87GqtpDmUdOBx3OlXv3HkhN12ZdBxVFxg2H5z3+LHO+79+6LuNj4dgMTi0vSn21trqC3e1NuYZL55YRNCvo7uzADzqwHeW6NR5zjii3lShNpY4jsZiRqOrBOVBcS/bmiznIM5Mp850zlrV/SRpVjEkNoO9n0JJATXtYnu3yHKPRGFvb2/A8XwD0mdnZgtzCprx6vtxUADrXDgdrsPMtuSYP7g0FQKfTGcwp5DzTUFXmr2I8WMPG6gOsXr6EMydP4szLX0cw/2swHB8Tz8NOva7eGmO3wli5yPAsXNRJiixTkJllmywskeU1FfXwQar7gSpfQHW9Kh0Qep5mZZVS8Gnx9k8B0D/Na3jxM7+YK/BsALrqGciabVqSFywAOkHUAkCnmwSFJSSsjbubmOxtvQDQvyQA+u7KGhISEFnb6KWG66pw2/k1ulUpkqBocp7Swl1qeXrvicWIsirnXsO4v6HZkZ4OYzkbmYrcsId3YG3+QAD0nd4AZq2N115/HXHrLLrWnKynThzBJqhLIrWcRhQpSdb1fTJewQHmflb0Ymjhzn1wf//Zr/QeA6Bn4mP5iHih3Ec+uExqHaf7ULn+kT2siPzR54n9swTP5YWLmmESkFYCI5uuoUkqIoVRqw273kCt2UZ16Ry8Sh0Oz/qxIwTMzIiReypuJL+/gfzda+jfuIHs3fdgvPu+nIPDCZ1eSMCfhfH1r8J5/VXUTp5E/tVTwFwLmWliwzMQWaYA3ewgReEYk709GOvbCLlvk8SeqpioamqgHUPqxa29LtZ6yrnFr1fRmO6IyMLJFfFC1pJRDBcqWlNkFNIrTDHm2ZNZ740arJm2xPF5fh1IfWQJhUEJUqg9lPzszCj6CqwVSLrgvppZyOJcogcm2zvSFx/092DHfQHQHcZmGqFgCkJwlrriaTfDp1+zNRWQ99NDhFmzi0lvF2srK7h2+SMFZp/6Cubf+C3VX3dqGBQKdCcL4eQqaoizgs48fIzMKhLiG+IEyj4otUkGhhRneR7WtzbxJ3/151g8flxcY1fWVuUa16pVNOoNEdzNdaZxbGpajckohZkoognvD8eY9KscV4gbjyjQ9323HqWZHLZwR/ACQH/6UfLiJ590BV4A6E+6Ql/i73+uAPRiAfx4Y/BoAL3cpCh/Xm5uHL51R/2O/nv6IwEwJ1HKhvGlv0T8zkFiAAAgAElEQVTvvT/F6uoqzEoTnfllAdCHU68irC7AI/CZjER1q4ouBaCzbUE2ljBhSwA6gXXN0HqaYVUufMqF1lHvS5RTLPMKqzXWftIAJmgUxfKxDKATPKcCnc0CKoh5SOdmKv6NRVAyAXTmsRFAN7zjyGJuRwnMuoF3338Hm3/yPZj/9i+kGFnaG+PlrrJTyhZrwMkWvHZbFIvZ3hDR1hac7QmMYYQwjXF5zkHcqaK2tIz0D/9nzH39LcwtHd8/lJMMkAcKgJD35ZDzSAvcWDZRNs2S0RCIQtmEo14PWw9WRTFnshFgqKZ/UKUSsVDJ2YzTceS+lQF0MinlWksVrhTgGkCXIoH3Lc2ksUsF+mAwVFY/nQ5q9bqyGrUs9HpdIRPQJpDFwLG5OSwsHNu/D2JJTtVeAahzzOmmYPn+CvCSWTAdX5pFBNDNagWO56EvBAfq52yECDHOxxhmA/TTLu7ev4PVzTVsD7sKIM0tuPBE6Xdm7iTOzZxC3a7DlSZMjn7cRyf2UTcqsFksEjjjEGah7AMRwbMkhOOQsDAWlicBdGZP08rZI6GCKgmy/IprKMXUPhp2oEKWM0xxUGBEkZ6nSuGkmjYEanXDNIpoG68Aet1oNwxaM0UK0GLh6tf3yQYE0fmwkEDuHgkgyUiYkKL45yjia00zDCJIPvUoTDBISEbI0Uj3cDpZwaDbxebKbaze+ECKeafRQXv5HM699hqshdcQNU7J35nYNcRi/64AdCkoSQiQwlEB6BOr/rkF0OVaZQT2VZGfjoeIxkNZ95jFpAF05k+RwX+48XxwT4q5w4OkrfIc1Zw5+Loe24eb9V4SPDWAHhJA91WT0kt2UYlW5HNnuAN78z62r13D2s0b2F1flzHTPP+GAOhsKto+s+iVGpZHI6Ow74+L7FFR6Smh6v46LodHsXBXh4MygM6DowbQw4Q5YqmsU+PElM8nkxA7e0N0e33s7naxubUr6+z01BTOnDklpBiSGOiUIVnaloVGtSLXrGlb6HiKFZ2fOYVs/phc+1hiCwxxlKjcXYOzuwcMR8Df/BTZh1cQ372P4a0HGPcHGOcJBoGJZruNxrEpVE7Nwn3lFVhkc589BxCUb9cx9GmPOoHpVOA4FTnwVAclAN0+ANCHlZEowp00R2ecItzZxe5HN/HwP/4dLn/wIbByD18b9ZWlaNXB/WMtzM/PKwD9v/mv4dVqGPt1sQ3lowJLcszk2v4MALreC/W6wesp8RqWJeuyACAy79P9tbe8f+o9lvdPHFo4ppghX/wev86HVrOXQSUN7Oj8Zg26y9xiY6FQwD8CRBXPy3kmh0FTKcfKc0TPH/06BSD7GbN2nxVA792+gjsfvY933nlHcmC5gtLCvdOsSgwKr22n2RTmuC/kLlWncV/JyFbhnKJKNI7R6/UwHI1FSSc57+0WgnZLlIQE0ANLuRI4nD/i4DDAMKJ4IZAmhTs/B4PWbZaJiLEkpg3XMARAZ01gUIXOOJdiZCGnZR4QOylSR81fNqyoCuB1sCdAHhXWcG4gxAz94GvP0hhxOlAKdNrx5Qr4t1LrEQD9YBx93MJdrSRPr0B/WgBdj9ey68Hh8VIe3wfjqmiUlQD0wwp0MvQFnPyMAXQZG8Uc1UQL3hdZQ8dj5bhh29LY4l7/RQbQ+b6GWQy/XpN6kbaPrNGp2Nnd3CnUPAb85wigH9x/PSfVV9SsLJQbBNO1iqNwkVA/w1FbOK2UorK4F36sjSdfKEMe+i9/Ejnh6ZuB5bW7XCtzbLA25FhhTc7xwjxMEmL1Q4+ZowBxPq8G1HXzWJOcykC7rnGIILJ+OHxWPDzPPs3/PzuAvgu3u4nBxgYuvf3HMMZb+MY3voEBXbiCALbjI/POIc4CacLb5ghmqR7/NK/xF/E7VHKxbue9pvNZGMUFQXlbaiMC6BzQEi1Ce08hQJvY2dzA3RtXpY6dbjdw4vi8rCE7W+tYf7gq57Pl88uot+uyL6W5L0lABN5o4d5uz6AzNYU4yySOazIZwfW1olHasYpcKao2rYJie1yNvVRB6OqSFUR0PUtUfELR4C0A9FqzIWN5OByh29uTc2Oj2UCz1SrynHkuVQTsFA6SXEXEVOwteJY659271UM4sbCwsIA4bSJJOT9C+MZtbG/exhoV+RtreOXCBZx56WtA4zUYlouJ72On3VavO4yQDseyP/N6cS6puaGU5TKP+PolQo0AR9HWLxNrSm9b3v6+2YUioz/t4wWA/rRX6sv3c88DQOdOZbmBqh9IwLNIsgFG3U2Me5svAPQvAYAeVKvYXVlFGhViDXHNUIvrPoDONahQoKvKp+SPo5d0vU4/Usk8I4Deuw7r/t/gysWLGEQZKjPzOHvhAqL6KXTNWZmkbhLDLVTQ7KuVAfRydSYmWgWArs6yCSw6y8jjEGheBtM1g+AZAHR56xKNctCr4X4i4pbS0qJrKLF2z5QDKAy6oqhzMUn1dFHisa9bqSLzfPjVOurL51FptuHbHmqRg2Q8QYwIaZ2EsRHiD64i+U9/Jz1b6+YtzK2uSS83z2zEUS7n4+zsKbReOo+zL72E9Hd+DcbZJRETrVdtiYOji12FFME0RkTy4doWhnt9hOMRcpKqSTrMLXQSQ/qyDzbXsdHvytlz9vgCpo6p+xMNVZQS9z5jGMMzbdmLSUYQUjz3aBIaGXNVCWDNtNCanUUlaAKRX/SpGRGYS582NzPEaSg1Khuqrq3iUhkXloQJwuEE460tUaAPB31Y0R6MLIZlGgjMqIhF4d8WGPq5L/QaQOcZ3ctDAdDzyQhba2u4evkjGYON4y9h4c3flnor8RoYPgOATudP17EFON8dDVBvsBcKXLt7G5evXMaVa1dx9eYN/OEf/iFeffVVsWfno+r5qHuBRPBgEgt5hTVe1Xalpy9zQ0cvHq43NIZU8ml4AaA/96Hz4glLV+AFgP5LPBy+CAC6bizKWqldaYoN/zDY/nHwXd3cw4qAwz9X/j4BdCuaSFNm9P6fYPDefxAFldOaQ/v4GZw6fx7dxsuYVBbgey7MeCA2yAKgZ2zisv1kYWzWBEAngFfJqUDPkQqArpTUz/r4pPemVBIQdYsceqUKU8oNWqQkcaLs2QsVhYCLHhXOnmJEGqWiyWHWGhm9JpzAldzGaqUNM5klSgqI0naAn779fYR/9n0s/ce/VxvfuI/msAvTsPHRSeD6ORstMskmIcJuH93NHr5+P8V8X6j72PVNGIEPa34Bd//Fv8Tcb/wmTl44D/EqZgFn0X6VAHoi6tDcZvOAgGoqzUeC1YOtbUx6XTnc54MRJjtdrK2vgVBQYBe27EEGs1Cg22LlriwpaZVD8JbszoIIqtwDaKFJyyVRoGsVjyGNz71+H/29AUYjZsdAbGjqVKEHFUzGI8k9pwKdtrKtZgszM9NosnAo1I3M89Nqa7Ghp8K6sMmU8rgY7PIaYwOe4YrCPSSBodaEW6shZF4sQWeHfEWqvcl5DDGxuhhNBuiGQ6yle/J1By4qqMN3fUyhidmkDcETqg5i38RwPEE9dhEwV48W8RzGAqDnSIIUsUEQO0Jm9iWHMO734e3uICPrN0oRhAqQEDt0WpWzGKdq3SrsvyUjsCj9S81Yanl1hc5DDxu5qnFJdVSRJUggg9dNt31NE2kWIcmUUjN3KkjdmgK7nED+CWglqht1DPfSMWxhSKrDh8QoZMAks0WJPo4z7CW0r89QjXZxYnxH7O93HtzG6tV/kAZa7lfRmF/Gq2+8AXvpqwg752V8DIwKQoKxhoFa2oOT0xAcoIMFVWQky4xMpUCnAsiWNeCzeYhIlwdFPr3pqJgAWkQX0hll661ZyaoJxodknWubpVEfk+FAiClUoNMCixeOaxabx3qNLLOVy8CgPF8BoJeb0roJfRQI4oWugFJU13VrVKCTeUsLd61A92FFPOCYmFgGdj0F8DhpF+7knrwHP+wh6K5heOsW1q5ewdb9+xKl4Bw/jebyKRxfXETQ7MC0XTn4RbTaogLddkAAXevKUzovyDMqKtIBgE7Shs5fVuOKWCEBdP4MFegcP3LIyixEibKW3RuFGAzHGAyHGI9CeQ4Cje1mA36g4JJ4PJSvM6+yGvgKvPIDJL6y9WwcO4nG7KL8XpQrHRkPWBiFsBhfkScw7j7AZHUNk60NGFsr4iJAoD3hWsM1sNlGsHQC/vQ07EYLqFQlU2xU8TFybJXzTOsykgp42BzTSlYx4fMsEjAxyRKMKmPERgw7StHpRxisPEDvJx9i/G+/h4d37sHubuDleAdRHmG9UcHd43M4vngcx/75dzD1z34XXq2Kkd/C2KnKOK3nBgKtogzlPK6uvaskRRwTocX4DhKBTHHSINCpx6EGu/UY5L3lgZsHVjbGeW/m5ub24zEOK9B5gOcezzWbGe46h5kHaP4ewX/+4/Pwe5KBXYB55dcgajDHkRqB/5ibyvwwHtB5D3lPadN/69Ytaerzd9kkYP734uKiqLD5+/weH9qN5DDZ7+cNoCcb97F647IA6OPRUCwFaesaiALcEDC93WyiXqsJoE5nFzZ6ROVagHTcMwmg8zqTgMY8Sh7G3UYTTrUm14GENovrFQlU5OCLmwP3He6VtkQTmLWmkKvoXB3ZJERwbKYwaHVHq/5c5bjxmo3NQNx/xPaNjiSKfgeXqngpBjVPToEZjImR7HQqTVi+JcqtJA/7yAmgI8LEGqk9JLVhJAeZgQe1ZbmxdVBvPos693EGTIdr16MA9PLarOuIMtinPi+IaKJBV0S1owB07qEZawutjnnOCnS9A3JOaeKcJlZpAJ1zk/OgXqcN9cGcf7675zMgOp/iD1M5ovaWHKMkRlCvC4AeZ2qcsobd2dhWhA7DhK9tnWUsa8XwIQv3Agjlevgxy+LyAUleb6FCFyt23m/tcKSYYqyGRMVe7O1yZuCvCEFT2X7oulUa0/tkEJ17X9RUh4uaotZ6/CV7tiqoTLork/Y0WYljhf/4npiTqN7bQc15UFcX9qXF98rAugIJlR24Og+of7KW8fqwrt0HFMvff/S96Nd6sC48eeAQQB9aFbkfQRJiarwnv0Tby7iwcA9NF6OCrNkYd1EZ7CLe28OVt/8I463bOHFiGfbicbjNFhw3QOydR8jM1XACz2Y0yFEkhye/tl/kT2TGhHRpqWtjGt4MSZZgfRpiampaoq0ELGHNT3cx2qYS9N7dxNrKTWxvbSGJBgicHO1OG42qJ/XM2sOH4hxluxWpDdrTx+GLjTnPPRX4QU2idEaTSBToJCGYlrI6VVFtqXLEyWkNq5rbXE/NXO0LKc+nTwug2zYarWbhpDDCaDyRuoGub2w8C1BtWrBdVbvGmbKLpbV61dtCxSGADty6votobEndkRsdwAxUxZ9cwcq9S3h4/z5qaSIgxNyJVxHhFEhiHrkOtlpNVftIrm0utQgJneKuVyjIuN8r4rfa2Xkt1DtXeyhV+er68LqU9sLC2r0IQ9qvrp+08n5sKTtiIOq/whkogNlndrr6Rc6CX76//WkAdKkRaOHOOC0SYbku7APoASzZF4DR7gsA/eKlVXwZMtAfB6DzjMLtTvZw9kL3FehS8eyvQfsu77pUOgSg2yBpmHWYgZyxUDCld9s3p6Wn42cDTCXKBc/YvAhc/Q+4eeM6QqeB6tJLWFpexrB+GtvWvKzj9WSEaq4I06GYZ6vXePA4sHCncybt2wVAp834MwDoBGilPtSuRPtr8EF/UdbOIltD9yMVsavsRHRgi69fY+hYCG26J+UI0ggez2CMqZyk8FKGewJ32gGGjMS0XByrLKLZnEGl3YLVroNq+px9MifE5oNV4C//HvX/689wb/U+BmkPZh1y5q4aVaR7Kdbu3kXPrcCdmsXyiRNo/g//DN7XvgJMT2FSteTsJqcZ1trsb4/HokAf7HYxGfSRRhOpfS3mcA+HWF/fQHfcR2jmmJmZRXN2Cn6zKjVGOomQkxjAfkxqwjUsJS7j+xJyQI5J4IoNeO7YSJtVtKamUK9NwTNaijgufT91zpI2v6MIB2prNJAmmZD9WEpH4whpvy9xmOwdp8MthKM+4mgCN5vAsQ3Y7MvmYl7+3DcCvh6qxQlGe+kQx7INGHmC3tYWbl/+SM7s7uxpzLzxW5idnUFemcLIbsjr8LIxnFyRE6hA14KpoVVDXFjZk9QuPXbbxjiLEQQVuBUfkQXsbG/j1u3bePfi+0IUPL6wiFMnTirQPqigHdSk9+plhiTdc2xSia7z0DMKrYq5U5xy9q+POrnst5fl1MK+gWAfnEeFAt2ihbtbWLjTWeuFhftzH2O/DE/4AkD/ZbjLj3mPn0cAXb/Ugwag+sphAF1AtJL14OHfKzcVywquwyqCwz9npzHMaCKN8OG7f4TBO38km4k/vYTOyfNYPHcOu5ULGPvHEBCAFgCd6lMqXFUeOgssAujUL1KBXgWBEhZNBKufHUAvN2b0+9TAgX79vD60pZaGGH9IA+hs/hOELkBc/f7dwBcAndcxEtBfZfoaLu2N1YHE1gC614Q5bMMwmS9Kn+JN/OC7fw38xQ/x6l99IC/JjvfgJnuwOsdw41fruPWrNdTabRi9HgYP1nDnzip+48MxlrdjsacZc1Ok0mlmDhf/xb/Ewn/1O7jwxlcAV+Utkq2WBmwWFAC642KSTqQo5oF5Z3cHWw8eoLe+Lj/jhCoLlUBEy3EFQBdA10uIKSrgzS43v1S+t3K7LKCzfVtxqglov6lUJ+wfRnEiapfhYIQwVGq3ZruFJlV41So2NzaxvrYm2ToEyaj6prJQ5/SpppwqmjUooxskPODJ3ynyKMXaLzYRZJawGce1aZhNFnstxIkt180m4C3FGYkZMUbOjqgAx2aKh+hLXrEHH0105LXWBh6ae76816RmIamYiKIUfsTMHUsshwrsUAGDlQiZRTvPBONkG+PJAPFggGB3Fzlza+IMAZV8vGaGidwsrNitFKmp7L9VzvmB2lwKLm0lWgDlCvVVZdBBoXhQFunxKk1nxIizkVynEA4is8h592uw/ZpSTxi5KND5ez4mAqzwRXDM6dZPYvjESRCmBvZST8gRwXgL871rwiTdXb2F1Ss/FRZkbLnCKH7jq1+Fc+LriGZelr+zlwcYs7g1DNSzntggCTGFtuhCKjAxtJoy52nh/rkB0GWMawCd2eyKURwN9+TQoQF0UV+L3dgnq0fK61AZUBdFaeG4oEgrynmh/PME0O0SgB45BYAeKwDdyHyY0ay0KMeWgR3PVtEEWQ+OBtDjAarDTST37mH90iVs3L4t63XUnkVtYQknT55EY3oOjhcoRawG0C1H7q12mkgLC07JStq3cFfXR5GSDmzbSZBQZAxmVJrSsJE5TbpGqrLWh5NEsjupRo+4NrERysYkoyxpPWYa8IpmPT93LAWsjusN9LxADs+d1nF0OosCUMacoGILTqKUmqqWkcEbcV72EQ17sEdrai/ifLRdYVQbfg3O/Gmxt2U+tU0Y0TQxcl0MGYvBBjUBd7J7uaaFQEUsuLnU08qfmYI5RpURZx+McYSp3TF2bt7C7vffRf5/fxfjnR788Q6Wo4fIHQf9xTlsvXYenePHUfvt30Tw7f9C3vvAb2Pk1eW1NzOq0IuDIbHjMoBuKiVXaIf7APr/z96b9kiWnWdiz91jj9yz9r2r1+qdvZDNVreoGS0UKQgCNLZnLEPQfLBhAf5kwPBPMPzRBowxDGOs8WAGMx6JGlKimhLJppqk2PtWvdReWVVZuce+3dV43nNO5M2srO4qdhWbLWZ0Jyoy8saNG+ee5T3vs7xBVtjClM9btfP+kLRg1Kt0jOE4vueee2R+JhgnteT0pot/I9Hp2rVrwkrnmsG2Z5816lc6F5AZbUA8vmd7PWbjkMH30eqcIDlB9K985Ss4cOCA9AmC+WfOnBEQndfC6+S1cM14+OGHBUTnw1yfqbduxsn20G07SLMdYL1ZOJsH4Le/50awFUjXr2H10jm8++67iKNQ1Ni0SbbpShKOhJhXKhTGtdGrNQWI+34A3wvkXnFeHY5GAnBxjStXa5jdswd+tS41WMVy2XdgcV0mcMt+K7bSupY5AQquwW5RLDrJXOEGnHEOlRlpqurGEzzxFQMDbbuIjsPC50A5yVAU8M9CMYKQx8Re18jn2G9cWuOqHIDPfsiaa+EI1rADi6CFFWLoD1RCKmYtTWOBrUhFqi23Auibba3K0Wx97Awf3AqAnr9veTLkTgB6Pt4z1yPgIIFCYze8zcKdySEB0BmXadtIaS+NrTp0EwpJyIzgRnRaMWAqkyi3vpEy8Y9x38kD6Jz3OB451ggm3b3Hp8E4n+2TSaIV3xLaM0caQKeylbaSLJkUJ1hfWVWcIdtBkAPQScJTe56tFu6srcgHk4ZGTbVl36NqL+mXVP1GWbu0wwIThcoWUhXCzCfmxn3LOFCJm4Qikqn+oz7bJGZNslVwd1W5QT3uEICen6/GpzYWrNqtwPQVzqlk1Xg6pty+x8vPmTc7705xzHh8c77QLkkmlhlbXet4ntdo2ku1eT45fvO+pAB05ZBTiEaYGbTUesB5Tlu4Dwmgu8q5pTZso9xvIev1cPG1b6Nx5QNVsub+B1GZmxMAfeTfg2FMAH2Ags8k8t3t659tpNzk3c4QSapKCsWxJcTlVquNLPMk+S2uLamafx3WGrWUC1CnuYL15Usyh6RxD649khJbU/USCoEt7ibtPmMdpQibnN6PYqkq+12W/rBsT/YtzU5PwDjufyxb1ftkbAhd+5O27Uzcq/HIqErtBQig0xZXD5bxcNzJwp19iHtI1lon0ZJETH6vYklZygvpj3vZUkniwTjzkaIgbVL2VlDwGtLnznywimHfwbFjx+B4c/CCGljuKuy+hfNn3xBb1kP1Og4/+CAmD9yHaLQP5McSQG9MT8j5XKrajR22cAUUKVSIV46lVekqhpW97JgBvTk3cGxx37D9IWu6pdpKVspPWSs+rbeOV1tNhtsF0O/KCPxcTvrzA+jKwj0MFYBO9z7G7nQxYlkLAdCbK2Ljnt+LqnGtepyZs7fH2He6IXaKxc1n8hoIHnEuM3uPlCX1XLVuB5GNcqTitLBQQsg42nEw8ocInaEcUxmxfrArSuKoBCm91e6k+MFPXfxjA9BTxqFSYkbNl3kA3SEhjvkLxjEUaugbmc8l559v9j0Sb/uSt2G8lMjMSG9DD21nVvK7xaSNuViR+JNrryN8+99J6ca0thf1E4+J8123ehxr3gHJr0zEHdQyRaCW7e4OMYIRemwB0GUNuHUFuv0pALqZO/N9Xvrepm/Klu5u+iX/HQQeBoEuJROOEGjXr7l+hDItzB0bH00HaFKwlNqYG9UxMzGH2r554BCJB1wOI2nbix9/DPz5y5j/376NZqeJ7oyN5EQNew8dQjmrIFkb4erp07jejZG4Rcmn7v3jf4baV5+BS6fSegGQ+Ih7RUfqy2M4ApY30F1fx7DTQTwaSL4o6nfRWVlWjjMsAzlRlRrfrIcdO9qtkhF1qlTvJctDQPDapiCC5bwU4WFUDoQkENsWRpUCppnjrc2i5CoVu84cqfZzGdirp7JCMqdK107Xk+id8b/F8qRRKOT0qLmITmMN7WYDVtiRfBBV6wVbORPe6YcA+m4RYZLCjzrYGy+KJX+n1cS1jz4UYQEmD2Ly1IvibGNXZzHwlFtNkPbgawCdqitTqqVLAN3mXJuBEjTJ4zM/7VgS0xQrZXi1iuzd1zc2cO7SBcmxloslHD54SNq+7AWYCEqSh6kw9+ooDCAbhnKPKQ6KRGCh2mQ7gD6OMXSDfRKAnmoAXQoq6PEouQcdoLjoErFR5AeWRAKxG95Ntd91+h2UFi/g/f/4H3D11beQDCw8+ad/iplf+zWsl4v4H/+n/xn/+//yv97pW7d7vl+iFtgF0H+JbsYv+lJ+2QD0sVw11xA7KdAJosqGN1erJa88kIl1m2rSBMrjgEB/hkzA+nx87iYhrGEPjfU1tN74FrrvfFs249W9RzF99D7MnziBRnAMQ39Oamk7sVKgS62wnAJ9aDEpQmO3GMWMNnoKQA+11Zua/PXCuH191DtIo6XYnvQxNTvzSR9ZoAmgmxyWBtCZ9OZibb63SfIEpaIC0JlE1qaNcj6q6gVodgRAL1UqKPpV2O0a4HMRSWA1ruJHL30X1vd+hkdf/kCCfS8m2z+C89DjsP7gFLKvn4BVq8G6voSNDz/Cm2+8gYdeWcL0QhvxcIReqGyMoplpvP1f/Dc4/Ntfx0NPPgEUCOoQPkkRFzwBozImAH0f/RETIo7Y66w113D94kUsX17AYDhAObVQdhz4no+pQkEs/RiIZn4Ex1MMegLo7DdaX6PVKirsMZEO29x1XGWbx2SjgGQZRlEsi3qvN0AUqqCd6nPa7VXKFSxcvixW/91OB8eOHBbWHkGSkSSDlVU+bYYMgK7sfwlUUU3OpE0qgQLVBTymFDsopEoh3y9Pw5mYQYUJ2FCpYVjPnTY5fER2hKa9Kp9D5cp1qytgVxElTGMWrMxT6rqodgKg5CIObCSeKhnrsHRsmGObKnoqhoWhsCgZHLX619EbtBH3+ii1WpTcwokzFKVWsrIrh6Ps6RMrRkRloACMBkRXIIZKLKqErlH3uLarlIDy/bkB0jX2JBmqCQ5mPqC63dYW/hHQT9VG0qVqpFRHqVxCgeCkJHQzlGyBNAUERKJILrBY47UsKmSOxx6KAvT43VVMrX0gm7Dm0iVc++BVrK6tYkil7OQMHn3sMfjHnkay5xQKxSKaSUEAdHamWtoWAJ1jySXwrAH0vl2RzyCzUzGab3yMk0XyJJ86usnckD+FPpz5XaNAJ5FBqfI3FegqADQ1ipkUV/3dJcyvLbnCbhvDHgkiPSAeicqa9ekNgM73iLWXvj8mgW7mWv4rQDxrT2nlLcdiUAiUbTOBbypNTX1SljIVBRsAACAASURBVFiIFIBOYKBZ2UDohsIYFwW0iO9IUJrdVKD7jiJJpG04wyvyHQrpAKVRA7h2DSunT2Pp3Dk0Gg10ghKKs/M4fvw4pvYcRLFclVEuDFnbFReH2PaFHMNxzvtkWNjieyA10JXFPWN1h74iLCFAIE025Lo9hK6hiDkJ6VJSOiPBMCKQTiY5bYmHCPyCWFol8Uj6us/kaZlK2UwcK9I4RLlURlifQKdQErJOtTKPem1egMnUKcINWL/JAitpsOxYEmeoWRE8rjvxEIg3ALqhcOyQNTQcAE4BmDkgG0puQAp+UcCGfuCjX6SJOud/YCQEAGBiBFRSKoyBcDhERuavY4kCfZQOgf4Q0+s9LH30MVZffg34sx+AwFo57mC6fQGl2iycUw8g+9qzcAgOP/kI8MBJpP0+OoU6+oWqrHv1zBoD6NmIjaYXLtasJmNYFOjk6pMQo0pRKCcANS4MeG1+N2U9mHyiopy/P/bYY7LxFls4TVDi+Cagy2MIbJMw8vzzzwvgzb998MEHAobz+Mcff1z6D4Fv/r4dFDGEJ/77/e9/H++8845sCP/wD/8QDzzwgIyFt956S2xj2fe//OUvCzGPiZalpSW5vsOHD8t5qYYT5xMd8HzeAHq4vIC1y+eljeiQwHmbc0Ac9tFqbCiVPwF1raifmZkWy8xyiYr0qlrv0hTDUAGiTGTWpqYws38/3GodYFKTCXoOeMGaSJBiXOfA5vqLIrI4QxqTNqXIWSSORVz2mCxLY6QZwSEbns2asKx9CZDK1LGUw0NFzqKNDUYZnEhbosj4sAQ4jwK1XyY26dFRhZYS4Qj2sCPXF1vRJoBOsk+sVYdatSr9T2olbs7dJiEluoPPCKDn59ctU78GNreTkvJxXh4AVevuVgDdKNDlvCyRYwD0u6xAN7GOUvzq2sE6/uG45bgRK+Oasje+O49Pg2k+26cSQFftCwzjGAWjQDcAehRjbWVVOZCQbKZDUIcOSGMFOhM7mtxpbcapVNWIoXIueFDPFZKtXt58bo5T+w0FnMv8ogF+801l7pGgUB2zuVdSyedcaXUVC4yBwlxbfQKAfqstLvG5JqXxzEYhLkNZO4Jwz8F+YkpvSIzHRXH7wxCK5br0jovkXL0n2ukub99vie5Y4iHlajW2udYEQbMPNePN2MDfuG/T9yUX2rGklyjQLSrQQ0wN2spGf4sC3RMFOq++GnZR5tw06GPpve9j+fzbaGw0cPRLX8IUVehBCQP7CIaxL6U3igXuVbbDUrfXt8f1ZXd6253P7cqnOB6db4YY9FmH3BLwnOVwCoUa5ubm1ZrMjLzEaRk8S9UsbzdW0Fq/Iir1qekKqhVXxT7pCK6bSamqhPb2MQnEIWy3IhbP3I/Qwj3NbDnPynpDSpFw62nTR9Qo0PXYFN15xuiJS4kC0Nm/RIGuBxzHrunzUgJAgxQqzlTxNQF07isJoHMhpEMLHYq472U84nlqDz4cDpBxTaTDCveUzjI8ex1RGOH0e4sY9C2cOH4CheIelMtTKJV8tJd/go8/eBVry8s4dewY9p86heqBe5EN94gsKyoE6MxwTxlJGZRASGmpEKTCUSh7VyroOCVQEU/HPZY/I4iubruZacbfUu2x8hbA2u1CYu4bqGY798NPmyckx63fyuvYBdBvbzz/Mh+9ZabS9e3V9W75Rb3CvZsul2RqoAuAzm2+H0hdXcadtlagEzwftNZU2TztMKKcE3Q/NrmhfOmSG3btzHfs3IK3qhT9NACdez/OTV94AJ17JtnYqZIXbmbJ/ohW3n5qqbyh7aDoqlKNsufWeduErpg6N0vjyzhThB6/XEJlso4CLdyvLCKlmEPXQxaXTRKlhQCu7vEYQDeTrr51W+6hvp/jvifOVQMFoMs3UAr0xPLRsWfFYbSYdjAbXZbvNrz0M7Rf+zMhZXszRzB931NChOpWjqLhH0AYhZhIeqgKgM5Kiaoc2/Y9HnNtap+qFOiGbO1qIp26dHOVYxqRFoaoPsw1SZxRxjzKrZ1V7U00kcmsU2a+1mp1E29JriMnUut7Dvq+IlCVw1Bs6bk+zPVilKnlcR2cnQzQpAaKApumi9naNKYP7IN97wHYtD8nDSHr48N33kH8H7+Pvf/HX6uxfLQO+5F51PfvgxsGCBe7WH7nbVzb6KMTQVz4Dv7xP8PMi19F+cQJYK6OlCKihH2LH8iGDUWB3ltbx6jTRkIA3XXRaWxg6fIFWdsq05OYPrhPnNNawx6a/Q5YznSyXBGpC/MHZdsXAJ2OahHdBZnHJPGh6GGUJOIgEJYLUqN9cmIeJZ85KnUJia1WeeZcuXeUh3Zl4+tUtouIQVwMdT6DObi1q2gsL2J1eQlRd0OySgU/QNmvCOn5Tj8kavJL4pjohW3MR4uwfReDTgcrZz/GtcVriMtzqD/wHA4eOgi3vg9Df0YuI8j68DJF1mF5oE0AvSyujnwUPFfq0A+GQzhFX3KmhVIRdtEXkj1dnaIsxdraKqKRIha02nTytAQ4Z0xUD0qoeIHMDQhjuJYDOk/0w5GU2OHjZi1j4oNbAtB3Feh3unv9ypxvF0D/lbnVN37RXyYAndZfOwJMuZ2SecpJ00ycquyNATxUlkfOo9WOEnJwgtTBwljwOm4OLa/Ri5k/WobbPofGhYu4/vFprFw6JwyxPYdPYt+Rk5icmUFUmkXsVtRCSXtEUeLQxnozy6QWdeaHUwVwSG10Kv10GscEULLAbobeCkfTQY62sFaAuQITx89zt9N8fwaZVF0T3BGLTIf14yJRQRKoZdKIG3MGRqVSWcAt9fFKcc7XJVWglSulShlBrQanMokM0xiEPtJeD5X2Bbz5t9+D87cv49TL/4CIiQixsvVh7T+A4e88g/Drz6Jy/DicXoLVC1fwDz/+MY7/3RuYuLwsrLv6qAHfijCYmcArf/Bf4eDXfxePPPUUUFIAj2zkpf6dUm96hZLcB2UQa6HX2MD1C+exePG8JPOrBQ8TlZIk8T2btcVpH2PDLSmLaFGy015b2zSK1biAYExSqtepDGLwqBJhKshkm9BGfjAc6Zp4oSRImEybqE8JMMaAd3V5Gd12W957YH5eavRR+UBgjAkHsR/W94zn1lwHFVwZuyVJuKqgKkkDhlvy3WlH5hdLKJRKcNyCbA5tIlyiFmJgn2FkK+Aytiz0petRA820Du9xBjdmTXCVHBVLfKlrB9lsEJFgbXA3CwUoZDuk5MkKMBeh11jBcNhDPAphD5QqVQCHTCfk5bsRHOXGIEJM+8Vx4L1JZjEbhnxQLvVnVR5MK6NkAGwqqXKTgipToFmNKWNnzUIkMCC11AnSKrUzba9KBAhtS1kw06paNmgkIGjLYMtGnNEaPoUT9lDsrUmfaCwt4Mrp1wTowqiBuXKKe++9F4X7XgCOPAMvKGA1raELZbU9kXZAjbDYyGVF2WCJIioZaXtDpSjaaVOj+AqbSv3xVzcMSwm+czWq9PxgQF7+SlWzJHEZFOt2oIU7Vcgy/4mKXIG8orAWWzDaEYdINGBhjQYIB30BblkPnV2LoB7BWpljx5stdX92SiLwuwjjVBJxCnAkeCns00JR1Zcy1sAcQ1LNQSUWQzcR+yuZj7Q1pkJSVWJS5lqOU1FRh/DTnlyTk4XwEgK7faxcvoDL584IOBpE65gq26LwnTzyCCpT+6QeXhjTtl2raDgOklis/4as70QykR2g41W1NTR9DrrSHUvpOqrxslxfL6thKPAcD9u0epXvr2uuie1XkkjfShNlxcnxYVJ/AvxpW1jtgymb/tgJEFqsc5nBK5RRKFWlzrRdrsGhmqJAU2rW0CW+x3ITjghqBcxI2cc1iUouJlHzi+cjJeM5seEmdBEB+oUU/ZKqC5dBKa1IW6r2HRRDqtV5L31JtGZJhm4pxIjuI6OhJPkbZwigv4LW//Vv4cYJilaKetwTBVx44jh6zz6NQ/fcA/+JZ4AHHhYHiIjrkeUKblpygUDag2Oac6qyy1OJVnVVFBULNqnr8hrliPRpvYEySRe2NcFwgtVUe/P3Rx99VIA49kEhIaSpqNQJXhPsZnvv2bNHrE+ZuGZ/JcDNmmxMUh88eFAAeCayCJrkH+I+kCQyXhYWFvDhhx/i6tWrcg1f//rXZb7gvPOTn/xEPpefQ0U8H7zG1157TcD5o0ePimW8ClnUGDWPnZjnN4Ayt8hO3ylpZz5nc2wbtSkwXF7F6sJVnD9/AbbdoQATrmvDsTpIkxHiMEbSC2Xtl6ouo4LEF45XRLm6V9rNLReRFjxpu2CigsJkBUGxKOsZk5okFYqAQNQjLIFjidqNTHiqCtjvpKQID4qV5bSEVXQosCNEllaGOxFSuhVIHFhCmpbVmrdZ8ZluepJol0cOeFS+7iL3AwZKXZ0w5uAap2hgSDg2EgVmmlyGAiD1vKw6qUpMyTy5CQHceA9vBg9oSOImUvTt58n/nr+3N3uulMIKNDW1e9W8rolVnqvq+5EE59iispCmugsKdDmvJrTwmtg/jIMEyS28Blk3iopgdHced+u86moJjEbajUS+S6UiSV+Zy+IIIcG+ZkutZyQumCS+rGm5jjpGL3PXu9OY3+Hr7PwNdcykVq/Nph2j7Ka48RZOyGafNp99s/vyKQC6Sf/eDHdVEL96mAQu109RGuv5kfMuE3PDwUDZnHLs3mT/uLXvbCLX0q9u2gW2/oExTcwYUQi6nlh8s28aQiBjRvPgNbJkFudFUU9T6musxqliZzwv5aMU+ZMlcjqJI0lcj6UxkkjXvs7I9ZQH10buU+jS4SdDeAmJhhkWz72Lix+/j7NnzuDRR0/JelWtVDFiSRTLgeP5GIizh4E7Veuqb5dPPW7eDdPd1E5E34dc2/JzzYOkgh037XdgwFoWXQWo/mKME6DRbGJ1ZQ2lqiqbRUtQotuMq3hFJC1y7ui0W+i1m1IapVKhTbsvewCxeNWli0SRr52XAr8oMRzf70rJI1tKAPGz2O/kXo2bSvyKxiOHy5Qh+erpEklK5aeK2WN932Te5QIq9W2ZjM9UeR0/ELCcMQRJlgSpK+XyDbGG3pDDsYpA5kts4vqZkImZ8D+7uIDIhsQTtdEIVcdFwfOw9vor2LhyCZnv4djzX0F5fh5pbQrt0j5YJKklAbJBRStymexXsa6ZmzcdFYwlst4j3zD/bBtIO80N4z54BzpHboUd99G71RHvzOXunuUWW4B7VTM3qZzgTmuhOpmKtDQQKQRmR/JFnKu5D67V6igUS6qcWZyg126g32nImPW4TyYpU5dTIfFDiN90QdKxvSKMbV+pOH5v/DJqKrzZqrb1+JsB6DIrawU61w6ShPi7kKkY937RFOji1KYIkFxXaEYtrn6DEfzMkjXSsxwpvcI1U4GK3ANZCFlajsQo1xOBD0vfcJ2vTk2iXK9JCcrW5UWx3ma+atzyuruoW5eLqT8p3NNv3rItSLjXoTAkQ8dqIHNIoC/ASeaQJTa8tIl6chEYDrF26Q1cePMvlDPI3IOYPfackD9Dv4a+U1Iij2QAJ+bCzJusyuKZPJjpHbatXe2SWHKdBN65n/d9Qz6STb3u/JpQqS/aULWYHTEltG78yjrPNB49utzneD7N5d3Gx5g4kEriCImrnBZHzFXovWp14MJngiuz4Eae5BlYTrRnWegNB7IHPPhPn0SlXkORttztHi6//joG33oZpX/zAxQKRXSPVtF9fC9OvPACSiMPg/cu4eK3/gLDbiwlXJhT2vMn/xwzv/UbqJ46hd5UDR0rwSAcoRww5+vAGY3gX7uKXrOJpN1EuddCs9HAaq+JlbAl+/jaxBRq9SlVupTk7CiR5yXOB+ytcYwi40y6FRK41bkiWvK1M1vyYcyn+PVp1CenUJgsIZl0RVXeQ4pVhOihC6n2zrwzYkyhhCnJEEaYRRWlzEMYhyg4BO09iU2y7giDbg8d1kRfXEY0GIjDYIUEyFubVm5xhjWHMZ5WpWG4nw/cHvzAR9Jto332Y3HTIwFg/vAsDt9/P4LZJzDyH5b51SnESJ2R5DomGMO4rsRKbdZ951hkDMxxK/04xuTkhHL6Gwxx/MgRwR4oriHpafnaVYSDIYoer4UyH7Y4a9onck+l7rnktkhlYX7AEYef8XYlvy3aoQU+CUDPPGXhTgV6umvhfpv9Z/dwtsAugP4r3A++CAC62aHLPKkXEm7iabdigmhTc8wETEoVpAJrHiV1SPLs5+2BsQYUeUwwWIC38R7WPvoIVy8sYHlpXSbZg8fuw4HD9yhbydIEErcgytWRG0gShKtcQiakBsNdJv95yWkGV9TGilEZMwm7jX24PTmaBxjzrMydVGljYgAZmtRAcjFLGRhE8pz2wf3+QJ5zgZJEgevKImaUebZl6k9z4VJBHAN3gtF+vQ5UJxE5cwgjF1m/i0rrIt596W/gvvQ9PPCDH0kAIJaQlgerWsP6155B9xtfw/4nnoCHIpYuXscPX3oJh156GVPXluFbNvaEKyikI3QmJ/CT//Jf4ODvfB0PPfEEUCopAgEV9Lx+gvOOi6BQUiAQrZj4/Xo9rCxcwrXz5wSQ8N0M9UpB1VgNqFT1VEDgMgFOIEvZ0THYZlKEkke+xuQUFbCmxptYnFP1rucFA6CzDZmsoJU7N21Mnk1NzIBtR7Zca2Ndku9k6O+ZmhKGI5/TK49JNWHt65Mq1avKyqiXTGKPymyVNRtmBURUXVoWfNuVgCMICgpEDwqwCOh4VNPayu6exAn+S8BfFHzjsFyeiNDPBNuadC1iI/5RK8XJKuQ2VAK2qK/qKQ+HUjssEkvEGFnIuoSpgBlSgUhUbXymPjO1twLo8u20PY7p50a5KQzGHNHl06Zi4ilRbveaHyfyHXkubTHIoJjJKar7x38zjM9cRGrOYScRgqgvx7aWr2Dxwzdx9uxZWN1F7A16YgVefOBrsI8/JzUJ151Z9JyaBN+TSRu8W+wXo6yCmPUQ0wTlpAOHSTRuCE0dK0OWyH3ZTQBdAzB6fjKAh1Hvm7eouURvmQhEC4DOVzSATqU3ywKYGugCUmuihgbQCWZnoyHioUpC29FInrOPx4OeqPgJPlKQuX0jNv59W2Avr/O70qZaJ5WZaOZ5+CMAut44yhyjaymqbSFZ02q+FgLC9nYi+YXqalHOJ/CpOJUESywgOgkL69ev4sqFc/joo4/gN86gbnXFSm3i6JOozx9BpVZHnFB1rhInnvJ9ExIF3QKIjg2dIhrBtP6cAYJM1SStxEuYJOM844Z6Dn1rcss8nmdr55XJZv4248D8m18D8usWreQTXU/TptonKEjbuZU6nFIZfI0uAzKHsI05B+QYygoYUPZZCsswVd4BK3Jgh5TcAv0i65oTJOR/tJKgI0iKStdFYaTcXeLIRybMD2BUZ9+mlVYPk/11NM+fxeqPfoTm//2vwYw9zfBLQlKy0dq3D2uPPoInn3wS1WdegH3qCXhUtVLprzsPcwLGmS7CEKm24IZm+wtBJ1JXJ24kvM8kC+QAZrP2CfGLqvp+X0Bsbv74+9NPPy1Ah1ENclPGuZrW7bQmp43byZMnRS1g7Nm5btKG3ShA+HoeuDf3zdi9c2N4/vx5SYLT+YBr0Te/+U2ZLziWfvzjH8v5CajTCo3n4nt+9KMfCXDO42i9avrJdpX7p82Jt/r32wXQ+0sbWLtyXdoSVgOel8H3HfhOB45Dlw0LaS9CNAppWIGsW0C71UGUOAhKe+W7lmem4ExUlJKGlntlpbB33aKAFUbRKmOeqhFxV9dEQQ51hYtJ97b07wYVT90YsavqxsfOCJE7kH7iplW4WWVMsJC1x2IyTM2RMu9ogqD8ja9xDqByiTVv+S9tIRlniDe1jkWSBJaTibHD9rG80z3YEove6k3atiZsf1s+TjT9cHusaN5z4+cb2Ix2lyr22A6gW75ykYkJoJuk4l0A0M21GXU541COOwHAOh2Z74xrSb6tf45m/NzeQqLQiIRVbcVK5QTJI5yUE9a37PVlfpDYUGo56kgwF6cp1d04Q7pJwJRG+dy+2s/9wRKz5K57p6+gu9t4jJm1lMeSECxOLwTQBwPpL1TJGjLV3Zo7JcmWqESrWUtkTdZlacafT5DfcTDsDwTcJ9BplHVS0kYD6MZ5QZRzjochLUMLBOSZiCUBkRMfSb1mwxCJu5l8XjKCnSrVXWPpCi6d+1jIYEf2zOLQ/r3Yt3cvMlpyE/hlqSG7gERKY2gi0hiSMswhCdrUPc2JPKWEj77TBLLMc1W+RsWEBNA/zY775+0sVkbvI0IoNB8roNlsYWV1DeU61dWqRjidr5hQZRQYxZm0N9X4G2trQlir12uiXBMQSu/B2W5WNkCWKCeggo6RRQ3JpK5lyxqwrgF0uVc5dCYPoAsBTMYi1woFbKQpy3EpO/eYIJAmNFJ9xwVPSJW0nPc82X9znqOtPGNwQxpiH5P6vXLdqZROkZIBVgG0DuOxnKsZsTHmWBysIvEz+c7zox4qtJmPYyz/8O+RNJqo7JnH/D95AV6tiqFfxGptHo4fiNLPbVQUEcSNkFkq1t197LbA59UCatZRsw3nIA2B5ianzd3oOHci+T7mPwiKxYhIlrEdAaCDYkmIRCRF9jpN9LssA5EJgM4fGWO0oiZBimsxwc0cgL4dPxcC3E7EITFSurVF+WaxuMmHGAt35hqlpA731I4it36hLNxl7lNEVP7QvFoB6DkFumWjoG2aZSXSJDmCb5z9OReOskTAOOYUJqanUKrXZD5sC4A+GgPln5Qfva3+zHUw9uHSgtFN0bSvI3NjeFYRhXCO7F24SQPV9LyUUrl+4U189O5fy3XU5h/BzOHnZc8Tuz5GlnKtyegQR0GFCJIV6cvE7uq6ldsjAXOuESHzMdxPi9jB9KvNeFAR5beWy1B7SNIUtupyb0aqNe1tchemjW52fGbT0U6Rltu+j6EWAJSGBXgJc14Zpjq+9FGqi5fsCMvNDQzsGId+60vYs28fJrwiCo0B1t5+G4O//BGyP/s7OV/jSAXtpw7ikW9+E9WkiOE757Hw7/89Bo0ekoiCKAfz//K/Rv1rv4bg5D1ozc2g4wKDOETRLyki6miI6tUFdFstxI11lNaXZK/dSAbo19V8UCnXUSxUta0/GW0qh+lTzKGFW5QuMW8rYLHjC9mNecVWzFyrDb9YQXl6L8q1OlBz0Kv1ZZ1e6G7gzcZlNMMm1npNrA/a8AoeDrgTOFqexez8LI4HezHj1oSYXLTrcBAgo5pqZCMZRRh1++hfXUG/1UEa91H0OmOF92314Vs4mJQBiS+yCJkfwqcoq9fB8MJZyX1GURNze1wcf+QRFPZ8FWHwjMQeKMVIvEhyKVN+AQXLkXxJz6Pojf2b+TTOW9rpAxbOfPwxVpaWMT85hX1792FmahpllqAYDCBlGDSesyUG/bRtjgm/dOwqY2vb974ZgO6yBroG0CXztQug30KP2T1kewvsAui/wn3iiwqgy4aeVsIGgMwnZZRMWz/UE7OJ3XJ8PjLOgTVB/xLctXewdPo0rl68irW1pizeh44/gAOHTwionBFAdwJlUer4CkDnhlmAWcWGVK5vmSRrXalVzXww61WrS8sHe/nEaJ6VmAcItr9H1oycBQ9ZWpJAphWnrhHIwIDMdtbtlkBc16Tmpl0BWoG2Ydm01CaAbgJ5UXOTMFCZxMCag0Wb7rgPv3kV7333r4G/+i7u+d73JYlBZIQiQtZsu/rc49j4xq/jgRdeQMGrY/HiIr73l3+JfX/zQ8wtraNWLGI+XoEfjtCpTeHtP/kT7PvNf4qTpx4CCjRdVUzI1KO1ExmmDvygqBRpVIbRrjFN0bx+DYsXzgmAEY+6CDwb09PTqE+UwZqs/I7dsCv3n8p81hIigM7zJylr0Srrfd4kUeRS8EqwXdurq35EpmyEvrRjFyFBfMseA+hsr431dXTbLVE6UAEyxzp2rKkrTEZFWOBzyViLSk4pgtU9zC37dALQYFhISFaSMWIQDd9VypdSuQK3WIJVYA0ggmdUk1tIiEiRxAEb0Rhk2sxw5QF0xmvC3LYBl7Wd5UIsuBgp2yqiGUNlgcQAZ9BcRxyOpM0tFg8X4JLH63qwsnWkZSk3lxESW20U8oH4duDLqBtuB0Dndlqstgn4a1cJBaLqNhQ1o+q/bFaOBSp72N95P5i0EpU+E1va7kt6mlivJwhSXreF3voi1s68g/dPn0bauIxZty2AUOnB34B7z/Nq81Y6gKE/qQD0tA0/DWV8DdKyBtBjVNOegLSZYyPk3GCU9rk1x6QDDKNS/jUAuvle4y3oZqS4uXXKNsEhtrmjrdI1gK7aQkHVaqOkFOhSa5m1jDWAboVDRFqBng77UqObzGAybm8HQGdClRsPSSrTlrRYlFIGRrFl+gX/LlVitR3jpwPoKRxdf5LW876lAfSMtXhDucjO2jKWr1wWBXq08DqCwQrqE3XUjzyJqX3HMDU9g8SqcJbUtp/cuGYgaN0Ha4ySWV1A01e1nmi772cdeV5OVlGPryrw2Z7F0J64YeNu5u68dbKZS/NhxnbCVP53mlGLdpZ9gAke35fEqluuwS2W4TJx7AbIxE1AOjkyDmSzFphJJQegGxUHAXRnGMi5BUAvkgwktA+pTcZHpe8hGBHlSdHvZEjJxOeaMldAyLmh30WttYTGhfNY/+lP0fk3/xZhpy31vErDEYZhhpXpaVx/4CS+9rWvYeqrvwHn1JMoFANECVVZAMuoscaXSUxH1iaAnmkAnc4YnlYdc11LbAVgbN/sm3WR7UxQheA4CRRMPrz44ouyXnO88sF+yU0fQW5ak3NM33fffWpNF+cERbSTtUCD8vxXubio+nUCutq2zCk8j7FjZ7KL537zzTfFwn3v3r1yLVSgU+H+xBNPiCqb76cC/pVXXpENPf/Ga9hpfc/3mc/6/PYB9HWsLSziwsWLOQDdXBs/cwAAIABJREFUFQCdUwdLb9jDVCzWaa/hhnVsrDfQGzAImMT+A/tRm59FMDMh4z8rOQj9FKNRCNcjgF7Q85yg2Ur9o9dCKVPOIS0IDYeBJY4nyq+TG3TWRU+Q+pS+09VnhMgeKAIhKvJj7qWA52J5TfBcAZpkuCsFqI0sYtmJEUaDAcJuXynqyYTPKVQNTmKztp8G0M39yt+3m5FiPuu92+n9Zs7Ix4Dbj9s6z/xyAOjmmswcacYbvwcBUboJcTwa4kq+ne9GO96tc94SgN5qKXXSLoA+vg15AJ0vSj8RMosC0AWYjGPpK5zvCaCbx90E0MWlSAPoxtFESuXodYLXQNCTx/S7XfR7fUk25q1pZT+g43uzjtgEcAsVIcaScMs1kWC9UArFApxMuUjIgySQWfFwDKDHvSaWrl7G22+9jWzQwZ7ZKTxAtZBtwRV7KRdtt6gB9E1NuXJMM6D5VjTIaPluBqBvglp3F0BX1r/KOc51fbTbHWw0GgKgU33OuJ6EPDWfcD+l1umV5SUsXLospLSZaR4biHuIWPuy3EixgDhivfGh9CsSk9nECkCnY5UtqqnmWkPWECF05VSwBkBXOygTGTPWVRF5RteeTJUcUQp07erCtYZwkgaGeP3Sj4pFiRvYVxgjj50NjACAeypNerezAFmsXNlYvzNMSfbbwNALkQWQOfOQk6IQjdBpNLH49z9GKU4wf+I46s89C6dSwtAJsFKYFGKmnxThdqoqruKezererelw97y7LXBLLXBnAHQq0B0BMQul8hhA73dbAqBzTRF1owbQ6ULG3AbXD76+C6D/K6xfOI/K/Aye+pM/QeXkSaS0uOba5gQYOcrZzs36UhlcSAV0dBQnJhtOXJZ8kJRz+AwAOt0GCT5TgU4AnfetPjOFUu0XAKBHXItdWG6GlnsdqUMAvYBgNCv7HSrQq8k5JJ2OAtDf+67kVOp7HsX0oa9KDBs5BNAZ37mwCJ6nSr09XjnM8jEubZgH0EPELO2WMt+Ys23f4kiknHm2PGjRdQOALivTjuNva+55p0NyhBUC6Layoe9oAJ3vKI2KUoqPlznV9eBHNsIswZW4h+VmA31EmHj2JE7cexJ7a9Mo9mIMz5xF/9s/Qvf//I6QZtuHKoi/fByP/u7XUXXriM4uYu3P/xxLC9cRhSmmp6aw51/+C5SfeQrp3Cya+/dgVCyIax6dNrnOWsMBJq9flbVvsLaE7NolrK+vIaKg6sC0rK1BUIbnFFSOV0rAaEcg7mOlhGYMX8qx0rEmg+sH0u9Jzumkys2vVK2jMrMffrWGqJRiw1+VEjOvX/kA//njV5Qr3doiLjcXMVGfwP7CJO6fPSyOeE/OPIDj9YNqbspq8KRQOpNmDtJRgrQ/QLTWRntjA8N+E37WyMUZtzSF3tpBQtRVJEoxnHcGki+1+10kVy+Lq1F/uIbJqQwnH38c5b2/hlFBAehpgfGHKqFUs124idq7jUq2xCUE0LvM35ToAFTE0rVFcei7fOEiBq0OTp06hRNHj2GyXBVxAbPHYX+grjtP4twF0G/tXu4e9bm1wC6A/rk1/ef/wV9UAF0APMNY0taUW1qTQFruhXGSUeGE6rENQDeH+53zcJZex8K77+LawiIazT7K5RIO3/MQ9h0+IUBcWqgjdVlLLcXA8iRBIQC6/lcAdEUxBMF+AugqFaLss9XHbwY++WRoPtGd/07mmJslTgkoMoFskjq0pmHSoEtbGNaAkw051S6eLGrC4vd9CUrFwt1Yh49rc9sol6vwq1Vk1Um0C3vg0L4wGyDoLeO9H/4Ag7/6G0x/+yVZ/wmsOgnEXu/6k/ej+eLTePyrX0WpPIXVpXX8w999H7Pf+RGqC0sCzu2LWyikIYaT0/jov/tTzD7/PA4fP4ZEmPqURtubADrrJXuBsnKhIp2KWdtGb2MVq1cvi0qu3VhFEg0ENJ+arWN6ZlIW595oKC0vILajAEQGpXFGwEhzmG0ViAqIQkW6gI6aoMHa8qGywWfCTllTq1rr1cqEWLsvLy0hGo7EanlmehpT1Yooznn/Xf6IVZgC0JXNLAM3A6DnEljaDlo2J1R+ausigsa04PeDArxaHW6lAptEg6AgCnQC6CnJELTPkXNrdQmDESW8l89mDWQ+IpdW0QSj6OhOQ2s1HmwMYVNlyj4waCEcdDFgYNRuCktbdMyiHFZ9SVXiVCCH2Osy2WMnyGwFbm4HbfLJc5NAN6DYrc2GDM6Uw4LUJWKgm3NzEKtNJqioKKRikCpj2sEWaSOuCCMSDGv7WAHh9Vh0qGrmJse2EbZW0L70Id548w2EqxcwhQ1l5fzwb6Jw/6/LOQigjwJlBTWZdhBkI0ni9bMyopR1qBJUsp6UE5D6bAR9DOtYAkV1L3Lw/zhcNHPUeOuyfe+jiR1j0zgmWploZh+2FWnAKNBVX+ZnK/BRlOqss0pQMRwhGQ0FHMyGA0SDntgyZaOBjFE6HtwugM4WNUljEmuM+lxAYF3j2fSNWwPQ9XwpRBI1q7tWAi8HoAuwblsYtptorizh6pUr6L/3XaTLZ2SOKx56FFMH7sHeffsQFfYisUkcYp00Ba6Jdbuun5rYDkLKTCVxyv5FW3SWKxho23i6S5eQ2gTcdcyva7eZ77Ud1BKl2U7r0Q5Wl5bNpDxtQFNFzKJSwvfgsK50UbmGoFAS4JxjMLFcue96UVMzmgb/xuoNo4IigD6ia4UC0AcBV4xEFFkkIdBJotSzEAwymWfbXeLotvQna38drACRDfuoss7otStYf+NNtP/D/4e1a9eAVht7B4qA0pibx/ID9+PFr/0G6k8/h+y+U/CKAfohlXwZSiUXrkfQVF31TgA68wR+omvxiupDJbjM2DXj3qylfJ39mKA1wXHOAV/l+kP7e6pMtCsLk9UEsLlmUP3NWuXsI1LmgQlzXZeZv3PdJDDONdWoDHkM+zc3kvwcfh77NWuZ8/jvfe97+MY3viHW7FSHfec735Fk/nPPPSfrEd+/uLgoynReG9/HjfX29f3W5sNbP+p2AfTB9RWsLVzDpUsXkVktOF4KnxbfzgC+b8MXMp1yVbHgw0nq6PcGCGnDXpiU+dKfrAATyj4/K9qIiS1kKSIrRWglYmnHqEXmafnPV7WXad2Y+kIc4ya/kPqyvjBB46baWciRX2ScplaMxBpq62Mq2wMd12hQS+IbVVpCSsIwHtBlVWI6rHR7AmIMO11xkeFcKu/QhDeCWmK97Dtw/a0W+3lSBce5UdDc7fu503zyyfGiqRn3+SrQTbtwHJi2EzIVk7P9vowZUY4FSjmaH+e33ts//yN3AfQb78HtKNDzaymfSz1TrtXg0hRKnCIK71Alpe9mP1FlaRQRlv3SAOh5opXs9TQRyADopoZpXqFuasub1mGc5pWrKJcVaYTW2or8w9hDlx8T5x31+S6T8CytxIguC9FaXcKZ99/H5Q/fFQeuJx5/AhPVEjwpA5WhG9SQjOtPG9crzpmbe4RNxrlab2VNvYkCfexsoxXotyi6vO0BqbZLyg2NAQvvN+foWn1C9q8knSiiM4nbsZQF47FrK8u4evmCEAkmalU4LKFG4izBeO77mCT3SEL0JNHrOp7UOh+Jal8RNAigtxptKUmiwimpxqtprIrMoXB7Unr5i4rilWGJCyvTpTAYwxmiL8tiyf6EjmeAXwjUHOcoBzOuS3nnDaNAl3gn1vt6Wq7HvuzrwyBBN+lJ3d3ZySJKBUcsUvcEHtJOG9cXFnDho48xOzWNEw+eQu3BU1ICKIKLdhJIGSo4BQyTgnxnJ4vgZ5tklNu+Ybtv2G2BO9ACPy+ALiPQdkWBTgt3qh8FpKICnbkRkq56bQHQOW84FEHsAuiYnazB03lKNFoIz13AP/yrXy4AfcR60lJuMUN9ehIlOlrZDtpXtIV7Lqe6HVC+WT71E7sq9zQR9x+OJHLb7pIo0F0UEAxnZH730gaqyXkMNzaweOFNnD39khCFJ/Y+hqmDzyn3PttjRk1iW5vrdsZylLSk1uR3k39k/CKx7iaAHkVDRAKgc99rrpYXlltzzDqkVmwVLyTMw+307XZyR+D6euPBO1UIUvts5gikPgz6nis27nz4Mfd/qmRpeejASSypUX0t6mOt00I3GiI7OokHT53C0X0HMZH5SJaW0fz+q7j6/3wHVxYWUDo0g8MvPI79zz+PQqmOZGkdg7/9W7xz+kO0BgMcOHAAh//4n6P+xGNIqzX0SkXJDzMH6aWZOKEl/S4KjetYX1nB+spVtFfOy1gvlaqYmdmncuM2vfJUDlHs2S3lumVTUBOTTB2iXHAl/yXkN20ZzvxQi7mQQgnVqWlU5w/AL5fRC4a45F3Gq6+9ilfe+ile+fBVaZ+RG2PgxYqUk7goOUVMT03jtx58AV+59ykcP3ICe9IJlDMSyW2ApQWjFFmkyqKtrq6iv76KSr8xdqe6A9Pr+BTSR1IdU9t0+OsqQdVwAH9tSRTjrc51FEt9PPjUUyjvfxFh8cuS94j9EbJAlYItsBkpMGPesF5A5isyQ585+1JZSjdeW7iC64uLWLq+hPXrS3jyiSdx9PARONrljXMxJS0q2MpHo59itKW7rrwz/zzXULsK9DvZa3bPtb0FdgH0X+E+8YUF0Ln4mZqBueTJWM2ZAz+3314Bp3awUTbH+e1zsK/9DOfeeguLV5fQ60eS+D5y8hT2HDymkumFGlKnoBcKGgrfCKDL4iCJCCY6lBepAFw5u92bgeEm6NueFDIg7zicyinQmXQ2ADrB2jim2kvV7eaPYvLTNq4o7Ehh8bNOsoAtmyDuph2iIwGhX6kClQm0a/ullhQB9EJvGRffehODv/k7lP7TtyXxmY4iBLaL2QMH0P+1JzH82jM4eP/98At1dJs9LLz9Nsrf+iHS986gs7aKPVEb1cCBdeQwrvz3/wPqTz2NmT17BGiUmka0oif7lAp0puhdBWJYrIOu6x4O2w1RnRIQaW0sgwxjBky1iSImpyckic+68wxOlW077ZEIlMRiGayS3Qw8lW2SUfGb9ViYtayFExIwUTUNRbDOmuyeB88totfrS7DDUHKiXsfc7CyqhYIoF5iIp2CNyT9Z5MUBwLS3SWDxL5uJLVN6gOCRK058MZjyJ3AswGhVAege64MKkEblOZl/2sqZ1uqZAokJOIj1LR8Ez3Xh9chzEeu6SrRkNI7mDuueJ1TgxYj7DYz6CkBP+h0B1VVfVgkkUfaZArI5AD2jdNTRia1cJJ/f2BhbTl7W7QHo3GSoPiuJqZyTgxkbTFAZEN0kNCXxyBqTngqWDdAhbgR6t0BbTC+iRZWDpNfA4Po5vPqzn2GwdBYT6Zok9Sce+x3UHvktOc+6Nz+2cGcNdOpzOeIHVD+y2hcB9JRW6KwpbyMh+LfNNUKN801CzbiN9PyUJyHcSEbQbhdy/cqa2ADoVNrTto4W7tsBdEkGZgqwkBrorCVKG9RBD2G/J2PZikaygSCwqAD0rZuv8ZZrO/lZKgYrNQ+P4WdwrjGJQQOA3j6ArmA1RwPoJDu4GkAXO1MyTaj4GfTQb25gdWUFnTe+heHlt+VarPkHMHXgBA4cOoysdgSpW1JbTvZhrWrmnCDjXpxEDODNOVsBT0wwOuJQQO4LySpKinqze2TmaNMHzbGf9K8aDz5sx1MkEDouCOnJhV0sC4DO5DHBdItlHGRzx36lofL82jJeDGWnpL5v5MAdeTLdDAoJekEkhCH2WsfiLGOj3M7gdCPEtMgNaRXvigLd2jeB1LNhscZmew3DtVV0T59G5z99C5fOnEG4tIz93YEkrUaHj2Dj4YfxyNNPo/Tol5CduB924GEQZYgSoFAgKM96VqqVCKBnlrJrNQp0AdAJlmpAVepPG5KTBrrz6yPvg1GgExxn+z377LOyhpmyJnyNayFt3ulaQvX3gw8+qJIdLDuQJJLU5rk4DmjlTrDEgOnsv9L+jiN/Y630tbU1WWdon8r66S+//DJeeOEF3H///XK9L730ktSmfeqpp6S8CM9F5frrr78u4DyvgSC+9FMCybrkxJ0OS28bQF9cxvoVAuiXkNktOC6BCCYc+srK3fXhJ66qWWgFsJOarGO2V4RXmUK5WgXKHuKysj1OCxYiXxWeaIUdNIdt9IY9DFgqhOuk5aFAa3cCSq6Hmj+Bsl9GwS4gYIKGn0NdiwgTOW9rAF0IZATQlSUv+2tG60UNaMgUr8EPrscS34gjkCId0TKv027LDwF0AXbprqL7Go8jgC5rhwDoqtMacNesJUrRrn4MiH6n72H+fJ+WGNweOyoQSO7Q52rhnh/DZu5lnMpxx/HL8cT6xQIm3mVg9G7eHwLoYcLYMZQ5scRYeruFe6ulEmyc37WySNwX8sy5X1EL9y1kNI5Bgh06VmO8YgB02lvfjovRz3PPDZDLOUDcjHRZENN/zZ5JInkSe1nTmkoi7cRjxqqx+M1/N5anorNMuVKRvRkBdQGGFStVxXXivKMAdJ/7llTVSSeJsN9ax9Vz5/DB6z+BZ6Wyluyfm0bBIxCfoVegWxpdbWRGlB9F5N4JQFczhBz5KQC6RBVbxes/T9Pe/D06gc02pIKcTmqcJxiHC4DO2CdRAIMA6OFQ1u12cwMby4s4ceKElCEK+12ZTwigjwZ9sRC2qpPwKrR3L8B1SLYiSTrUBD215+q1+/K5hrCnLlQR4iVOl3hkM+MgfxMEg9QrtcfgamcAdLaV6Ud0pCKpV9SVunQFP5PzhCldsR1AlxgwLcJKFDlsFERoxx0h8B3bO4WJciAxSy2J0V1ZxoWzZ9FstXHwyFGceOgUCnsPC+maAHovokuVj9QN0Lfp+EYuWqQduO7sbdw9224L3E4L3EkAnXtPKtCpImX+YtjrCIjOsca5mHbtQqg3CnQ60XFToglTY6JM7gvsWrj/ghTorHlOq33PgwHQOdvWpyZRrJQ1gH4dyUgR6FS8bxxJNm/Yp8XJO/ZNAdBJunKl9nnHWx4D6N5gGnbmws+oQD+P7soKrp1/Axc++jvZ303ufQz1/V+WNYr27YNMuWtJ/kDnHNOU4OzmJ4+vW9Z7uiMSyB2KAp1xO51nzPrDOGBz/VGvbs2tMe+49dz575g/duvaduO5tp+bTnW2RdcvYOC5CHWexI192CnZ9UBxRACd2p8My2mIjS73el006xYeeOhB3HPwKPYXJ8T6vv/6h1j/85dxiXbhQYrSkTlUjx6FZ7mwm104CwtYWF1FVijg5L33Yur3fxfF++9FGgTosYSlG0h5SwLo8WiEUaeFdPkSlhavYWN9EcPuouz/a+VJ1ApTan1nAcBMEerVOu2r/AqFVcy1RhG4xRPDSJIQmVdKE4yiGF3LQ7Faw+TsHErz++H5AVaxgbdH7+G7f/NdvPbeG7iwdlmV3KsHyKquxKlpSOdU9ZkvHn8WLzz8HJ556hkcTmZQAwn+dHD1QHu+LGadeVus57tL11HtbCg3tDv8kDQ0c8wuy7dkCFNiBCn8cIhquyG5jfWNBVhOA4888wwqB34do9JXVD7aG4oCXeLRmDn5WHKImCgicS0hI45sF93hEN1OB1mcSrw26PVx6cw5ERccOnAAU9W6Kpea0F1ys4tvykF2AfQ7fNt3T3eHW2AXQL/DDfpFOt0XHUC/IcGmk54KNBKz7PHtkMSdISpp2+Cd7hVr51oLP8YHr7+BpaVVkqswx1qlJ09hbv8RSeIkZPXrjffQVgp0nlv9q8EebS2tQEcT0VAhuqlgygd3Oz3fnhj6pOO3AOi2gyROZfFmUp+2mEy4MEFTrdYkcc/kAZNSKpmz2SCSDNKKq2KJdRtLsCt19KYOwnI9uMkQhf4KWlcWEP3wFVj/7s8FEIg7PZSdAIceuB+F33kBePEZgPbvThHZMEGyvAz72y9j7Sev4dIHH2Aq62J6bgq1xx5F87/9UwQPPiTWTBEBHSahCaB7TDAo0IobG1EqJTHcMBTWfthtIeq2ZPHutNbQbq5JgsQNgGq1jCnWS6rUBDyV+5ZGYglPgNWibbvHAIps0EQSKLRvFy6EqAoU7CSKw5B2NZEwQnmAqNEc1mdP0O2wlmUL1VJJbIZmZ2YQ2ErxxijZNx7V2jVBKUT5CTcB0DWTlOARBXby+QTEGYRTwVuqwud9KZWQliqw/UCRDWjlrKECWzNcpV68AdCldryqj0zwPCERhMlaWkRJso6fx7rnVPWMMOpuyIaTtRxp701/fuaLmBZStoZUB+pkm4EoBDUlgL61NpN85TzZI6dOvx0AXfqpWIMpzofAz0KAUKlJGQMaJDGqNnmNFo663rokQan+8ANR9hLcFrJBHMIZdYWQYIUdROtX8LOf/hTdax+iEi5JID77pd/DzFO/J0mupWwSbRCItVBPWgjAjZyDkV1HapMZm6KUdhV5hp+RB9CpKslZBBvSxBZAMAfO5kHazWNJJjDfWwPo+RroBNBdZbUmJQO0hbtqPAWg2wzWR0MBLqJuR5KNfE47eyYfpR6u1E+/NQCdCUNR2bDEgriLewo80PXP+ZpxHuDzGxXoCqzP10DXNCRh4dItgW3BtmXyWO5pGkpC2aJzRRwh6vfQaTbQef0v0D7zD6JoHNWOYGLvURw+ehzO7EnYBYJ9JDMZsIuNpC04Oe43ybDKlk6ZhIqrgPpFWXrl+7RJops1Jb82bSdK7TQezPtoV8pNXZImCOkqpq1hrYIC0EvlEtxyHQ7nZc9DkmrGuYwHReTS6QRNMtOrnvRxDaA7EPV534/EZtSxhnBAhwkLxY0QaA4EBEjtqoCRonDfNwH4tOuKUe+3gF4X8fkLGHz7r3H6rbfQunARc+sN7Nu3H85996Hz+BPYc+I4ig89BvvEA1LwnOpk9idyflxPxPXyiMcW7mxl9lmCfICnAfQxLVkUXkoNuB2kZPszgcyE8uXLl6WfsQY71zqpQacT31wPCQpTPU6bddqnG2Cb72Hig2sLjyNIznvHPkSrdo4ZAuU8np9z8eJFWWP3798vY4XgH2urf+lLX8IjjzwiwPpPf/pTKStCYIM1zzk2uDk2NdgJrlMJz/MYgP5uxJC3D6AvYX3hKi4vXEZmt+G4JOBxvunBc21xYPFTX62FVgAkNVFRlmoTCOqz0jcjHwgD5f4y8mL07SHCOMJi+zoWN65jbX0dzU4Dw2go6r8S+3eRCY8q9tUPYL4+j8nSJIpJEQFjDxJemIjgoJCyLMJmUwp0lnFgX8osKckg85umpvO788oFlGAcEIUIRyNR7PVaLbSaLQWgd3uq/A7rFet4Q4g7liITETx3PFUzz4DleVKWqYmcj9vyCatPuq83uz83I02aOWSn8++cSPzlANBNG3AcGLckjjeur1x7SEacnZ0dE1l2+i53Y3zc6XNGtoswTrfUQPfpHkKL7nCEsNdDu9VWpQtcjiG9tOwC6CqWG6uPVbtQLci+wDma/cQA6OIWcZPSHnfqnhrgM68+lzrVei8na79eX3iN3TYBdEUMMuNaYc2a6GbKDDEGJDEoKKiyBYUiHFe5golTFWORbQB64NDVKhZiMatgR702Nq4v4vRrP8aw08Tc3CzuPXIItUpJ6nX2gkmtQM9ZuFuEk8cVznPNtImIq7rnOvaR+r56Ly37WrWzVgD6Tsq2z97ydNOKE0UC5/6O+y+25eTEhN67sj443UKo0I6Qhn15Hg77iPptzM3No0dHorUVHDt+HFkcorWxLuu2NzWP8syc2KsGgYrhmTiXmJDJeBJfBhqc1/GGbF8kRmT8zP9VTRGVa9gkKdLel3s7rgW0lyUIJMQtyT8oQgTroRfLisDe7nQkbuHDkANIIBOSMvcM8v1i2W86KMFKC9LXRkGI5qgpsc59B+cwN1nFkLXR19ewfOkiPj5zFuWJSRx/8CEcPnk/soCky6LkLQahAvgT10fPKyqntDQWR7jdx24LfJ4t8PMA6DIzkTxsu+LwQLUyc3GMKQigi9sCAfRBF8N+V3I93F9sB9CFwMo5nakbkix3mN52AfS7B6BLnC7xEMmHMWjhLs8pcNHzbG1qUsiIJO62ry7dNQAdBNCZd3NS9IIVKRnlZD6c3hQceAjQEgC9cfWqAOiXz70s+7upfY+jsudpWaNo3z6QXFymXPNs5aJGg5ntORU15uisqFxSqEBXALrKU5q/K2cale1SJC7ppWMJbpby8wyhYOtI3mmv8En7DvPuMUEhY6k3DaC7dOpTMYSb0CFMlZErhA4c7vMBNJwUjV4XG902rlldHDtxHPcePob75g6q5N3FZSQ/OY1rH32MS4sXcbW5pMZcpwdvEArxzZmcwMzhQ3jw0UeRPfMEsG+viNC6JNh6AXzHFwcFCkEGjXW0Lp7G4tWr6HZW4bg97JmfR7UwATdWjoFU/8epArOZgXJsDaDLoE/EdSZLRkKOkzXS4fGpOBQO/RJqU1OYnt+LwsweyYtc6i7gpaXv4zvf/g7OLJxFEqSYmp5GZbYGayLAyvIyRoNYfpiHf7B2As+feha/983fw4l0D6YslkZwFYBOBTrdaksFLC8vobN4DZXG2l0D0LmPFldOFxgmTSFuBFGImVFP8iNLy+cwipbw5LPPonLwaxiUn5O+F7p9xG4o8QsBdDum3X2KtBZgmMXo9HqIPR+XrlyVcor75/fg4P6DCDwPFz4+Ky6+vC8njx5XinYK00KdWxtLigzd8xNWIx2S6m2+6jvbDt9VoH+eq/k//s/eBdD/8d/jm37DLzKAPmYpaZqoiiOUjbQkX8QqWycATD2xWwDQg/WPgAt/j/dffw3Lqw3Elov9+w/g4IkHMbXnkJwh8atiA0ywLiKQrgF0ctpUmmTTblgSEaZO8zYFeh6Ayd8k8/rNAPTtrEpDGGCtWIKsDC65oHHBJhBA1R2DMtq2T0woa3OTAFLtZQT9qs24SDIxTsvwICjCK1aQVfdKwMFauZbVRdLtIn7zfYy+9T2pw4hIAAAgAElEQVScOXMW6aUlzDRH2H/sGAr3HAP2z0tdKdBimMmaJEV85qzUVlpYXEB4pIa9D92Do888i/7v/gHcAweFKTwEFSWOgOiZ4yJKWAw1lQQjr81LY7ijoQDlYbeBbNhTtnthB71uQ0CMUdQTPb4XBJiY3iN1w1WyVoEvUvuc1bQdpUCnjSytW8USXDAoBURJBadIsRJp66esFVX9QH5ms8FE2Uiua3pyAtOTk5IEoR0QQ0veh4BWg0zwkIWXGQ2KsqaVh4Dp+XqE6l5YDtuZVuhUaHqiGOF1xX4VblCEXyjCLU+pf/0ACa2JNHgmNu78fIIMEihq3YmojyHHppYCV5lKU9/UghV1EA176Pe6GLTWhK3NGpO+6PipvuA59caSx+sahAJm6TaxHYv4ovrMXHItDwKb5/z77aiHaLXIfe04qa6l8/lzG1W5KCOFHKEsxan0MCA6E6Hs/wTRpa4kr4OgMRXGBNDjHqLWIt762atoL7yHoHsZhaCAPc/8Pua//AfwKhVsYAqdpCh9qTjcgJuwho+FkTeJzAlEwV1OWSNMKRq1v6NKtsl426T3qDyktvHS85goJCVnZ5J0mzPEJjjLfkhOskq0yp2mtTItK3UNdLVpUDOS2XjJveR35jgIR6p+UbuJUU8lFzxWCWcCTxTOPyeArtW0BDCNYsuAn+M5ZksNdNVGKhXJMg7muZ5TCejLvEYiB2vYqRpVrA9qpaFi0gqLOBQ7Kbz1LXQ/fAXXrl5Fy51AaXoPDh0+Cu/gI/Dqs3D8Aoa0YhdNJuteDRR4lkUoJiqhSXv0kOAggKFdQt8h8A5x4fC03aXpe1v64G0oJ/Pv47kJFDCxQ9JHRDKCvu2ZX4RbLMkc7lUn4JI8E1CNNK5wLuuQAtBl9jG5XkUt4TqU2PBiRynQvUQsxthrfAzhYiTP3dUe4rW2rBtwqoBNy3cbyd4p2MUAgWVhMh7BiiLE15cR/v3PcPqdd7D23nsovX9a1hYcOYr+g6cwMzePuWe/iskvPSO1w7KCg8xV1yXO+XqeSKxwrPSnUZ65dmXrpdZTk9o3fShPvDGvEVShPfrCwoKMh8cee0zmY879ojqxbenrJHxxY8e/EcAmwM2Eh0puJHj//fcF5OZrTIrwNbqcGAUc30fQj2sQk/tM1BH4M59N63gq2/k6a6LzPGRdnzx5Uu4DP//VV1+VGuwEz6lCNwp0U6/9ToelN0uUyBK0jdwk/f3aFWwsXMbClQXAHkgdcscljDIQIF2IHllR1UJ3qBauoVKtoVCrwapVJA6JqTovqblmKVrG5c5lLF6/jktrF3FlbUHsZ1dbq6JEZ78tFUsCJM1MzuDE/Ekc3ncYh+YP4UjlGCa8CVSsMspZWZXnSDIUUlVqQeZKqckAjMQYPpb5XQA3bbnvObTsZMLEEbVCp9WW+9dc30C71UKP8cxoJEA+FcGBLjchlC3bVgC6RwCdBBBXOdAwgaCdTfjc9Mk86Hu3APR8bJvvK+Nk17a113jcfd4KdHOtxhJbAMduV0hWHEscR3Nzc1tIL7fahnd6zHyW830agD4igN7cVKCLQZIof3cV6AZAz/dxjlu+bohSnOs5HzM+2mKl/llu2k3emwfQ83WqDblFrjO312yxBqcGRc0pZU4wq5kpIST2rJbUPqcCnWRlUBkssZwFlpMRVywNqJNo4VvcR6gSSV7cQzbsoN9p49oHb2L5yiV0O208eu9RzM3Pwq3U0PMmJI5RO4AdLNzHq+v4SnU/3Ezx58F0IQqMAfQtHrJ3tOXV+EkwGA7RbjK5m8D3PEzXGU9SOW7DihW5mqTfpNdUbRXSTakjMU9jZQm95pqQ1zqNdTTWVoQ83S3OwpvaI+tvpTIh8TKBamkfuZUE0k2JLQLqan2RvIKUj+Ieko5l3BOSnEvHLeW6ZaV0AFMEKwJAXKtk32gsYRmH+a6AQFwzWNed/ZjHk4AtpabIMGQUR4CCnxcZl4UyK86q2NTrodVfwfkL5/HA3AT2TVaReh5WzpzD1fMXcHVxEXNPfRlHHn4E83P7MeywBBjPHUCMlDJg6APrVXXbgiRDmRyC3cduC3yOLfDzA+jcsJJQnArgRfeuLQA6S/ENehj2OzLeqB4Q62CONamHrJS93GOadUa5SmxtjF0A/RcPoEfM2wlgDFQnJ2SO5F1qX1u+awA6FeiWCFcS9ItrAqDbLCvVqcO1AxSsNirxOSxfvIhr517H4uWfyF5yct/jKM0+KfGrAdDFYcsmgK4IAkmy6RqX711cQ6S8JMkDdAeUEiUqRlAPLQuTBGHu9/HfDElvU6R1s6FsgPfN/YJEn2rt16D89rjbpgW9sJeZk6Q7njqesYoB7RWJX+WkenaGTr+PFkH0cIjZuTkcO3QED5NQH/hEbZGutrF28SKW3v0AS+9/qFxTex0kVirk9sqJQ5g8cQR7j59AMlNHVixK3jGOGIewBIsLK0qQcA+3dA2Xzr2OdrspAK8/60g+ooY6yt2afDtmZuNMlX9h7kRAdJKtdeZJ1nA7VQp020bkAhFLpiQJRoUKalPTmJybhzcxg1EY4Z3V9/Cvz/6/eOP1N7CxvoJK0ZOybJN7ZmBXA6yurmBhdR3XG23JMc8Ma3j63ifwR3/0R3g0PYg9dh10IQLzMqGykY8qRSw1VtC9fh2T19dg72Cz/1mnaHahPIA+SlsiLiskEWaTES6cZXm6j9HpXsLTzzyLyuF/gkHteeUI4fQR2gPlmJcAnkVCvYeOE6M17KHZasEtVUW1z731+tKKEF4Z1xzad0D2dxPMC3qBUqgnKQpa7LNJ4VTf8BPpmbsA+mftBrvv/4wtsAugf8YG/CK//QsLoJuaPQak2xblykY3B6AbpYBa7G+clfPJZX/1A+Dcy3j39dex1uwg8woSGO0/9gDqs/tVcoMAuhNIvaXELSKznbG6XcU2OQBd4ACdjBBQaHNjLiHQJ9izmOvOH3Oz4xXwpAI0o9RggpgguqmxRvX55OSUKOjyiXqV/9lKOGBQ4bm0vfbhBWW41X2wHNr/csUcidozPXMZ4Q9ew9JHHyE9fQGl88sIaFM5WUdaLcvGRByQqaRmIqDVQEKFgJUifuIg6o/eh+lHH0P07IvA1Awsx8aItW6pKNG210xWsNUIw0st8ziENehpAL2JbNjVTP0+4qgvAEmn30C31xHbv3JtGuVqXerYFwrKFpRBaZyEuradyliq7y8aWmXrRVhZSgGHqm4emYmiHGZOQwHxa6tNscpn7fO5mWnUqlVh19HShko3KtkCJlIEQE/gCzjEJCnT2JsAOn9TfUEB6tJP7SEyW9VMigh4U3fL67HLsFxVw84rT6FQqgjRAVQS6M2fCTpI3DC216LY0yqSJPPAH0WUUCA6PzzqN9Dv0LGgiX5zBYNeR+rxFAme6ICdIKW6UNGgKzWe7UggK0C6S2vmzZqUJgjP9698YjQPNnzaXCofLYJuBRSKS4AGmI0CmH2HwLncw1zSSxJZ+lj53o5SiRhLd8+xUBS/fQdW0kfcW8GHb76J5oW3kK5+LIHjnqd/H3u/+ocoTEyg7+/BACWEUQyvuwyMuqJcGbp1ZE4BBGyqBJty1qz58b4d0NqpHXZqM7XB2bQq43MB0GXOAzIC6LSpv4mFu+I+q8jTJds1CmXM9BvrGHY70tcLrIWkN23ccNyqAl2SC9rCXYJr39+03KRLgnYHEDCXfUXPhmru+gQAXSefCSzz+miPT2t8aU8SbBIC6K6A/mRYcMw6p/8Kg49+jGsXL+L6yIVTrmPPvgPwjz6O8sx+FKsTGAY1xOT4pCEKWV/axUtDVJKO9J3Y8hBayuKy79TRcafkeTHrIsj64/61HQTffn9uNmebBHy+3zOpQ6iAbcWtqohtybD2CnCCorIvrU7AK1Xg0m6cyXFD+CEiLX2DiWA1v+TBUTvlhke9TgB96CsyjIs+7LSvbExXWghXW0K6irICLDsQB4903wy8Shkl18UkSQvcgDZayN49g+vnzqH57rvIfvxjUQduVKpYPnBIGOQnf/sbOPabXwfVl3bFBwquWoRlg6q+eWJFYsnNfqAAdDWDsR0EdjAkNE2QExWXXudkrmRbxbF8NsFpKswJSD/00EOygTYAOtuO7UFywDvvvCPfkcDdww8/LE4JPA9fe+ONN+QYgt60guUxXEON1TQBcc7/BPz4uex7xhae1me//du/jXvvvVc+67333pPxxfPfc8898j4Cxzzu+PHj8sNE/nj+yjnUfNp8eDt/v30AfQEbC5eEjABnJDXrCSBnGCkAnaUGUIRjU81WgOXWUaeir1ZFVi3J/BoGKfpBJAD5x2sf492r74p1/tXGAla6K9LW3bCLMA3Him62ZblQxsH6Ieyd24ej+47i6SPP4uDMIcyV5zCFKeVAkADFRDtsqJLBYL2U0I4QWpEo5Nl3mJDiffMlnqHSV1ksr62sSk225tqabO5JFONGnokAAloByxZoEpwo0gmYawt3sa7jMYGqY5tXoW9POt0q+GvmkE1y1I2pA3PMze5lHjy/cc5Rc/4vC4BuHGJkbu33pR15n+j2QEJL3jXiVtvwdsbD3T42tr0tFu5FWrjnFOijLhXouwD69vvAcCnf8yWhaUomEFROkrEC/RcGoAtoqtxJuBaYMh5m/R67z+i9XHOjIQD6FnJoPtmn1yypxWvbKJcKAvZ4haK4BkmcZNlItEOYAtS1Oi+lCbcCVP20Dzvqi4KnffkjXP74NM6e+RgPHN2Pgwf3o75nH3ruBBLbWLirsj95C3czK2zeB936hvQt+5VNvbqO1HS6+e4B6KHlYpQoV5n1tVWJASrlMqaqtLpXBFU7oe06s/UhMGipOGnUR9jR+97GGpxkJMS15WtX0GptYP7wYVxoxAjdCo4dO4ZqbRJBUNAkclM/lns3lnJRWx1Wv8rPvWMQPVVEBq4x4l7GR0zCvAK/ozRROQIC6DkLd8tzBAQiyUwI31yffF/cy9i3qECXmEcU6JsAOqxNAD2yWmj1l8QF5956EftrJSnrdebd93H9ylX0RyEO/+bXsffe+1Ep1tBbI2ZRROAXYIW2xG99P8XqhNr7BomFavSJ6eq7PWXunn+3BbQzxmYZCdUjtYvWGDRUDWW8wdRfaZuoyvwlrIlMqkmpJAp0OntIfmM0wGjQVY4POwDoPCedhxSBS7tNbLsnuwD6LxZAFyISeUSy1FioTNZREBAV6Cyu3D0APfZhUc1tJxiUNsTC3SZht12DZxdQtDsoR2dx9cyZ/5+993qy5MrPxL70mdeXr3ZAN7wZmMEAmBmaHe5yyV0unbTkBsWnjeDsvu2rIhT6ExR6UkiKEF8UoUeJG1JQq6F2RXI55BgMBg3TMO3Qtrqqq7r89ekV3++cU5V9UY2uBtAAhqw7U+gyt27lzTx5zu/8PicA+p3lN2Uvxwx0f+plFc9h08JdkbKpPueH9GsK8d7bG1mKA6y6IKZHUhR02KN4Yn8cmufs1fbakW/v/tA9xMmW8qf1mKu19b0+Nwfqsgup17lMC4xkydvrKNGpnJFaKgovdi0MkxgDOgZluax5xxeO4xtPPQc3imA7PsoUGG1uYnBtGYNrK0hp9Z0MKWnCwvHjCBc7COemUJuawtC1UPouAi8AhfCyzvIAeiP019aweesalpbOyf7Ub3vwj6v9YS2uY2o4o3q/liuEQnWeud6r68Bt916Upbt/LQZFimEyxogupLUmpucXMHfsBMKZBSHHvXX7LP7H9/4XXLhwAd2tTdRdS/UNnnkGx08/gpurN/HWhQs4d+Wa9MM7wwa+/cyr+P73v4/X8CgWrY6ycM9cIMlQ5Bnieoi17iaGq6voLN15aAB61cKdGegE0IM8xXyZ4Ab36Uvnsbl1SeLnmqd/E8n0rytiiDPAGIy4yRGUNkLXk7plqbeB9e42ut0eBmmO4Vi5vBVxIr3x+dk5UaNzr8deHnfY7KEwssoA6GqPesjHEYB+yBN19LSHdQaOAPSHdWZ/AV73FxVAlxwyfX6VfVP1C2XlrOdW+YFpShqA564fmufqX/DX3gcu/jXee/ttbPZHcKKGKMQWHn0azdljyuIlbIkCXWzl/JoA6OIAY665HB+LJXVoSuVrAKJ9AP3TgBVz3LJRqCjEJofVHkCpAXTztQC8GxvoMY+PFs1pKvbttJVlo1s255VKq1p08TUUMMrmuCuK57B9HJZPoNZGHmhm5O0t2B9cxeDjj1G8exHlu1ekAUobF8kyJ1CZF7C0lWXpAs12C/MnjwP/6Gk4zz0G+/RjwJMvoaDKHSUyVylxWc1kGnxkuamA4BKIRyj7XSEGpINdFHFfmgzUnlEdT+C6N9rB1vamvP/SjRDVmmLl22414QdUpgFppsAPseqyiZsq5iS/VgA6QX+VjUfwXNSuLBbJRkwyaXpsbXVhW440fOdoF09wi8eeZtIYo+KNlmBUwVGB72nQXAHoBkxXQLRcZ3mLajDnBNAdBaBndiAbSyohYoSiCnVJbKjPIIi4QWTzpAlLZJ37ropKaWxGpd6ECujI3C9lXy94DZmvKfMU72B3ax1bm5sYddcRj4fCiKz5ttjYKr7mvj270AAEiPYko54NIaoUCaCb5mG1KJ8c79WG/6GmSxbMpVKMG0mqKEDYwJIxYMF2jb2uqy2wWBwrjb0C2miRpdTofB0DjoSBh0bkqrFXjlGONnD9/HlsXvo5hjffk9eYf/33cfxX/wiN+XkUjZNI3TbiJIPdu418uCuM1KGt5gbPBppWLKxjgQHvwyJVc5SZzJQrhGkR7N+b+44a++drH0CvZqDbng+YDPSKhbs6dapp5nHAZakASP3NdYx6XSmK6wSKuEESUP5BAHRF4hE1rVZtGltKyYRkc0NcHFQ+OskY0qw4JIAu6lFabYoC3QDoqYDo/BlJEDxasQe++kOMP34Tq5cvY2lnKGB4e3oG4ZmXMXXsUXTmFhHX55CKq0GMQBTlBNBjNLKuHFRGk1QrlHEyEAB9Ro49KnufANCr4/ew4/ogYEhiF8xco8kR3ESnji+WZeKa0GjDY2OINmZBDRYZzLxeFsevUaCTQLLvdMDrTWs1lwC6qI8yxL5yR7DyHvKUKtwBrLVdZFtdGRPDhEQmHyHjIo7PI2y30IpCdMTZogT6Q7g31xDfWUd8/jziH/6NWIpeGo1xKaLbSRvf/IM/wsv/8l+hXqvDboVA5Cv3Oc2BkVFupXsK9FyoUmoOpMpgEkDn9w2AbtZGxSZXdq8Epy9fvizrAzeyVDQT8OSYpDU01wGei3feeUdU6FwbX3nlFdkAcq43Fu+cvwissylifkfAnIq7gCHv8LlUqBMUp7L8937v96Q5z9dmg5u2sQTgqWbncfBzflAZx+eRaCDZ23rdPdRc+IBPelAAPV6+IQA6LdzhJHA9Gx6tBC1+zjnfh12q/DbHDeH4dF+ZQthuomiyOWJj4MbYwA6W7yzj7NWz+Pnln+Pa1avYHG5gmA/UHBcCjq8U3nEaI05i5EmOltVGq94WBfo//cZv4rknn8dji2dwwqH9H8eyjSgP1OTB7Li8hBVYSG3WHrk4Ocg6WjBPMJF1mOoiKg236BawvIKV5VvY3doWO3cBdEFLO+VMEvqerA2yvu0B6FTxKdKVAc+rAHqV8FgdK4e5VFUSTnUcVEk2Zrzda67ZqwXvUS+KLfBXnIFeHYc8X+a+FavOJJF6lQRPkhLM4+8NgB4pG0lauB8B6AerSyYBdFUYazcjrQA2Fu7mvjVRAHtA9mFuuAd4jtSNrIvqdQFl+GH2T3eRWjRhkwA6o48mXVKqwaemUU4ldbvZQK0WwREnKUYrFSioPqcqh6AwPzRpzM7GEllD1XRojeGViaiUs7XruPbRObxz9i0c79Rw6pGTOHb6MYyjWYkU+lQFuiGg673H3n2nPyGAbrbYqpJWD0N6fIBTeeinJoxD0gD6ndVVqb9pud5p1ITkJAA6iVck0hUpMO7KXJLSpnl3UxxksmEPzdAVl5db169iOB7g+e98B29fvo3uuMRTTz2NVmsKPvNUhWyl82MZ2eHVNBhXSFzP3qPqcCfEY/5fWe7LI+Ver5T1LyHxWivQjR0/CeG0pw9ItLYsrN25IzUB1xEDoJOMzD2tjLF8H0AvLdryKxJglm+i119VGeiRjcVQ2bKf++gCdro91NttnP7N30P71GlYpYvxpgXfDQV84NrJbLqRn2NrWpHbgwxoUAV39Dg6A1/hGfgsCnSJQ+OGwvHUvcF5gHnMEXs/KoZQrbsjUaFzb1NmubjmSZ2hFeh8DutE8bw6AtDRWJjF69//PhpPPYWiTqtpB0Pn4QPoonLNU1H+CoDOLaveG9U7LTV3liX6K+vIEzo1GuX0F5eBbhNALx2JhxrXt/cA9HKnCZ89RbuPWnoJ1z/8ELc+fgvba28Labq9+DKc1gsyrrhnpwpdcrXtAq5t3ARZ2x4EoGuFufRndH+DILqOE9gLJlVKG7ErUqX+flRMoeMKpWy6q4ek1ydlgKhd6XRxZdb5vTrggAnAotKYLoDqhdnFkaMQoQGBafU7icOYUtWEZFQk10C6P2Z037RsWcMfe/QJ1FtNOGFd1Tgk7ncT2P0MqDe4iIqNOt0gC79E6VOU42KXaLvHqK8avJwunhZK9nDX1rF+8yZWb13Hbvc6pqY6aM41YM/b6PW68IYhZuJ5JbwhmVDqIRLf1JrP3q5t8UPVmaTf5DljOxPsJiP0R0OM2AeutzF3/DhOnj6D5jG60QJnV9/B//D2/4zzFy5ge/0OfGR49NHTeP3b38XL33oVHy9/jL/82Rv4ydvvosxzzKYdfOe5b+NP/uRP8C3rUSxYVMazP8jzkEsGelwLsN7bxnBtFa2bBNA/GYn5eadoNYQYc0a31wKlPUSaKQB9DqkIT5Zufoi1tY/wyrdeQfux30Ix/5tKge6OEGMoe/XIchG5AcIoxLmbH2N1e0POWz9O0esPMBqO0KrV8fRTT+HMo4+i5gUCmougzFYRsrwTHBM7cD/VefWNHwHon3cYHP3+5zwDRwD65zyBv8i//gsLoJtJ1tgc75Hmq7C5ujJ3qXLMJneviFDFQPW3/OV3UX70n0Shtj1O4TbaAqDPPvIkopkFsEBBxFw5pZix3Zryo5VoYfNKLG4q1tkCosnRCARZbZZOjh/ToDffPwx4bt4jWZqmycqGPO0wuVnggsYirtVqC4DeatG3zbDt1V8yIJ1yxNcAKBd225LGTjS7ILm7eRCiH0TIrALBOEVjJ8b67RVYF27APXdNAJTdpRtIN9al8cyWoa8itjE+MYvpxx7BY88+jc3vPYfykUVEUQuhMwMUrjSOECgVJZsSzCxng55qU2VbCOTDHpKdTbUJYmZ1OlC27AUtmDNpRCT5EN3+rmSsbg+Zye1K06vZqCOqRfB9mlQraz2lDijkWPl3aRVFMI4XlOAszx2BdHN+4jiVokBlMCaSK09ronazKcoByUxlM55KUp47bXPOf91C2YMJ8Ew2gbZ0NFnipVxABSlmbozCZa62jdwKJLsnz7k5jCSX2HE8+MEUfL8mqv9ac0aKTBIqc0cBPcTKEk+RN5jHl+rmV5RaiFJlu04KKDPPqZjZWV/B5sYaNjc2kFHRkStCgu/wnDA/FqJElyxZvjcSJLSdrTS1+EEQ3ajRKyrRg8DzB22M87x5lmqsC0mG+YDGOUE20Wq8ErzlB8FWKdDE0UDFO/B6s6AXG3/9M3FboCok1IBJOYadbGP1xk2sX3wTO5d/JjfI9Ld+G8d/9V9h+sRJlK1HkPtT5EXAG62jGPcwihPsFHUkBPnLAg0q0G26AFhw9Nwg97eamPZduPTUYJTh8t60yp/P3Z87FIlkb77S8xiBUzkPvG9sV1m4VwD0qoW7AdA5T/iCEisAvbu+JgA6/26DWdc2mdJUPj0AgC4Ha6mMOa1ApwKYil3Jk9JAJ9+u2K4WYv51SABdq3rSTAgf4pwggJjadHBz5BJApyCJDcHV95DceB/rly9jbfkqxsOuKLZrp57A/KnTmDt1BsPpxxAzr4uqdr159PMxmsmWHmPkXCvQY+BMoestyOdRuQu/oE3ovR1EDjO2DwTQaTVOMJWkD8sRmzRek5j29ZwLGdFRawqDm84TYXMaDhnZcr97igAiWxJuTjQ5Qf/LyGiP+V90snBTpL6yY8sIaHbXxdXDWt8BegNZLwaxskUM63VkC/OoT0+j02qjTSIVN53jBPWtEQqyjFeWYL97VgDSj9Y38OE4FmXXS7/123j5t39PgOyyFqDwlRouEJcDs8ple+sl7xbV7NeqEq1Ar7Z2DYCu1F+KtS/vI8vkPRAcp9KZ58qQNvgzKsDZ5CCwTvUzCVZstNN6ncA53zObbmy484NWbOY1OKb5MwOSVv8un8NNIdXaBNDJ2KaqXJo/WSbHQlCf4KDcXw1FyiM4z/VYGlNasch75WE8HhRAT1euYXvpGm5cv47CSSX7W4GaJVyf9uUEHRSAbtMdIZrGVGca4VQTWVvFHqyVd3BpeBnvf/AB3rz8Bt679a7kPmdxBsdyRJXfmKuh3qkhCANs9bewsbOB7c1tlENabDqYacziO6d+Cd966Vt4+clv4hutF2UNCEofrbKu8tCTEmJiwGHpF8gdteaJra5e48lypxUuLePWlldwe3lZrn0yGu+BFaJc0LbsBNLlQ6zaDWjuIQx8uV57P6e1u6x5mtil54QvA0CfJOpUAfTJunGvrvuaAOgGgDT3J4+X9xjvIxJW/r4A6JxTeL+LAv0uAL2P3Z1dGTeMDDiycFezXhVAN+QRuZc0GYzjhQA650uOl6qF+2SN+UXNo1UA3YDo5tj2SC2VXPNdkohHY7VWa6KyrFEVdb2pRT3Xxmy7LhFBjDmhak3WFjYXfbpKsQ4rhegn+7IiEcCYe6WWXyB0cnHdKTduYu3aJVw+/2HGGqcAACAASURBVBHSnTuYnWrh1OnH4cyfgcXXUTsTXdfQHv4AO3dpYu6rkPc+mwDQDelRdrUPKQM9o4OJdhu4vbwie6vZ2Rk0I9aS3EcxkiYVAD2LR+hu3EY8JvlqBIwH2NzaRDYeoO7ZOH7iONZXl4W48o0XX8RHt3cwgI+nn35GADaSkdX+nSRPVh4W3KAmBHkSbm3WVZq0KzFZxgFKx30ZPq+UKkkqgJys/cxjFhveUkCFnM5n3HswkowRIYDs0Q2APjszI/tXvqcyzffHDo9BnMhCJJZU7bB7y8i2V7C9s42TQYFaEQtp8OJ2V0CIM088hfrLvwarPYcyteCNmpLd61klwjxDkSZI/Az9ORVR5qY2aiSkHT2OzsBXeAa+CABdhA9lKfU6yb9hROcG1n+xRNSRvErBAGtEIV9x/tTudFSgs7+h1pJPAldHCvSHC6BzbhUybRVAZ5uK/SfHQaPTUoSnvMBgdePhAeh5IAr0wqYieAf0qrZyF/l2AwEBdKePWnIJH587Jwr07sZ7QogmgI76c7L2Z24g6znrFN9hLJ7eq0p84iSArrpaqgjS+hBjka5t0w1orp5UkYlVeth5xr6WEikYAr08V9dPpmdhekxq3Osb/i4h2id76QRb2dfkT9xck+jZm3ByFCQHMI4pKMUxQDlw+uq1sxJBqmJSGEPXnF/A9MwsnOk2Rq26HKg/thEN6HDKGoV1nYrGHEQUbDFSK0SCDCWzyS0HUc7IxRzFaITR1ctYvXkDmxurcIMhZmenEXZCxLVYelv2KEQzXtAxieyRKmU6SzI6iNIyX4LpJSoH6O5sYjwayNo9KlLEtNRnv6M9jWMnH8GjTzyJmdNPwHZdfLD1Ef7Xi/8bfvKTn+L2ypIIO9g3eO31b+OlV17B1VtX8ZOz7+Dt9y+IkGoBs3j9mdfwx3/8x3jOPoFp1KXmCBDCzkpZl6nc3+7uYrS+jvrymvTJvvCH1Hq8PhxsGRw/FmGRnyeYLcdYvXkTSzc+xO3Vc3jxhRfQeeJfAMd+W/q+WZAgcWLBP2qWLwp09nx/+MFZrO1uyb7+m996DfWoht3NLVy+dFlqmnazhbk2HX8CyUMPdb+Ke/Q0Tvbe4qF9cI4A9C98WBy94IOdgSMA/cHO19+rZ/8iA+imyJWC9gDFzb2ai6aAMBdysuniLr2N/IP/V6xXd5McXmtKmt1Tpx5HNDUvi7oVTQuALvYjbg2WZlIRVFCvVwHQJTJbZymRMVfuK78PampXFW5VdcO9AMgq4E7s1YDCBkBno4mfc5NMNSgb9gJmaCtyqdcqTZDq3zfnyuZiNzMPl9a1UYSdRkMA9FpuYzpxMex2geVtONc3sLuygvjWEoo7q7Bob6vBMtRqyB+ZQ3h8Ae3ji9h68Tiy6QZc20MznwIypXi1AqrcSOInc1E1odhqYDaxKAz6uxhvKWKAnY/hgTZ+NpKkjywbKeWzm0t2+mA4wurOEKNYAUUEScWCkSB6yKaIzo7WBarkZ1N5r+2/BWxNEim0DAViPIrRp/1mtwvbdqVY4DmNwkhtvAjesdElvkwQpSYbpC6LT+JE/JnozysKdG0jZAB0AYb8BIWnQunyMkBeUq1FAJ1sajbsqfhmvm8oFmWtqXk4rgeKC3L10vJvTPaCZP+QV6kKsXpmo05aL89nPMRw0BPngI3bN7G5vobtrS3YxRi+ayPwydBOFHhOVb2o9Zkly/OkNqDVLFgFJnjKolt/TN5zk2P8sJMqiQZOhYBi7o89wodmwhpmbLUBu8ftrcwV1e9RqW9bqvEVWinCbFeIBHcuvInN8z+SQ+x887ew+Ct/iHlmFtdOCYAuCsVsB1Y+Qprl2E1DDJMSeZogKvqi2CfRwKNVuL7Pqtae2mRBb4gM61jNIwps19mZ8rv6iCtxC3Ifs+kqIKmFko4RAqB7KF3VEPs0AN3KM7mXdtZuC4DORyPwhGkscwmbrpMRGeaCTVa6wg7hvaiKYVq4VwF05figlDUSISF55ocD0DkpkNgir12S8KJs+GXTww2QqNoVgM5z52+eR75yEb0rV3D7+kfobjP/soB//BEsPnIai6efxHjhWQWg0xJaK1b9fIRWsqWangJCK0Bz6E6j6y3K50GxLQC6uUafNn4nCVGT98Lk18ylJ4AujXfHFStXnrOx0IN0LmZUhxOE8P0AjZkF+GFNFBh3A+iKaCKRExrUc0oNoBdA6qUCovO1hzsr2Nm4JYCivbELZxTL2BumtGNz4QUBRtPTaM7OYm5mFrPNjgxFZ5yi3U1QktSwuwXn5lUQPLi928X1/lDWnJOvfQdnfvlXUW82hJGe6sZ96DDv3QwgZQKnZipjM2vMYtX4V9/dt1I197bKiVN2p3wvnJc3Nzfl3yoxgp9T6c25mv/y2AjEENQm6L43Zj026unS0t4DSXlU/H1xTdCkIDP3mGvPv837iOeQv8t1gY0gHh+PhfMr/+XvcQ2iGp7rMOdOoz43kRKHnQ8f5HkPCqAXqzewvXRV7PAzkCiosr95gyk7c94XrH0ceEENUfuY5Pi6zQhxWzHLl+JbOLd1Dj/72c/w8ytv4vLmRTmHRVwICE6lcXuxiVonkte8072D9a11bG9tA2MSLFw0vCaOlyfx7Ve+jV966Zfx+vHvoO7VUbcjtIsGeOuXYzJC2JyxUQYlclfl1HJjLtElHBtJhmG/Lw4FKzduYm11Va477wlz3n2P2eYq35zXjmSGICCQrvLNCZ5HYSCvZ2zbTfb5QePioHv/XtesOp7MesbnmnEu97Ju8u5Nv1Uwp/LCk3WjAc9N7UEHHDM3sB6VdYmW9VTds/Hn2CzH5MGGlWnoOWmOgqCSAC6ZOEQIaMSgiUN2PQzZxYx740jC+8sQPQlSmgz7BxnjX6fnGgv3+wHoaiwpwppc76MM9H21swYyZH6sAOhs3AmAHscydxqg+mFdf8nVzTKZrycBdLP+CBF7QoHOMV4F0OVW0vesIX8RQJ/rNKSpyPV+rPeHjOIp6S5DJZcG0KX24ISVJwICTddt1D1+nQObNzHcXMXm2iqunPu5WK0unnwEM09+E369pfcvahUVNyZpVOv8UqOwlgX4IAPNuxXodwHoh73xH/Di5HSNYd0zHmPl1rLEajA7sx4oMFsyizOlQM+TGMOddSHBOWWGVuDK+eltbyAddoXMNurvIh4NBFRbTV04rVmxdveDSJq/PC+W7MmUUo4A+ngcC4juuHQt03NdpRaW3vPe16p6oTU6FWMck0JA1XU8GTIEzpM0EVt3My6YF8qxxfmOGegy78klTlV9y/pN14OpEyImgM7X3L6JfHtZapjFoIA12Mb1K1ew7kVonz6DZ155FfH804idGn11MWUv0tYMVpYiyqgAy5CGOUYLKuLETizU8odD3nvAS3/09H/AZ+CzAuji86ZzdKlAT4pS6jcSZEIq0OnQlSUCoLPmJ5mS9YsC0JXKl/fVEYB+FW/86Z9i8+qVr0SB/mkAOudDKtAJoLO2H6xuSj1a7fVWe5lSv076mR/m3uLelmQiAdBzJA0FoNNmO9+uC4BecweIkku49M47AqD3t96XyLD2wksoas8qwYAXInU8BaAzV9ui+yH3kYxGU026u2t1LbrSNcJ+7aD6G1UAXS07nwS5TY/ok6+9X59Uz8tB56f6vbt+LiQzdcweAfRcKd8TN0dOR0DbQo8Auma727Sqlx6ohTDxlKOcH8BqtnDi5Em4s1PotkIEToAwdhH2aWWeSRRXSYY93dm9HKlrwWM8AysXrrklUKfLYRwj6few9dH72Ly9jOGoh7kFH7V6JETqXWtXuYVlTYTDGTlWESLRWUBqugLjWJF20ziWKBxeHzoaUpEuIo/Ih+VSpe2iqLcxNTeP+eMnUVs8IXPKjXQJfzn8G/z5n/85Ll86Ly4Dv/Zrv4ZnvvEcZhcXhEj507ffxY/ePCsEtyeaZ/DLz/8Sfv93fx9PWYtolyoOLrQiOU9FlmJUZtjtdRFvbCJaXn04ADp7SVYo54CdYT+kW44C0GeKEdZu3cKtGx9gZUURQ6ae/G04J39XiWBqOQpf7dfqTgDfUvv9H/zsb7ExUPXWyy9+Uxx12Fv78N1zstemS+lzjz+p6nVWWqYnynrms+S8HwHoh5nNjp7zEM/AEYD+EE/u1/2lv04AOvOazePuRV135rS6UTapmqGnFHb72d2TTeLJYmry9as/l0KGuUhLbyE/9xf48MMPsZsW8DszOHPmNNonHkMwNacKstAo0AneUiXAQkEHpsnbYKdE5Z5JoaPthulzUzJXpwLiTQLW1WO6l2XnJOCtdu7K5ogFABc5/kt2OxtNpmlJMIvgAZsIBGP5of6+fgG+jFgA7z/kvBAwnZqBzyypeg277Ta5gIhKD50igkVb5X4CbMcod3ZQbq+j6G4B41hsmm1avzabsGenYDfrKGsR+seaSEOVctvIm7BzGt2XYD4c/6X1Km3WBaxFDjdPlCK8t43RlnpfbhkjsAl6ukgzqiZVLrFN0NimzV2Bte4Yu/2hKKzTjFZ5vjTBGu26qMtE6VnwnMlqDoeNZA2Ec/FncSWacaqqLRu9bg/bO7uyCWtTjdnpyL9svsuVJ5uQ51A3/Oy8VECM7cLWALpTVaDTlpzWgfxlMiBMJo+TwXJ4lsnH9AVA57BJLYIWvoDljtuS5g6VqM32rAbQLYr5FQnBLhGzwcaGjFUgtZSdOIkPUcZjLDEadLGztYnbq6tYW7omCnSq9EKnQC0kiBCgSEYCTLqusskWS1t+7u4r8TyxvKWFuwtXA+hGlWfGqxn3nxVAtwp1rvZU59IWJDOZYL1SAEqKvW5cSQOK5AECwdqSTYETCgiTn9EuU1SKVJso201yXWt5VxpyG5ffwtaFn8hrN57/dcx+97/EiaeeQhqeQO4xX9mFW/Zgk55AV2sB0Ask4xG8tEvauxSHLm0dyaKm5bFWyKs9kJr3JD1873M1l8ixmlx7aSZrNYuZKwXkte4G0F0Fgtiuh1JUogpY58Zh716XbK0S3JIgTQXY623cQTzoy3mp0QZfk0sOykDfA9QnQBOB9y0FNlYt3I0C3QDoPA4DoJv3fHcGunGhkCCMPUo2qSd8DbZ9GZXgcGPDcyC28LTgovsA78ECQe8msH4Do6Ul3LlyFlurN9Dt9+B2pjB//DiOPfY08pMvonBD8D1mOvPSL2I0aeEuJ86BxdwzZoY7LfTdGdVmLXbhFgM17X6KAssA7GasHbS+VTfQ/LnDCAk6WDgTADrvfenYkhgToOR95nroLJxAVGvsXW8CmmwAK/BfDSnT/hYXDFmDaLWWYGyNZIO3s34Dm6s3JD/c2enBTzJlQVdyhDhCiuhzrpufx+LCIham52VcummOdl+RIDAawNpeE0LDMEmxOYwxGg1Rf+wJdJ5+FrVGHQlVVHqtEQBdg0Z2SSt5xf6uAuhCCNFODfcC0M0aac4xG8qcb3kfi3W3BjHMGmjASeOGYH7fqIgNwYM/N5nn/BmvE79XJQWZ62kAcDOv8Rj4PB4HATTzO5LZS/txrWA26zTHNO8R2bA/JEXfgwDoMibv3MTu0jVcvXYVaTGGxSaGXi/FaYTxEGCOKy3+m2jMnBA3lrLmYUiDGwBXulfxxvIb+Lu//Vu8v3IOK/EtlfEaewjLSIgG0WwIr67mbuai7/Z3MBwMYWe0Tnfhlz6CzRAvPvcS/tGr38M/e/6foxW10LDrmCrbyNICZVzCTpQVvADonlYVsPbgPGrbGPX62FrfEJeAtVvLQhJjDRGJ0pxZ5j4Y46GAcRIEPLkmYRBI7AvXPoI4UeCreBuJLlEK08kxMbnOVcqpe3560PWZXDcnQXYz3qovWq0tzfPNvC9j/ytWoFcBdKM+l/l1NNq7v3jfPGxQ9DDX5PM8J6PyKFeqepJplAKdSuASWTzGmK4vzEAXG9kjAN2c64My0DlO+H0zXliTm1iqwyjQD5pTJxvHnzbvGgBdHDMatFuvqWasjqSR/YLsHxXQvru9I+C+sZbfuw8rZEjz9wPPwVynKWOAoDYzU9Wey5N4MFnvWabpBmPo0e4zlWbsVAjUWZ6QYNBbBcY9JMMh3v/JX2N7fQ1BrYHHX/kVNKdnJY6LZply3NqpSLYc4k6lSTSm1vrEwN/fm5uKzNSVh2bOPODNxAgwwgkk6yzdXJK5d3FxUeZfqe9JNNR1Eu+n/s6GnJPQc3Bsui3XYXvjDnpb6xKxZZU5xsO+1PRJ1EJtZgGnTp6U9UsySKWh7AsRUZR2figAOsFuh/E54oqm6lu5Pnd5Qe27QkntxjpOsmA1KYbuV3w/tLslcE0FuGQ1F7Iv5b8cK1Md7ic8qaeyWAHoorXX9X5ie4ipnuMx3L6CcnNF9j4k6g63VnHt8mWkx09h8fkX8Oxr38aus4Ahs1VzB9PeCfJVUSRj+PlQxmoR5shn1R7XSi2EBeeno8fRGfjqzsCDAuiyR9D7YALoUqcz75xkYc8TAL1GW2jev3kiOehcdw2ALnWGQgVVNJAmrasz8PAV6JN7SM4z3I8bwQtry5ypgNJipJLXRj1VTnlJWEMiBCAHsT9G4ozlOY24DjdTrnQp+TNWjm6vwH/+qYv3P1xBMr6DP/ideTz9+ALmplrwxOGlBLZ3kXz8BQLo0nnIZK4RvavlCLk5G8XwS9WrZA5yYLtS+0nvTtfTGd06NPmVimZRoNs2mtNT4oBF4Hx4Z0uRt/U+vAqkV9f3aj1+qJFNAL0I2TQTC/e0tYuC6hcqUnZbAqCHdk8A9Itnz2L5ylkMdz7ECy+8gNb8i8ijZ+RYDYBuLNw/HUDX9u4TMWEyCrWFuwHQTbt2r/1S6cOwx2TAdVV3qJW62meocgqqvV95phGA6RNlfp9fKgdM5aTjZwVcTehNKgr0XqgBdP4idRRyLi3UY9a4Dkq67AQhjp84AXt+CrvtEI2wiVrqw+tzoCcoQw9lXanEh1aGxKa4ReWdSzeI7hLMJd/ZxtbaKnrXL2PU25G4yhMn6tKrjIsxutk2GvUGvLIJDJoC5sZxhtGYjqU58qxEklIkFTObU5HK0hT1UDmNSTwXI2PCAA738kETUaOJemcK7tSsgOqb/g4u1i7jz/79n+Gdc2fRHe7gn/zjf4KFk8dg+Q4Cx8f5i1fw3rmPsNvt4juPv45fefGX8Uuv/xJOYgb1MpDrGyKAS5FUnmE8HkktkxB0vnPnUwH0B6lj7x77vJ8iZCRFlym8KJHYAD9LMJ32sL5yG7eWPsLK8rtCNJx+6nfgPvL7qpcapSh8/l6ByPLluHk+f/TRu9ga9QVj6NRbYtcf1CLcunpdxAVUpD/35FMyDjj/JsOx9N/Zy6PA7L6PSZL2EYB+31N29ISHewaOAPSHe36/1q/+dQLQzfQ5CSjsGRhra2ZV1pJJptl6FVu8g4pRtfCr4mwSeK42PpnJQYDVvfFz4P0f4ML5C9hMc7idGTz77LNonnwcTntWNr6JXUchNjxkjFFJqfO+uQk3FDkWXCxcrBK5RSBUpKKyma0uegcpdY09bBUcMM8zTdO7CyK1gRcwmEVzmsqmmKwvAr2mGKfii/aYdwM6yo5779yIJNZY/qiiLqcyotlC1GwhaHUQN2a107gHuwzhMD9GVXpIybDHCJkVy3sOJEmYZALFcPdLj1JRJF5dgD9CPUGijXslx1dd24KgSimIs1j12ZnKcY+724i3NxRIR8V5MVZ22AScbZUjm1jM3MmkMTG0fHSHI60A3JGCMowCtKda0gyjdSwfbNSw0U7VLF9bss7TTDYzvhegVlNqwdu3V7G2dkfAlUceOSUKW2mACoir1cK6sORXPjXTBJwtRz4nuCU6ao4DUc9qroUUiDqTxrIQJSV8JUDH0PWQERSzLMRBHXYYierciZpw/UDyaB0vlIJO8of0zSSqc449NmRsIdCqhm2Sw00KIRAM+13cWbstNsMrN65gd3tTrmHDV4o7IQbksbw/vk8aBCjLc1dyYtlMJPhAgIEPNupo3WSAquq4/dyTIW0slTvVnpJHxq2xVDTNLb1xUMmECmSXfw04ZRpbuinGuozsyzgZymt52QBBvCVjZufauxhee0sphB79Nhov/xaefu01lLVTKJyWvKYLBaCXtoOx1UCS23IOi+EWkvEQ6TiGNU7FiUAsgjWoJxuWvfx25XEgH9oCqwqgy30ojTd1AmQzIe+dakFHKYyoViaJgXbCricZ6Oo9k5yiLTulWaDmTlpgpaOhWFknvV2UaSLv0yYDV29mMwKukyqjvfO4f0X5d1hExxow5L3CrDI2ncWWUmegmzlNHZdqjMt50GwjfinHKtdGjDqV/ag0RvYZ2gKWG6b23msoijSvdTQeAL0d9KkuvvxX2LrxPlZvr8BBD1PtOuYeeRzOk99FfXoBiFpYK5ryt2gwHrGlzLmAJANurNgYlzx0dT6LIuaIUdehElNgzsbkGmaO816NfNOMl/unyOHS4pMuGATR5e8ViNlwECJEiVFeIhY7/BJTiyfRbE+LVaFXawmQLmNCE01EWWV7ct8r1q8C4ZNigP5oF+sb61i/dRUbt29Ic8MbjRBoVZ/lhXINUhKXOjPokH29cAxTc8fEnp3M44jNHDY9aJ26uyojJYGFQalILTYbHmJNGiJjhj2jLdg04fjT48iTprNuQsu1VDslk6Vm9k1GgX6/ecScf/M8A3Dc6+vJ7x/0fDmeSnOjegxmPTf/VsH6BzmGg8D5+73Xw/68WnNMjsPqce+R9tZuYPfWVclwj/MxHNcWQJkEN4nIsDzkJd1cGqi3Ogg7C9KsLGsOdusZPNvD+3fO4S8u/AV++MMf4lZ8E/1IuQLMjxcwm83KWpsEMWI7Rsq8OWwjt5U6j/8TUlsC1Pp1HJs7htdfeB3/9rf+LRphA3XUMcu0tiyFk9vwckZEFLKxL31Vt9BukM2WOEmwsbyCWzduyjrX22YDVQEUqlHiSx1Qi0J5j0LA0Ep0pbb3xdWDYHvkK1WpWd8OurerDbtPA+aq164Khlfng3s1/yYV75Nj0Izhu2ver0cG+t68rUlsrOu41vI9sZ4SwFTHCB12fH/dnpeAFtQKUBUAvdGAL/EM+wB6b5cuRqquMmYcRwr0facRM48K4ZDrEOt/oz6nM5QmNPEe5fjnz01tWJ13q411833z2tXn3WsM8bkEUrl/kmsZRfK3DCFQyID674u9/GAgDUJzXObelAayJmLxNfl79SjETLsmDWJGtsRamZZbDjJtNcoYF4LcUrNZOUg449+O8hH8kvMl45SGsIoYxXiMtY/ew6X338PS8jK++d1/hOOnHlGgvxAQaSFuwfYjWWVz9rkL5cIh9eN9FeXVZ5iK9Yu/+5KUJDRL5t1Llz6WOfj4seOIopqce871rCm45yXhd/nWTSHvtup1zHY6yv0liRGPhmL9S6U/G8SM3/ICuuqQRCtQt6m69efKopYERLXmS5Wn61FFUpfvifOGBtiU2Zi6PqybWSfwKRILpuqGlApXMThjhE6JeDzGOI6VqwjHguOiyf1oEMhYz+JYHJfEHcW2ZT8/si0kviJtWRfPw79zG1Mzs7i5chF3Nm4JGO+88JIA6E8+9SxG+TEkKV1wbLhlB3Q4y8sEadmFzbgSN0Pgq/5AWXIOYv7s0ePoDHx1Z+DBAXR9j+oMdCHGchtIB4g8R63RQKs9paIaywxZMsbO1paKoOKdxj0kXdFEIOBqa3dDjH44AHp1DTLrgFmj+LUo5PNc1hvp3ViM9FN74F80AJ0RdlxzeL5p9SyRFcMxAk3mUqTuu/dWQpJnpg33v7p3xV4WH7PHFmReJQEx2ewK8Fld3yf7o2oO19RsXW/ed3RrAJ3txxwpsnYXmZVIAy1KF2CXLrxiB/X0Ei68/TZuX3sbo93zeP7559GiAj16Rv5E5vqSg85r6dHd0FJ9aEgM4d2A4f7+rEJW0/vju0HS/TXnYNMnCoEmlelapHGQYP2+J2P/CRnjUvQx1dMCAfdnrCHsHIWl7c/DEgmXPfZOCKDnBdwMmBkqAD33PIxITI5CpLMt9E5NoV1vI0IDXhbKfZo5lsq9F9EAr4ESogXsiwhZpoCf93Ht8gV89P45dIJMQO965GM6KiA29lkCLycoXGKcu+imgZBZNzd3cWdjRxZsz6WVuIr0nO9MoyXESKDuq3pc4leELO3CIfDvN2B7AXy6WkzPI2h3ENdz3PFW8JOf/xh/++4b+MmFt2VNd3wHbugiZR04BOp5IITxP/yNP8C3X/yOqiPtFlzLl3moVnCNVpnu2NjF7sYmhrvbcMa70tOq7uOqe71qr6O6h7z/ZeXcFwkpoigTwB3CZYxlFqPdU3F+K8sXsXzrHYm8m3rqdxCe+ZeyZ+7bfYztkRInpIogwRprXPexPRpgZXkFH7z1NobdvorR8Hw8+8wzOHP6jFi312s1yUDfWd9UwgFNFLzvMR8B6Pc9RUdP+HLPwBGA/uWe76/VX/s6AejSHqgos/cLHw3uagW6ABgEWHVBZRQLn9aonGyW8LVNg07AZC7SBE3JNr/+JvD+/4OLFy9iKy2EaUYLk/qJxwRAFzt0uya51KL0E2qoyrZWemoeLyswBZpzsc9sBWJaomhUajbzqDZizXs2DdRq89Q0TCcX0j2whr/MnDVt185GE1lstLIzNpJsTnLhruZ1VhddBcip5nO18GTh1IvqiAiGtaeQtuel2WIRDC8jnUesGLwE0RJrjNQmyAQESOFpsKmeEEBXjZrE2QfQo9yk8xE8U8x8VTQo8ApZjHLclyZCNugi7+0o29t8rAB0vnU3h8Xs0wkAfQAXozTXdr27ojoTJXrko9lq7jXE9saIUZMwHlrnLVpUJNgshlJsbpKU0JdzuLi4gGazodRoGkAX5fAegE43Iv4uVfQ2GFco4EDpwGXmOzduLD60Oph/w7FUgyQcF/DG6lqM/QBljITEJwAAIABJREFUGMKjhX6jDYt28bRC8iLJ55NGkEMur7ZfVEiTKNAzR7FPM7tESvtHWmvTWSFVSkjaGm5vbkgO8OrSNWxvrmPQ78MFc2qV6py2kbRyJ5geeLTfVrmdge/uAQ7Mj1VDkO/3bpBhcuxWiz5zLx5qYtQA+iRoIfnm+gWqY1dBqRMq4QMUnmpOoe2/Uoh6+RDBeFOKyJ2r72Bw7S3VkDv5Kuov/jM89/rrsNtnUHgdmbKcfBd2GQuAnrh0Z2DeUwbEXaTJWAPozHXad6lQCkaSKxQYI4qQXLlHSONQf99EAag5QSlX1HnWMQEWoXudU07VC0kpkwA6G6MmJqACoDt5dheATjt3aeClsbwix1WmreHvuj4VAL06HwnDN02UwjYIpHgmSYXnThjZJg9yj8ykmrHq2qlm7CSAbhTJbDoSQJ+89gKkGwBduwzwXNXSMZzxEBkdOK79Dbavv4elG9eR9FcQBTbai4/AeeK7aM8fg9uaxaY7h5LkEpQISwWgk2HtS6YYTYpdZJZR9LPhqHLTD9q03Gt8H7RG7c3f2v6V4Dk/+PdFtcTmOed0NtQJoNMqPC8wTunQkcGrd9CZnkVnegb1DvO0XXkfBNBlHHCetlW2p1Wy0W6hyEv0hsybXsXy8jI2Vq5hd+O2sISjJEEgyi6qsCJFyrEsjFvTwryenp7F1PxxNJst1LwQUe6iyAtYyRD+cFOuJMF+Auii7uh0YE+p3CvmmpLswdUypH2iHlQKQL/bkU71re/OWD24YfDJmeOg9f5Q88shnjQJdJpfqV7zuxsen+5SUP2TDxM0nKw5qn/X/MyA5zLX3L6GnaUrYuGeFLFsrkmIoZsMVW+MEcnKmhDLas0OgvacKH3KuovdeiqEjfduv4sffPQD/N3f/R1uZ8sY1hmzkuGM/Tie7TwrmfSsSXhbdfMuPlh9DzduX8fa6hqGg5GMda/00By3MNOewSvPvIJ/88//DTrNDlpeGwtYkLXcziz4UlcBhZchZ14h5yhGniTK7nht6RZWlm5haWkJ2TiWZg7dVYzSQBToe5btCkAX8ELU9srVw6fjigbPP1E3HTB2HqyhoWqD6nxQrcGq62R13pmcP8xhfBI0NP4OrNu+Ogv36vEZIifnN1rr82vGJxgA/dNq+kPcql/pU6oAOkmr4V4GeomM4NlgAALoe3WAntyOAPS7AfQ9UhHrcU0M5jrF/Y00KnUcjNRQVWlV5eof9P3qGnEQwD65z+KehA1QId0GgQZxFZlRHEpIrE4SWUPHw5GA+2ww7hGS+DyS4grlZMJjEgC9FmKmWZOajyB54qhVkdE5qW0+Z2a5JqiWqQDofN2IMUuFsrB1MIBdJijSFL1rF3H94nlcu3FDCIKnH3tcFF9BRFvysThzWS6zxJ27AHTWDfdN26zkoZua7WHcaDmz3mX5t7F065a4hCwsLAhZ2Lisce/D89jrdXF7ZVnqTALoM52OzOWsp6lOF5IK3YosyPvnKWbcj3oIrVC3HniODYCugPVPuOIQqDPqc114Vjh/0uCXJj9rXFPb0+aW+wFeJ55zva/ksXAfxQfHcSBkaEXGYOSI2lcqgqLEWwQeUt+VsU8APVi9LQ5oV2+dR2+0Lcqv2qvfRvP0GTSaHWTWI0izQGJO7KItFvWFlSIpu0LS9ZwUoadIbWXpsY3/MC7l0WsenYFDn4EvEkDnuK41mmh3FIAucKgB0HNaaqt7+esAoJva7+8zgB55vtR5BkCXeU/A6rsBdPbZaJt9MIC+KPPquD9AsrXLJt2nAujVtf9u4dCnDMnDAOj5tgDo599+G6vX3kHcvyh9YgOgS8/ADcTCvQqgq7WDc/6k4vYw6Laidn36g4qc+z3n0LfjXU8UAF2TEOpJjoDsOwHQVTY5+23dkH1G3lNKAGQVdL+3BEDn/ZYSgPWV01cy20D31DQ6rQ4abgt+VkcSpyjYSwzo+EkluSL58VGzubaqOmtj6RKWrl3GyvIS2n6KWujJR8fPMB4NkY2GcBIVAZpYAbqZEnGMY/aCleNbGNTguyq2pB3WEGjXunYtkkglEVJpdwvWRmMnkpgIAujRzCIaMzMomha2gg3cWLuBj5Yv4+2bF2SM7/R2MEyUI+rx2hyeXnwMTzzxBJ498SyOdY4pV1KrAccA6Lktlvg5Iwrv7KBLAL23Az/r7+EiB9W4n7XXoGq3UOJJC7LU3aH0Igmgd/ob2GEU38olLC29rSJsn/od1B7/QzmffbuHkTWS+84rlMpeXG2nGhghlwi2lY+vo7/bRZ7lQlY/eeIE5ufmZE8ekUhclBh1+0LsFGKpuEje+1GtsfaepceFVHLVzysvo+KKlHsVOKdEnjjQumGAkm63JMcSddAOF5IJL/nw7HAwgjMVEUmOOujZqf6Qiixzhj3UVq7igz/7P3DrzXeQjyy8+u/+HWa/9z1s1iP81//Nf4v/6b/77z/bzXb0W78QZ+AIQP+FuEwP5yC/VgD6RPNjf2EwnSXt264V6MY0TcEuFQW1TKYKujaTahWIljOpKeRi/awZ5WLfQgD92s+Ac/8Bly5dwnYOuNNzUhjVTpyB1ZqVxogo0G2t7kypQCcIRkWnss8hgF6yqCB8bhXILE7CCkC3tSVw9Yqahmh1Maw25O/VrL2rac8XZIGTpZLbppo5fQyHVG4nssCxkccGkLLH3Acn9uFHHTBTKdKUBbCNxA7FEtBvdZB35pXClZ1vK1LvWee8s4xK7ERU4Hx4tIcRDiEQ0aaHuTgEeOxQFBfMmgm0gl0a91DNIaoFmElNcCaPhwKc0xK4GA3gjAcKQC9i+eDDcnJYLpdLC4nNwkfZsveNcpNq9OEAu7s76PV7yIoM9XoNzVYLnU5bNS5EiawzU1kAawURWXppotTobOwLS7FRx/RUG1FNNaKcPRW/eE2q8GFRJNgqL5zKS2bQSbPLgUOfdVEr2HA4Lvh9DaATEGZmkJ/QdqzAMPLFOp9N2KzTRhkGWm1OOz9lf2uQSBase4kBLBy0wCIno9JWtBMvA3xdr+TJGMOBsjbcXF3G1vqaAMfZqI+c4AQzsUNHqfRoa+vb8JizTQWDpyzcRYHvKnWNAdDNmD2I+KFuwUrO92Fti/nehI6qFehy4ffnBXFhq0Y6GK8red6nz6Hye5o8QgW6TwB9cxPbV99B/8rPRCGSHX8FtRd+A9947TW4s0+iDGdlLNjpNiwNoKdeBwWVQxy/+Uhy11hAWmOd8RonorYUtwOCMswbl6zDUs43N48cS2z4qcNWEDMbrwT5eV+ILZYeb0IYoe0nn3cIAF0U2lrJbQB0YYX3u/gkgG7jfgr0aqOZ8ycBdKM+Z3Esxaq2pt7LC9XKbXUcQnHQF6cKoKt3r70ttBW5fmYldmJPAyXXfp/847OBzUYxCQkrP0b3+jncuvox+qvngWyIsD0L77FvYXrxBGozx9BrnhbygXCfVLglvCKHn6t5jIW18jKwkOvNohp+6tjNv5NzuJqWjfr/kxvbyecbAJ3jg2eHzHtRwFcB9CzHKKFjQoJx6aDVmcb8/AI6c8ckzoFxE4XN3GZXqaCoaJJGA3OlLcTDGOubK1hZvSGW1tt3ljHqbspmp14W4JZSNkdBBJdqXNdDXG/Bq9XRaLXRmTuOqekZtOpNBKUv45nWoG4+EKCe+YPjrFRZ2XTomOoI6EALdyrQeQ4j2PD1dfeFQGVYEGooSKuATW6z/O/dC59+H/OnXxaAbuax6nxW/V51XNz/qPdJfYd57oM+517gUvV1qmBstnIVOzev4PqN60hLAuiKLGV7WrlnOSi0Ar3WbMNvzUsGugHQeQ3eWXkHP/jgL/DjH/8YK+ktAdD5Nx63nsRLcy/j9ddfxxNnHkdjuoEudvGX7/4nnP3gLVy+dFnWWc6LoRMiGtQw1ZzCC0++gH/9T/81ZqfnMB1OYcFSALqVW/ByVdMUbo6CtQDJjbTDG45kPVtduoW1ldvYWN+Q9lUUhKhxTRULd5N5zs+V2pwKPbH154enMtDpmKCqhMORIh4UQK82SO51vSZfc5KsU72edwPQXy8A3ZxDMzfeunVL5kmCZJ+o1x90sH8Nnn8EoH/yIgihsVKHHVSSGUJ0tT6UMcIc8AqAzv2NkA01KGmA9sn75qD1eHK9niRqHEjcsCwh27KmMdEchughykW6xIzHAqDHo7HsE030hzkTJNISaDd1ENfHei3CVJN7KJLlGHGiZpicn2sAXWzWNdhjk7hH2yo2lMsEXqkIfk5BAD2VujNZIxn2Bm7cuIG19Ts4deoUHnv8cUzPzWsL8UJyQMXlhqownfutIKbqBTKfV+qWu/bpqh56GI885znMkKUZtne7iGo1zMzMgmRmyRZnPUxXgixDv9fHnTtrArJTxT1N61A6i/Fcp4xZo8uDIu7RrtW2SfAyVAG9QZL60YDmrPUMwGEcmPQu2agCWaFUAXR9ElSKuqrZWMMpP11tfUunAMeRYxaixXi8p8CSPaKQoNXLEoDgcYu7jxAnc+S+DbYb+HvFxYuwl1dkLF65cw2ZkwkhrfX6d+EtLIo9reucRpaxPuOeoSnkA6JVI6srtbLLqCqrp8i7jPzBkYX7wxjLR695+DPwhQDosndwZa4jqbM9Na0OgCT5ZKQU6EcA+pdi4V5VoB8GQOdlEnfJCQCdxml8zFCBzkgmCoOoQOcev7IHr/ZSJ2vjzw+gO4iSBVhUoOfbaGgA/fb1d5EOLokCvTn/oijQFYCuFOh8P3cp0AnE6fV8/844DOh9mOc8PAA9ZQSbjl2rJwVCjWwXVNaz520BPV8JdbiGEUDnKuoVNqbHroDpjHDrOWodjKdq6J/sCDGxHs4gcKYwGsVkJMIJfBFmpRnXUuWuGrLvEo/R297GpQ9/hvU1uq70gWIXnmsh8h1MeYxPHKPk2jpW8Um5X0PXZkyX+N6hKElcrCPwa3BsX8RzEVXmJYSc1gwDcX1hP0R8ZEUFb2GEQOYVL6wjnFlAc3oadtNFL+pjVIyxNt7G1Z1VrK2vYXt3C/1hT/oYJ5tzeHrhNE6fPo2m1UJoqZ4xFeAWBVPsh2QlyoSClhGs1S30N7cwHvbglqNPJU18VpKxAMV8P+wdslfvDGA7FsJ0jKnBpsRc3L59CTdvnpVMc1q4N578I6lph+4AQwxlXAeWj1pQE2yBAHru2UjiBPFOD6PeAMN+X4D0Rr0uynNxJHBU7zsfJ1LXiagjvQeAru/7IwD98Gvo0TO/vDNwBKB/eef6a/eXvk4AOldJJTLf35CrhqKufQ3rW/9rGjGT4LIUTTqnZe+XjdWuFNH7lj78XcP85CLKBo179Q3g3f8bH3/8MbZhw51dEAv38MQZoD0jzY/EqiO3Q1FZOSltzJVVqEeAT/5EgdxRoDkBdALKAvoVDtxSqRgnm6XVpuGngTLVQXRXs4jnjQrYJJEigIub+nwsALo0a7iIUQnj+7p+MwXZPvBkXr96HdzcRr0XwKXiudECOvMAWWTM6PMUa51AbeELhofULRHbumHLJpcG7PyUNjU6yUYqYh4zKy1V9BFQo1myNB8kfVdZFZJNmPR2pOlgxWMEkofOQDfmSyuAi03zUivQYytFqlUaA0EbldqXzROq8mkXukvAkLbytQgzs9NKme9SZa7Up/w3TtRrJ3GGXm8gzEI25huNprD963UXQaAss6sgGdXH5tq4Ystuw7VdRJrtaIldj2qU2dXPlYm7HFfdnkFQNoSZt1O3UUSe5MkMpgLkgSubiILFFwF0QZtU4BDZvBH9j9Qo27ObpZpVLJGF1EAAXymCwWNlo4qNqK0NbK3fwdraGnqb6xgNB9LEaplMIFq205pIlNMEeZX6RqmoNJub5ru6CWjAczPezdi6FznkfhPk3eqsu+cKc76N6tz8TbnPjD30xB+Q4zBnSjdiRfVIC/fxplhab398Fv3LP5VnpYsvo/b8r+PFV1+Fd+w5oD6vfjtnZnYizcjUaSkAXfiKqYxjNn/pADYeDsVmkUQOUU85JCG4SqFN4iObZDmtvpgLZCpHpVoXcok0TtURC7YoQLItFpyfBUC3qUAfDpSt2qAHfl1VoPO1uXGoWrir87k3vO6arxM2uJNYmoIsjNls5oc0arV1qblO6nufvOLV11Z86z2IXKuF9MiurBPmNavzIWFgyw4UmL/xc4xufYC1K5fRu/hDjLeWATdA/dRTWDhxEq1jZzCafxGwGZXgY2Q3lEKsSBFohwtmo4f687HlI5UIj88GoB8Ejpn5lgxrtjJlWJVsdOusVW2vyt/txQmGMTPGx9gcjBHVG5idm8fssVNotTvyte1R1cbNkbJlVc4GJF6U6G1t4dbNa7h+/Yo02Qfbm8hjZcnVoFW3owhptE3leKDyOAsisYf3ghD1ueOYX1hEpzMtf4e2tWOOJV/ZJjKfroxTteZ0Wqi1W6KuSmhBqi95DS4C3aQOMhKNJhTo3Czzm/o2ULD74Zr1XzWAPjmqH2STe+gmz/0mywPmugf5lfjWFWzd+FgIFinGSoEeKIWcmtc5SkNEUR01sXAngN5EUXOwE6na4+ytt/GDD/+jAOjL8RIGUU9+91j/JJ4InsKLL76Ib/7yyzh2ZlGcZ/7PH/4Z3nj7DbFZDzxf5Q17NWQbGdqNNp5//Hn80ff+KyzOL2KuPos5exYp1/+M6x5jRdiYUjUE11sSl6g+57q9urSMrTvr8nU98GVDT7DFZ0OE45rRGiQzkQzGhc1hOeXAdh1R3QtJjg4Omhj3acD1QfPCg5z7w4DnB8151b/xyRpSO5d8xRno1RrA1N8cU1evXpU558SJEw9yqr62zz0C0D95aT4LgM5XMS48VQBd2XgruHdyzpzcQ07eC2bc3WsPVr23+Tlfn4463DuZObAaCyYAeq5crji/JONY2XJTmV4pcqoAOt8X6z7uP5r1uiL/CHCuanfatjPyhA9ZGo3ymTW7dqiJ7ByO3uc46QgOV3rHRjEYoLu9heWlGzj3079CuxHhzGOP4cwTT8CnfWYJDIYEkm3YzAD3QqWoZ6239zer7i8H6NJ1R/Owa/KD3qjxYBujQQ+D4ZD2YlLXTE1NI6X9PI/RshHnquHd6w+wubUr14ZrUKvVlnPLE7dn88953IK8T6+kskhXIrIfVapzY9WuvthXoKufTdYe+7VJtYxl7c5Xk72V7MnV77GWE0CcKrc0FTI2xwvVWKyXJfuc15nAuWUhcDxV3wtOr+Kn8nKErBjK640uXcPw+pK8/yuDTaBdx0svvYT2N1+DPTWD8ShGx34EGNP+PUHmqNgvK7DR8wZI8xReGmM6Hejx5iJzVG/i6HF0Br6qM/BFAui812nh3pmaUW/nXgA6703tJFKk9Pn68i3cjxTo+xF7AqAzKkrHvjF+UJLHbBszi3S/tDDs9pBt9x4agO4WkcQrZmWyZ+FOt9EonRcXUS/fQjO9jI/OnsXqzXPIhpf3LNzz8GkV2+EQQPcOANDV+vVwHkSbH84rxw4QawZxMwZClWKnovh0X37g0/lSrVk+SVzi6mejmSiFdVpkGGhH0rgZYLhQl95rOHUCbuckxskYtsNISHrUAdZI2bYzcgVpjv7GBlavXMYHF3+KwXAHtmvh9u41ZEWCkK6gvif9s0Zh41jqYn5+Hmg3sVOj0IeONYz6UntFhyK4UrkE1Vwfnjj1FbA5B5i6jXGUUm/Q4ydQ8YJeALs5K+IrrxEgrTFOJkDsWti2WEeJ7EF6f/w8iguEsXIdangthI4iqo0ZM0ERX2nBT1JkoxGSXh/+yjpGWzsYJyOUrsIO7vWo4h/32jce9LsiCBEsghtdRiYMpAcfZmNMDzbFhfT27Yu4cePncg6nn/pdtJ/5Y6lpx34sADr78YHD+rWFqelpJI0AJfvhVGdnQDYYYdztobfNfHr2NNndpttvLsIwYj7SP+a9oPfV1WOtguZHAPrDuaePXvXznYEjAP3znb9f6N/+WgHo2sLDLAiq6aFWDgN07alLtctGdfHg80xDRAD0QoFOfOzZAMpav//9vd8nW1AD6PbHP0H5zp9L9ueu7cKbW8QzzzyD8MRpFM1pBaDbDbFwlzzp3AcBUR6plyu9pLJtJ4BeCICeajCd2TkE0KvHzQXbfFSPtdoUMg2dyabpXY0iNrWZVT4e79kbij0JM8m1rTI36kZBwdNrFJsEro0q1Qzo6nVwMgLoPlzbhxXWULZmYTUasKIGEDZVCUVSmacBdEfl4PDsM9OXFll8EEBnXopcV/2vnCMWCZqsX1KBrm2mrYLHniKjFXO/Kwu2k8bwM5VtYwB0ARedHIWtihQq0AVAp/25WCOqB50BeJ1H4xG2d3ek2ZXlGWq1UAHiYjcdynghE5KNGb7ecDBGt9sXJRsta2dmZiSfKoqoUlMg9f71IoFDZx0RuxcAndbJDnxLWQ7yey4t8/h9AbN14cbmkAbQg5xMxZbYtqczNYAqFd9HL4JYJDErnvA+7ZWlAJNSiLnNNsI9u24Od0WOkCxlZmvT8pJ/M1eWlyQ3iGMCmb/DPgbdXexsbmJn4w56uzsYj0YInQK+WLYzB9ZWtoJkkdqqKcTmn+S/s+EjfEqtip8AGKvjt3pvHhZguheAXn1dpWnev+8NgC7zSGW2roLn/FyuhQZ6DYDO600AvXvxx3KPjudfRP2ZX8Mrr76KdOYJ5PV53VAdw+HYY1PPaSEveZ0L+FYCh+4KvB45WZYp0jhGPB7JPSo56bnK/KXinB8CUEnnTzctRVav5iyVuaiOlX05aSxTgc6e6gMo0OUM8drTrWI4kAx0o0CXnGNt4a4AdNNcNPfQ3QB6dQGkGnScKLcLNptr9bp8buZwaSrqxxcFoE/OiebrjGweS22aaoMPgM0rGC8vYfvDv8LW8sfYHY7hzj+KxROnMHXySRSnXoXtBsjtAGOnqYgMRYIgVxERPjdoBdnAQGwHnwDQDyoEzLgy49sc2yTAe9dcqwF0PpcRElmhHDkKqtcIhjMjL04wYCamAOgjyTSlPWt7dhHHj5/A3MIi6u1ZHalRig2/uAAUObJ4gNvLy7h2jeDoNQEXi/FQGvHcBDY9G5EQZBwBENmIDpn56odC0GLDPejMYmZuHp2pafhBUxRVCZVvnqNyYZMUxTiR3yWAXm+3BUCPacmm78KHCaDfD9z8PEXbZM1xr/FXXUcP+/cmX/uwv3eY51U31/faaFfn4XTlKrZvXhWCBQF0ZqBL00GTxWxRR0aSe84M9GjmGMIwQh452K0pQtZ7a+/jP57//8TC/Xr/Knr+jpAyFnsncKI4JWrj7/7Gd/DcC89iLprDn/38f8eP3/kRLl64qKItuJrkNoJRgGPzx/DyM9/EH/7KH2JhZgFT0RRmMKUAdDoFaQA9L5jxm8L3fOXeMlAEoY3bq+hu7SCJY9QCX4CLKIwQ0KZdHFUcAc4dAi2Sv2iJ6kFsePk9gh+VvMZ7jbHPeg3v1/w4aNzd7zpWr6ep76S++BpYuJs5UMBJ3xfCKj+nWvZ+5+Iw4/2rfs4RgP7JK/CgAPpdc6g49ORCzOEeh/sCGUMa4JZ9Ge0v92p9tXes3jfV+8G44pja5KA9lhmHdKTgvskAnWLDTfBeE7D5WrSX5/5E8muZxS68XVXXm+MwALoABJYlr0dVDm3c+fVhAHQULPYUqB9aOVy2aHks8UBqTZKAkbOuG6K3cQcX3/4RttZXhQR3+vHHsfjoozJnD3rKXpSEOD9qyrGzTrA9RQyUenKPpPjlA+j9nXXsbm8I4bnZmRbHGzaskwyyhtAVZ5wVUgMNhiN0e0M5n6w563UVU1YF0MVwTQPbPoZwyWiVN/rFAugkvvIVJVdcu2PJHkTnn/O6cfzu7O6qBrTv7zkbsJFsXBUIoMvh5YWQqDnG0pzA90DW4e33z2Pn4hXlNNf0ES5M49FHH8Xo2CkUzTZcx8OUdQrZoJTzkzs1cQ8KWiHieipRa34ao5P0ZezR4SjZC9X5qmfPo7//D/UMPDiArvoY4g7m+mqvJLa9juyxSaiZmpnVp1NZuO9qBbrq2hE3OgLQBTDc3kXy8VW88ad/is2rV9BYmMXr3/8+Gk89haKuogqHToDYUWuEWw7BYDHpTNDdkA0aOipmdekBcQL+zAp0DaBzPswdJf4ggD69OK96cgTQd/qwHpIC/V4AepgQQHfg59toppfw4dtvY+3mORTjK+JUWlWgEzxPSMr/hAL9HzCAXuYYlIzAKzGIbOxMKZJ+NHMStfnHdNyfL86DQ6rICxeh7QiAPly7g+sXLuLds2/h1tpHcNwC9WYNd/pL8AIb060mToo1e4C27eNY4kjdltUjdBuapCb58ypSkE3rPFNW7T6jJ7W4zs4o+mK3UM0pdPRj72OEUPXDXB9lrSN1VNSpI1rU94aVYx1jxEWMkpn3dJKEh1buoMnmK++ZwoMjMaYWYtdDod0nneEIcb+P4c4uwtUtZL2+RErSLnRf5vPJVeHzAOhFQSzCgcXepdOX/iIB9JnhlkSdrt6+iOvX35R+9/STv4OWBtDTKBMLd0VGb6DZ6KA5NYW+U6D0HUSBB3uYIu4O0O/1JDKN15sAOp3fuAenYFFr7JTr4wGEkiMA/R9qFfCL876PAPRfnGv1hR/p1x1AV4C4etsEQwVYFdBQ5aPuMUXNRt9kd1cAdJm4tYWwlMuCTe3nCBvQ3QDouPR3KN76v3Bz6SZ6ZKXNH8Mzzz4L/9ijyJtTYM5vajX2FOh+5ouKmIuAJzmzCujK7UQWvtwukLoK8CUXzytVs8T83UkA3QB5Rr1bbewc1LQ1TSGy8i3XFVa7yQfka+RUBqbMk7OkUAmjULHzBURTgJyxTN+HGI0VvbYcz21EA1+yu0vfQ04732YTdrMN1Fuq4WzRDlBZ2VM9wQ9eOgFoNQior5icF0UvYIlChmEixQbt6ug/zs19kaXI07HYA2fjEfJBD/E4FnCcw5M6AAAgAElEQVSPtsoCThVkCioaZGbnyDWAHlu03iHwVCJ3GJOklb2OLQ1y/v1ur4utrU3JM2fh32IeeqMljGU238dxgt1uD2lCtUAfuztd9PsDzM7OYXHxmNgO+V4Ox6VigMdtFJLqvMrxKQ24AAGSga4VlwTNPStQ2ehi62+rHGE2sPg8gmXowPOmUW+1YBNAr/koHAuxncqYkvcs9o20CmduN62nVZPf1+oJ5rowQ1nGDT8XZSkvOWMHVBFHHaHhqth5ijweY9QfoLt5B93tbfR7XTnnbAzRqj3yCDTzGHmsSmVBAF5huUoRzQb9JChuxrvcghoQ5udVlfr9Jjh1fqp0TF1aVlwlJMJGxzeocSnf0LDdfil6IIDO8y7M2QHCeFNs7Xcun8XuhR9JkT2YeR61Z76Hb33rWxi2TyOtzQlAHIXMu+Q5djB2WshKX65LYPG88ZjJeLDFlpGKmCxNhJjArCb+q9ToFgKqINkcVFIU5R2lx5KeBbWoRZ0FiZ9gs065uh/Owl1aDdpiMkuQDPYBdLvIpQnJ6y1NBc4fPPYJi/2qSrx6zQyALk4Xjcae24XM39q6VBoWe2SFu0kNB13//b+lxlaVBWGuszzHzP1qhUBcBCgsT9RK7ew6/NEd5Fub2P3wr7Hy8QdYvXMHTljDwuIiZk49ifCx1+AGEXKvjqE/o9aIPIVdqEYrFehRoZrOqR0J0H7YRxVAv9ccbtYEth1UhibBcwWgi30/HSTYZC8K9DWAPhyNsD0Yoz8cSdxE0JjCI488ilOPnsbcsVOiGOeDZF9x1xj30d24LaDo9WtXsXb7tqwXnAMC5jsT8PYc1HzlisDLTlIH1XelF8j4shwPdr2NZqeDZqsNr95Wjh22K80VrjcEz63RWF6j2Wmi0W4JMSm2SowZkyBmodxaKoWdKNAnevQkCGX8JucWSe9U8+hhHg8bgLsbmNyn5dwP0DzMsU/Om4f5ncM857AAuvn7yco1bC9dxxIV6OVIIlqU+lwBQ45NAlgNtaiOensK9Zlj8DwfWWijV1ckn482L+A/X/lb/PCHP8SlzQvYtDYQRCHmhguYzxcwPTOD7/z66/jGN57H8eYJ/MUH/wFvnHsD58+fF0s32veWSYlwFOGJ00/g2y99G7//3f8CM61pNP0m2mVToliswhJSmAIZ6E6TCmGDREq6ftBJpLu5JZZybMhFnGddV7lTuMw3V6A5SQKyHlHFKUuHAtFLnWXLBguH5CTYZs6/AdTMOXwQJ4TqvHDQ2mnmTfO3VM22r9qpHsPkcw1hSpaIrwmAbshUQuhzXSGsHgHoyr7ZNJZksTN5lvuCV7UEHm4qPMzU8KU950EA9Op4lvuB+z/GOXH/RVItiVoV1zKjTp+sM83rTM7Nk/fY5M+rX3P9o0pKajOx3lTrcBVA5z6FDUUqiwl68vJUAXQh4GiAlMfOr03EjViL6lqO9brUS3oPpaoZBcDKZZdxwP9Y8K1C9lfcL5XxWOpGUTJzzkrZwNzB1pWzuHrhA2xv76AzO4vHnnpKyG8EOrgOO24AJ6ihP+gLEc+WveEkgH4vq6DDu8I86CAb9rawvbmO9Y0NLBw7IQonuhqNYhL9QonVGCe5NHpHJI0nOaJIkaJI5JJasUpEVdZzqpFrxXB0xBhKbeEuB2j2C1Jd6/OwNxInKLjqLKnH/s3JPSx/O+XapRoUai+kFZSs2aVu297eA9BJxm42mrL/JRGDL0dnFLFWz3OUWS5jr8z7yOMdFEmCmx9dwsbNZUXCeOxRNI8fQ7vTxh2ESNwAYRChlnUw3I3R7feReyGmZmbQmmnDbpOMyT1jhlZKgqiKD8h0ZMCDXquj5x+dgS/qDDwogC5j9wAAnZEXBkCfnp3Th0dByRjdzU0JVhYCOkd/sR8FcqRA/+oAdDOGhBBGFyiKX+ho5trSv+J62lmYlz7wYHcXxe4AVr5fA5s9tKkBJvfah3b3kjr/YAW6AdCpQG+ll/Hh2bNYW3p/D0BnBnpVgZ7YKkrgbgt3E+3xeQu5g4rACSu3L+rGpHDApTBKrXmNhPt29fdZr1pUNFvAyCupFVHkCaq5pcdooZ6xX0t5VI5xmUj9NHBybEeqVnLbC4gWT2N+dgF+WEdWOugNB6jZEQL2lssMt9//EB++dRZv/vxnGCWraDR9dKbb2MrW0GjXMT89jXn2HBoNzLgRTmSq154ELoY1gubc51FRrtTtReEgzzRprVDEN84nFNlLC46kTYrGqEAngO7UxQ2HCvSyPiWOLlGzhmimpRxOnRxdxIilZ6Qd/wobtcJBnR1g8aRX4jFxECUQz1qNJLnuLoYk1e3swN/aEQt6jnPb3ffP/CL6C2Y4UIGeC4DOmL8csGk3XyBMR5gZbktf8vbqRVy/9jMRl3We+BdoPvPHcg/mtRyxk4g7UKfOPtAUglYLXUq6xErfh9UdYbTbk3gdidIhKcGy0K43MY7HYGQuFf+MWWVddgSgf4E36tFLfWln4AhA/9JO9dfvD33dAfRql+ggAF2Wu8n8ZA3WVpXmpulxGAC9PP83yN7891hZWUGf7PxjJ/D000/DOfYo0saUauBYTRSWsnCP0kAAUC4CvgbQxUTUjqXbkVs5Yk/ZsNi0/ilV3p153A9A5/NMs/RTwRetQGdDgRsHPlepPAvJReeDWZ9BqFSZ+wD6/uvvNQP+f/berEmSM7sSO77HHpF71r4Xtm6gF6CbLXHY80AbqSmOjWSSOC/Six70xNcxG5ufMDav8yjT8iDJjGOSxjQ0yYbisEk2e0cDaOy1oIDaK9fIWH132bnXv0jPqCygCo1qFNgZ6OrKiozw8Pj88++79557zqkwN6RIVNjwo0CYXpRTiuo+mu0WvG4P6BLopfxcACvT4ou8yMiIV2K8qEZAW3jvGDgxEjKY8wLdmB40Kg3O80rJoIhDYcfyu2TTKYqpeq5YSQy3/D7aOawBXeJwzJXNT/l44x1sUVInS8QrlQVyFqsIBFPaXhjG/T5Gk7GMFQsz9XpDfXPyAqORdtntbO+i3x/ItT954jROnDgl8rKeO4Vtq+S7UIJLsJqSRhJCViqdAoyXzGwHHnyrJoVjFv7JspOkgQw3i2w4F9PaOoq2AvVuwxaN4yxP4RRjuCx+UOoxnQJJhCKKgQml2Evv9Vzlryw/AOp19eLzbBSeMlgjkEFberezCF/KRAcER8qiU7i3IwD63u4usvFIgFyXkuMOvfUo086GEGXHioSTrYkMC1f8b/7xKADHJD2PszpqQ8K+KsV+MFgBsTQG1lD4EO9pk15Uuzq12YESQ+plGWRjNKIdKYbuXX0dg/d/JPNwtPQCapf/gQDow9ZpxPUlZe3WcvgBx9fH1OtJ0M2LH1ixNB7IeBBAn3VZWogJoE/G4j/PY3N82UTCa+8RzJnNJZXs5IPPqSrkwTaC1EjRP44Hegmgy3wrAXQyNLPJCATQhTFOAJ3KEeLD/ekAevW6srkoThO1iqD8cukXKokIE+EKG0sk62SeSKqyX4QsL2V5lQ9MCyNz9/BcejiRnNp1RPS7ynMso49aEYpM+eSDv8XtD97EJ9evIJjuYLHXwfKJM1i69G34zRayxiKGTWVBclyT8pyDYoJaNpTzyawGCotO4eWKOadF/ygQ1Jz3YcV8k9zzyjIhlTFj408JlBFQFp8xdm5HkXRnsxDbH0+x098TtQxaBxw/cRJnzp3H2QvPo0n/ca4BopaVo791D3duvCcA+r3b9zDaGylDP6ijHgSyjgUeu4R9mQdO2UUt61Rp1UCVkyyoKXOt0YTb6aJWbyD3W9ixOsqgIng+nkjRt9ttodNtwg3I7CeAzpWZ9gaEz1UPjl5pBwB0acIqELlahOaY1Lh2PiZq9GUB6I+zhn3Wa75sAN2cX3z/FnZvfwJ6U2cZZV7ZUKOqI9JA5Xhw0USj0USrowA6PVxT38K4oxJ5H40+wY9v/lwA9F/fext3Ii34L2SLWAvWcPr0aXz9ta/h3IWzWGws4pcf/RxvffCWAOijnRFS0g0TC+6eh5dffBl/8N0/wB+9+gO0a23UrID8d20+ktZEBbYoTZvmah9Adgr9iMlinJKxEkUyhwLZo6jiwabCklVPkLxknbNRRYpAJQBiwCvao1CGUPf2g6CS2ceqDWEmbvusa26OZ45ZnQPV/XF+3ZsH0M37qiDi/meXqizPCIBebS7g+d65c0diMPrtPe3793Gux2/6miMG+sMj+KQAurmX5B4o90TODZMzadymOSBzA4mjynuzmldVfzY51Hw8IvHinJeqeY4xXrfXm6lvmGPw9UaRg6waA6Az9+TaYuIVA7RzzeHn8lz5PlHpabVFQl3u2UrDhJRNTfNEZSjNOVbvfWlOpPUUFdE8D57jSWEyC0eo9z/Atbd+jo+uXcc4jHDm7FlpsFtaOyYKM1S1iXNbmMwsZVuSG6ooqzCoH/Uoc5vH3ZOf9H7K0hC7O9tiJ3XiFK1putKgNZ4kwkAXKdFYLTqiiA3itsQsNcYlZOHP0gBdr+khbposLVvzFX2UC738s4wxHtUhWkas+r4qULHf6MJiO2clr7FJ/zTW3bcaYI7O3FMYXI2GFKi7nY40CfI6kJ3FM5G5TtWmrFAloGwAa3gfu3fu4O2bt7EZxuKreuKV19A9cVrm0L2NKcKoEFuSdJyhv91HfzhA6jtYWVvFytoyWostKebTIScoC9iSL5bqA096rY5efzQCX9QI/KYAuuRN/GNRRXCKVrsDAdAld86RVhjoM9CGALppeDqScP/SGOhmDklzGokudrmOeg69x6QJvLe6Ik3lo90+MJgIKDu/b3+pAPrqK8jqRsL9EQz0Mq84sP886Q2kjIknfddv9HoCxImrKoKN2EKgSDmczJUaMU+JMu9SDlcdVq17s0G/4B7NV2fILbUYneYRRvlY9rwkaMFeXMfly5fR7K0idxuYxlS/bIK47Gh3F+/9hx/i1z/5Kd559220WhEWFpvoLHYwDIboLnexurSERm7JXroadHAOXVWWtQvEvjbrWwTQ3brurTnrQ67GXqUiKuMyJZhByHLTwlXZdttFFHTgBHW49SbQXhJVH5d7puWiVvPheNQu1xp0ITL1qTaBi42pWvaYMESa0R1XCXdUptzewmh3R1Q/3cmgbOphndXYcT6cc0oU8pi1p/kLTwA9zRl30g6UEu6sbVUAdDLQ71/Bxzd+qvHJpT9C8/KfaKzdKJD4anm71F2R/N9u1jHmtXVYarZgbY8Q7g2lSZBxL2NzhrO9dkfj9LxAjeNRKvAeEuoeaBQ+tGm4Wis8UDfc/7aqRlKSJokv1NXK1q2RFKIKUQlVcEVF1YZ4w5cJvwta/ZDqRxXbplStNO7Tee1Mhmjc/Qjv/Js/w+2fv4FsauHVP/1TLH//+9hu1vHP/vm/wL/+l//qN7rnjt78bI/AEYD+bF+fp3p2zxSAXrIJZJOrFDKk374EiGYS7sLGO3xoFCQnKLj/+1lnYpn3fhoDPXv3PyD+6Z/h/v37mNSbCI6fEAl3e/004mZPPbkJoNv1hwB0T1jEZejgEDRXAD321Q/dLjy4mUq4m4cpxlSLMtXCkdkkq6+rfvNZgbX0QGdyTom4KoDO4oFKZarPpzYU6GBUQfn9Am4Z2pXnSZZ0LakhTwskVoGJ76DWqMPrdGEtLEpR3LXrsHKCNWRuOkBWmuXIBdXjxQTQSX5GgT07mgHovSQVmR6ywxlgRXEkXtHT4Z6y6cMQdhypP02aSOe8HPYzAHT9PuwGLJ2xhSldMgKQy7GZZLHAwHGTIlIOCRg8v4Y0zaXQsbm5jcHeUMDSU6fO4uSJU7IJe24Ih917ogRYvaalkHi568u1sB3USg90AugeHYAp38OvEqu0PMv6vqOSRlg8D6d3Ao1GgMzNhW2eUFq7YECisvj23g4me32M2bG4tYd0ys4+omXKbqktLqK2uoZ6twun2wKaNbk3wsJHjACeo3LhDPD4+QGBeaGW28jDMcLhUI4fstuXTQsEeZGW8uEKoOv8IVNU55hyUn57APp8AFldF+Q+mwHROgcfBaCz+EiZfQXQJ2infZHjHFz7Ffbe+1u5pwYLzyG49PsCoE975xEGC3LMmjWF7+RwKFPdPgYETfgu5Zt4TRWcpzHU7L6nFDcBZaosxJHaLoRTxFGo18FzhY2uBeKyQUFsAEqpfHNDleviTBj9MQB0cTS3MGtGicYjkXBPx0PQf3seQC/Y/TsHXFbri9XxJ+BL1rSRbzf+5wZIMqwtcw/+pgD6/mc/vBkkfhux5ck9vlTsok7JziJHfvMXeHD1Hdy88j7izU/YMIvm4hqWL38b7d4CnO4aJgsX5LqyEJOUCQoB9Ho+0sTLakgDVXUNn1+TD9udzPlWx2y2N5k9j7VY47PMJNQABhUAfRLHmBJEn06xsTvA7p4C6MNpKo0La8eO48JzL+HM2XMifcpxJuPpwd2Pceej92RvG+wOkMWZNAJ1mi3UCLTThsSGWDXI+uYQCNBvwsK8JH2eh8j2pLhuuZ6okLTabaDWwa7d1TU6DBGMp5IwdjpNtLtNeCWAHlla0HalXKzJ4RGAvj9bnhUAPbz7iQDobCTMsokUH8Wqg00VJYDuoIF6jdKwC2gvH5eCQBbYAqBzrtyO7+GNzbfxk5/8BD+/8Qtc2bki98+Z5lm8fPplfO9738Op4yfRabcFvN6Y3scHNz/AG++8gXd+9Q72+ntwCxfHvON49Zuv4fdf/X18/7k/kH2UjWeBdNCz6Yw7aukdTOsW7o8EweME8TRUq5ZpCLCQwSYRAZF1N6DCgjSvcJ6XtQpjd2KSdiOOwGY/J3uYjVm9h6uA928KoB+Mgw8WS6rNSBILVWLKhwH0/XN+VhjoZg00jGI2OXC9WF5enjVaHbaGflWeOwLQH75STwqgmyPIPVVpnpQ7t9yXzc5vgPX5fOow8JzvZ8zFWKu6h8/nWOYzaGHCeWma3A7L1aTBcjiUmFFMjESNS3PXRwHo3HsJ8ICSuE8IoBsJeXPfE0AXpSs2InN/JogUT9AIb2B85wbufvwJPrh6DZSjXz9+Ai++/A3xQ08LC+NxqE3VZAQZBvyXDKAXeYLB3q5YzBw/eVJiDDZ0hhEbuKiEYiPJchlvKc5a2pBASXRKhfL7i3UW5X9LIFrUumStp3KWWdW/WACd3rYGQBfQrrS2qu4aLCozr+TfC72eNEm3GG9ZKjttAHSeqzRiFOV1HT1AeO8arn34ITbiDP7yCl755jfRPHcZbndJ9rfRxBEAXRrLEhfD/hB7wwFiz8bC0iIWlxdR76lNmZ3n8BJtLGCjZvLw1vZVWW6PzvPvyQh8HgBdmoxZdSAzlPe6QByW1HQo4U7VQEjNK0eaRBhQwj1Vdqw8jgB0VYn8kiXczRQ+DEAnoE4Avbu6LPv2cHcXGIZCwPltAuh1SrgXpQd6vC/hnk2viYQ7Geh5/XkF5h7lgf47BqCzTksFPynHkWjjkNSUYZJO0U8GUoPdy2yEtQ4uXLiApeNn0FpYEyVQBz72tvdw9b33cOVvfoRbH3woyqHdhQztto96u46wFaLRbaDFpv9pLBLuBNAvOotKSGk14PZaavvDpn0n0AY3sdEM5DVVYJvnIxZ+VIGpteAFdfi0J2sti2qhAOjNrii+cn8XnVGqNRYpIpJPmJOy/ueW2AWb4ERlkoxrdoIqUYbvo91PRNLb5obUWiejIYJ4AmLxrEmW3Bm5NQ6rDVRrStXc87O2A2GgF7RXpIS7AuhUEiUDfXG8I9Zn9+/SA/1nWFlZwcLl/wzN5/6prK+hnwiAzs9b7K6g0e7CqilBgtw5URq4v41oMJKaOuMx/s2cu91siaos1XVqVKxjDF4SmObPuQqaHwHon3VFj37/ZYzAEYD+ZYz6M/KZzxKAPpP5fqjrfZ+LaFijtC1TqWaDiM2xgUoIz7ATtPO87JWvyEfPNpyKB3ry9l8i+vH/jo2NTYStFoITp4SBbq2dRiQAeoLU6hwA0B1pucvhMSgXgCVH6pQMdDtXAJ0bYuYKgP6ohym2HPb7efBlvrgqBRjKw02mUhwSIEMYuApwcsMmeE4QXd9bSnfLh/E15aeWnQcHIKmCyXZNXpPR69bJpcPdbjZh9bpotZpw/DYKdgsymREgvfyelQMVvvokMcVJiokWuil9X/qjsDCfFxnCcCoAesjEn/LzSQpPOvpZwM7gkokuV1ThUG7GEce59AOkTLD0/xPwLSJhS+uxVQKSn0G2r3TTZRmG45Gw1CjRHsWJgEpBwODCxubmFra36AkTiu/5yZNnRMKd4KDnTODYpQfUTNBPrQa0yCaNdlrMKcFx8S8kfFTo+BRJjixiYpfCd8gGbaDZasJavgR74ZQy5FjwKVT6297bBPb6wM4OrGvXMbh3D6PNbdS2BsjDCEleILVs+Q7u+gqKc6ewcOwY/JPrwLFloFbDNGgh8hoioSMzhFLRaYoaZZfILue8SWOk0ymSMX15dpCEITKC6FlYyofTy50AOr8r5SxV0lLvs/KeneuOfNS8fxLQiMVJbaTRRpn5mo+C5mVefMgHyttmc3L/3WT/czQIWNLrmgC6eFpe/xX23v1bASv3upcQXPyPBECPly4hDBaRZincdAjXSuG4PsLuCdiNNmq+i4DqBHI6lvhm7SsSlBYJbOwoJUkjyrmPR3LvEqiSRgYVV1SeNtnpxmdebl+dXNqqoVKRbHwobHa20s7BE6kpHQ9+r/J4FS/IIg7Fd0kA9MkI7jyAzjWFklUM5CvX0oza/OjL/VUUUsik3CYba+ZZ4weah6S7dlYCL+9nvWjVVd/8W94r91PZEGPWf8MiKhNT/pUGTcSWK+PZKKbwuQbYgL/5IfZuX8e96x8guvEGpsNdWG4NS6cuYml5BcHqaUTrL0myk1gO6PLGh48QdUzKPYdrYelR+Yg5fuB7fsp98NA6zl4UKQrYslbKN+V1FulzXVemCb3mI5EufUB1jMFQAPSt/kiUM9qdHs5ffgEvvPAiVtfXaWyKe/fuYePODWzduSJF5yQky8kV8LLJ+eppQwALzlTo4LWrMdfkOTABtpXdxqQxBIvXtMywkZdqA1ZtAUNX/em8MEa9ZKC3OnU0uw04QYDYo1II1z8VZTcd9H4sjdv6KHtvMivHuGSgk43VFCG4R3TNPSPx1HwzjzmtJ1nfntZXedS5VT+vGmNMbn+Mnds3cf/efQAq4c654XCdoxwx15kiELncRquL5sIx+EENRcPHtO1IcfJBsY0rkxv49a/fxk+u/hRv3n4Lg8Eeel4P54+dx3e+8xoatYY0GkZpBLthYWNvA9c+vo4rb11BNAnRrXfxtfWX8eo3XsW3X3wV31h9RSXkcxsB7XMoAS7aLmWsw/laKtGQcU4AnQURmucyNuO5Uy9Hwhwm7qUVEKeWMD7LuDLThVvuv7IdTuaoWwLo8/ftfPGC/66yrD/rulZBOV3Oda7Pg+GHxYGPAtrnr7lsEc8IA92MB4taXI/4YONgp9OZAZvPwn3zWdftUb8/AtAfHpknAdDN/TBbQ8vVv3qfVcHz6j0zf4/MH4uvZVzAXKAKvM+z1s37uBfSbqIKoM+asEuVoyjURh3OZRYMPwtAZz5Gpatmu6OKRUaJh7G+PLhAmU3RtH2qqpLkYSzK0raLMTxZ5AljA64XVAehhyi7JKdoh9dgjbex+2ADH77zLvq7u6g1W7j0wtfQXVwUj88o0cZJWhBRdYePKgP9UbgqY+antSenaSx7BYHmtePHxduc35P9wfKZEgNbohLFsWfeIgC658lOwOvjMpZxNHbN2XQtKlouYvH81lGeNfvKl6zYxFQ6cU0zvjSfzqa12suYa6WNrjwlR8ZOGhxK317ZC8q6A8+FeQVtRbgvra6sSK7Gor9fyv0af1DGW2JrlmmDNe5eQXzjXbGXG62tofncc/j6y68g7xxD6rYECHSztqi/sTDPsxNVhPEQqcu4sC1WZbXAU0sEnhMVVEuVpXmrps+79h2972gEPu8I/KYAOj+XOSgrRLzPBEBfWVVFviqAnvGTjgD0lYWO1N++CgA6m786K8uiJjnc2YU1epoAeg1FZiEtYqTdAVIrRpE4qCdrsEsAvRVfwXu/+hXuf/IW0snVGYBuJNxT1xcQ/SEJ97Jna/8eOSyvfVSuWz5/KKKoO9rTeiROCv7ho57Y8LPS15sM9NLjO3ZK20irQMzaqOyR3BGnZYmKwLQCqFEyxSjcE7B2N0wwyBwsLy9h8fR5LJ2+gNXlVUSTDLdv3sGbv3wdO2+/i+nGlmRkjWCMes1GQILRUgG/6SHwfFGyIzmF57eeNCQmELKX7ysZy2INoy51X1jKRhfFz2mMmOoTlHxPM2k0JBmhvrSGRncBjU4XRXsZdlBH4QdI/JZiEIzFEjZisym7QJ4kZSMja6kkk5HhnCGlBZpHWxYlGFEBxg4jxMMRBv0+wq0HWu+OQ7WYcVghceGmypCX6KRsypyvLZl490kB9BwNFKwLWgksdyh1RwLoC6MtjAZD3Lv3IW7d/AXW19ex+Pw/Ruu5P5G4ZupFSPxc87X2Imr1NuB7iDwgzFNE0wjZ/S1k46nEXgTKJV4tgEZQE5sa2jGx/sz6KZ+XOGfucQSgP607+ei4X9QIHAHoX9RIfgWP8ywB6LJ8Gh/b2d9lkmtAMdMdz5zSQGeKUO4zEkrpPMIe4k3Nw5aym4cVXKQowg7sRCVJorf+AuGP/jcBlcJOB7VTpwVAL1ZPCYAu/ntVAD32pZjLzdMnsMtzseh7rgB6Ttlav5SyyV04RBGqDIryfM2mOM+CeNS0qm6iUmQ1YUrpgW48JhWULyXgagE8352xhk2vwv7fHKF9cMpszAx/IossCYUv6Qss5xl4sDpNKXo6rUVktV4JbnJjbpqLN4vpPG7UmrGjngzh5KmUHabsxitZ8fTQZaBDf+hkMsHYFpwAACAASURBVNZCCDdh6YGw4GTsrNdAx4C3sqkXqWzevD4TZIgLlb72syk8AdA5IxQoVglF0wUIAaNY+KKny2SqMpA2gUMB0DfR7w+R5xZOnDiBY8eOY2lpWYIH1xpQdE/GQmW0S8Yoma4lc1RU1VmgoPxroRLq9JJ3xCebLJEMaage7QTPO80Oer0esHoZWDgtgV8nz+BT6obB2bVrSK5fR3rlKpyfv4HRzdsIt3ewshfCSXPEtoUxwdsgQHRsCf3LJ7By5gzqL16A/dJFOMvLCBdXMG33hHFtIEyei88CUyl9bhEsZ9MCgbr+tsiNkyGdxxNtTBAZeZUr0jZJA6AfLjVk5vGjiv1Punw+VGCtqlaUKgOU+uJ1OFCIn032SvrC50SeV58LCKBne+KfO7j+Bvbe+xtJxvc6FxFc+B6+9a1vIVt9HlF9SeabnQ5gF2ySsTFuH4NV76BeC1D3cingUYaJ15zBs9xT9DktldHNmpREEaLJWLyH2CghBb+SFEksR32HBSPXRyl9JMcrA+vHBdB5POnAjUKEo6GsdZRwpxd2lYGuGY8C6OYh417+Yx5AV9lRS33h63WRuKoCQPOASG6Vx5YOVFOc1GLxPoCuHlkyZuZzBUDfZxDNiqCljYIkQZ6PxLK16zhjw4IjbPPu5D7i3Q3s3rqG7P2/xMatj4SpsNDpSKLQPHkJydlXhQ0ZOTX0bQWWuXYFtnYXW5IwqsLGYSxTk8iY734YW3R+LGZgl9xK2tHM7gsj285mo6LQgn+YJiKVH0YRNnZ2MRiOMBxNcHdjB8PhCI7n49TZS3jppZewfuy4NFNQInl34xbC3Vu6plo+am55nXyqaailg00faEcluBsuvanUh5MleY9rtOMg5PgmiWh7RDUfAW0igiVEwVm9f+IE7fFUj9EJ0OjUpHEnYV8ViW7UZeC1L6+oG9PepLy45YLEnWHgJBwKATzbYGH86RUHnnT9+aq9vgqmPmrumbnM1w4+voHtW5/I/uc4ERxav5EFgkTWIQLoVka5u0AS6KC1gmanC6fdQNLWhHnXGeKutY2bt2/ix1d+ip9e/ZlIwo/HQ2nmO3XqFBIrRphMZc/vLnalQW80GGGyMUXdr+Pk6kn8wXPfx8svvILnTl7GGf9MaYdjo5YogE6GHv/Id3SBgp3wWYo0DMF1ld3v3Bs5x/jdGYHtL6Ml8MEVpWQlsjAiAHoZDVGpkMdmccYr52n1Hp+fC5821o+aN/PvOawBpxobzn/+o4oq+8UV/e7PCoBuzpfXnXOMMaSx/OCarTHYb1ei8ou8p48A9IdH8/MA6GbOm7Vf5nB1XpRxtpkv83kRnz+ssMj1qQqgG/DcSLtXfydWJL3eLI40r63GRJRwl4bL4VCUnVzJNzQ+4OezSMsVhV6QnN/cG8k8JnsnhjLQNYbWIFTVtQyYzhjIrFP6k+R3TiAAOMdjynCdL+f4OHWJ2exsioXJO/CKCcLRCJtXP8InH3+M8TREe3FF4p1WdwFOvSUNc4xfjeLOQwD6/NZb+p4+LQB9Ek4xIKN/NMLy6qpYaxm5fC3GMh5xpfGZzae+Y2njs+fAylIZHz4X0LqqLGzLezwPIzsQFR0d5/kmANOZXz7PhufSKmA/LtWdYZ/Fvm8lRjFo/pHrXjYj8/pr47Yyww2ATuCflhUce891ETiqHEBwgU2UnHfSDBol6Pf7KK6+AeejX6ud1Ctfh/utV3DmzBmM0x6iTK3hFrGEeu6jYHzoxRiFI0zCCXI3Rb1RR4P7dWpJTMdVNiw/07Vt1Hwdk6PH0Qh8WSPwRQDoXB/jXBtVWgZA5/pbAujCXha1yPJbzjHQheQg8d/DrUNS43kIADX56ZPlJ2YfEWUvaYzS9YF7CNcLEjaktmQVSEs2a5DYaCaOrIVxrYE4qMvPkR8idlR5shU1BXjjepM0gNTKMBjm+KufuHj73buIww38l3+8iucurOFZA9DNfm8k3CUW9F2RdPd8BdCZew63d2CNo6fGQHdIGEpZZ05mADpSF/VkVZRE6YHeTK7ifQLoN95ANPpQ8u3O6svI6s/LxDIMdF5L44HO56V28ZlT5bBJJlHOp9+aQpR4OnFz6sRIHY3Ng8SBV4LmfuKCKqW8WxKqv7BhDAXGboLCoTon2fgj+eY2Evj2VGOjeIp0sif1l/5ogv5YiV/NU2ex+tyLuHjxIrYe7OHalRt48803UXuwjUaSoVGvwUm3RPXRq/vAig27ZsN1Pckj2FQXbo/gbSVYoqw7Y6RpIp8jALrX1NjPrcH2GxKb7Q7GGBP4ZdzQpGpeF8srK+idPofO6jrqi0tAexFwPGbAGNqBkKPypEAyIWnEQ50qo5RxkVCN4xRJDXXsZggDlXBnXZlZmNjYbfcx2dzC1uYGwu37SKdjZEWGrJ7CIoO98NBKm1KnlTy38mceL3hUnPuoyaIVt6bUtQvEsNyR1MTraYjecBN7/b4w0G/ffh0nT57E4vN/jMal/0quz8SNkNeBNvGRoA3Xq7M4IAD6KJ6iv7sHbPRhx4mMLWMO5boV8Gnzxtpjuf5KoyHra6Xtzn6rqCEG6Tc4YqB/WTvy0ed+2ggcAei/w/PjWQLQjdPHwwByycSpgCMMYOmRKsVBYTzvA+hmk3FZSCi9glm0kA2mvNbVjq2HAfR/j8nf/K/SIR51u6ifPiO+LATQw4Z6qswAdHqzJj4cyjNzcxCvk4cB9ChgtxsBOgd27B1gJlU3RdkoKh5/ZmrOF7zNZln9vQHQRQ6aMnAzz2FlmgujsK7+3xq4c0yMpHlFHkapWSXIrn+zmBIWLmyXHfEEOxJtJHDJQKwJ4Ot1llE0F3WzK5ryRwnJ+4zgRwHoke+jKNnyBNDFB46BcxpLcuBbNmolw5ZVIjLSNQLLUGSpAMvjNMY4jbS4kCeICM4zcE3GsAsF3EtF7wPy9RwLAq0CTEUxRuNJyQ6IkCSZFHfDMEGt1sT58+exvLwqzBEGBkW6A+RTGc+U7FuOaymHRzlreT4rPRuzHEWi40kw1UXJQE/pgaPj3211sdRbEsmc+umXYC+dRlbYaI8nwHiMcDCA9cYbePDOO7j73vtYePcqnMEQbpJidRQhKGxkrouR58g83Wy6+GStjfXjx9F55QU0vvMyjp07h/j4KYwWV6RT0iODz1bJXY++1ywspik8zmXJIQskwx2E/PzpGGk4kgKPQ2CLfsYCCB8E0D+NefdFAOjz4Hn1fiBDx3zGkwLoFq+FNGuE6OSDEkBXCXcyOfrtC/DP/54w0JPly4gbKuvJAqXNTuW8wJbTQ+LW4Hsu2nUbdQKMPiWH2bhCr6V9tQc2tgjRXDyYCFTqnB0P9jAeDmSKM9SmdLt4UFcAdH29FuWEcf4EDPSnB6DTY0q9KAmeSwGwIqFvOmhn69znANAVwK+ysyqWAbz2JfA1ISurXPFFJYoNEiiwlPfhRSOk23eRvvsX+PjDd7Dx4AFYQGQxs3v2BRQXf08aUBKvjj2nIdfBt9MDADrBQ1mCSo/yahgxD6CbZibz/GHAkNmTCjJcc5XspKw1b0JZr6mpwcacPEecq9c8CwmDyVTY5/29AW7d3UJ/b08K4SvrJ3HhwkVhX9ieL+vYZG8DVrgle0HDbyJw68rgdWpwnUCul+MZWTKg7tKyQeeZx3ueY2vbiGxbOrijPJe1RuZfsIS8dUmudy1O0Z4ogN5sE0APFECvWch9BfGOAPTfbuD5uAC6mc87169i++Yn0lzjBxl8nwoE7ImPZR6wKahIbVGiYQJduG0srayivtRD1qvLHj52Ygz8EIN4gJ/f/CV+dOXvcOXKFewNdkVlhjFE4eWwPV3fwiRElMSsWmGptozlhWWcP3ke/+k3f4BL65dxvHUcC1ZPmkqcwkY90+YW3jOWkVYnBkBnFIIotGRJVC7QTnNYqSo4sCFvvxlHi6QS54jKA+O3fQCdv2UB0wDoZKA/Cjyvxq78Wa1yPrNSNvt8s499VoODeZ1ZRw57/XwczYLwswSga0MjpKhFmwBpXqKiEZtzYrbmaNPYV/VxBKA/fOWeBECvxnTCkC2xjCqAzuc5z83+Oj9fqmte9Wyq9+Zs332oeftgUzblY819VgXQzX1GMJSADf88CYDe7PQQSUvP4wHoLNqSYSkArVeH7fpyn0yiAkmmsaXjNcROwylCdMfvwE0GyOkzOhjjzo0buHX7Du5u7ki8c/zUGayfPqexDAvfZbPklw2gj6dTjCdjTKcheku0CVOgiDGF8Qn3XU+A5Thks5UrALpPG7A0ljnhORZqnoLZkk/mucQ4Y6f21AB0mjZlZTMX4yIyzfhgvGTmjQHQ+T1Onzol34kMrLpXqrZRcYiWXoyz6PM+GEoDpHPjbSxufyIWYwTQp5fOa6M0llE4XfluC1ETQeyIahB6HuKCcWIEppsBcxHHgxczb85FqSzxVaVKGuMfUzHsq7omH533sz8Cnx9Ap9CWxoNVAL3ZbGkOJHLLhUi4HwHoXz0A3fZcWSfbK0uy/lOG3xYA/aBak4nNH64jP0FDJvfQRwDojWRNJdzzXTTjK/jgjTdw78avEA4+mDHQi8YL2vhQMtB/1wF0yymQuCRDsbUsgWdNdCFKIxSRqi4SQN/aG4m9nLuyjqVLzwuAfvfWJj7+6BY+/vhjnC4cLLm++I23vSlci9zuDOPmFGEeSQ55/vwFVRN90Ed6ayANZovNDtw4k7ruaJpgmlii/pI7AYJmV+q5YcI6MLSu67po0Ud9bQ3dMxcQcP2g1U7QkhpelANDBLLOWGwiSFw0m7QGs+BFBUBbFHpz0i/eshC5GSKvJBiJGmQhjZT53QcY3L2Pe3fvIt59ACpCsuaTNzIUdoHACrBEGXrbVQJN5U+1hlQlaDx2vskM2GIjAYUsI9juCK7nCIDeHWygv7ODu3c/xN07v5Ix7F36I/jn/3OJFSjhjpaDxZUVOC4b9zz5nuQGDkLWz3cR7E1AS1upK1OVh/EPwfISqxGbo1LZkpGvYaAfAejP/h59dIb7I3AEoP8Oz4ZnCUA/jIGul6YsQBowtuxGYhFh9lvTKKqWx2WhUAFTCagrILvi8MYHez+oImjIjXzy5p9j/Lf/E3Z3+3Caq+gdu4TTzz2H6MQ5jLvLAi6maCBn0SPP0YsK+NJxVqCwiYSWMqBleyvB/oiFQGIPBeVDlRXJJ7Tgo0UPnqt4rojMuMpim++/DzpWxmMmu67vl43HokccGVeRSILzQSlVytsx0fbpY0tJu1IW2HTUC+g0a3jcB89F4g0FFeQQkolKsJAMUxaiKcHjAJPAkWM77QVYvWUBz/yiCTulBDoBNUfptmRNWCrpw+9az0LYWSqAYlaUbEQhAmdSbBAAmuAhPf2EfavgWJGSiU3/KohnM33cKIMdZyHiJEQ8nWInH2CSqeS4FQ5hZdo1SXaH4vkKwDGg41groaFAHGcYTxIBm7Z3KB+4hwcPHgibo7ewiAsXL6LVbkonrABF6RR2psWaVDQRtLieUULWAOr8LJlz2hlKkN2xPHhOU31wKO2dsXvSRa+7hJXFVSwtL6HZOQM3WBFPdn86RPzgPvauXkXw//0Qw/c/wO79++hu3BbVAztwUSx5aPe6AoRFw1iCxcE0Rlg46PHanDkOfO0iTn/zW7C++Q1EFy7KtWFi6XBeiOe2jokAZjJiLNRlsKdjAZOn4yGycV+8u60iQ2AAdGHOlKoAqlpUjvc+eHAYC6ia5MwD63q9SlZheSdUwcoqiFENGmUpMDKUJVv6IIZRWU+qaz87d3Pt2q5hhI7FxokQ0w/fxvjNn0pX60b3FKzL38a3v/0tOL3LQH1VwEOb1ER2t+c5duEhIqvFssTDiZYJ9aCGZr2h32f/Rpt1Veo5759MPJ2IhQGbIPKEclfaAOTaCmKKsga9fssCsuNSfF/vZspwGq9qAqfmM01tTGV8lcGUhVNMhgPxmXQyJjZMICiPzO780opA5u0cCFSuFbrulE02pReZ46oXJX1DqZ6gl0NSDbFRkLvPsMYo4W6uccny0euq66FpzuA1mS1ypidnJr1csQyoDCMLhHw/jze064ht8pgLNGm7kMfA3gN4H/4l7n30ITZufYL83idYXOihe+w8ame+iXpPJbum9WVdA+1C2dO2IwxrL9b1tWxDkhPOCSqyaYtrgHjHz5T25XubsdeCpVmH9EUiocdVSdRUlGU3W5dFrV/tEoRVQHYt1640wzhUL3Q2/uz09zAeT5Bmuci0Li4sigyZ6/kyl4s0hI9I1uuaX4dfstfYFc0/lDdlwZdNKHzQOoK7hbD/RTnE+AvyHtf5HuoOhsxpIqudQJ2NE9wnEvUQa3SaaHTbcHwfCdlgLkFXVxqDxLeQTSFUo63s4dqjXyCx+f/i0qW+1Z/dtl+9ox/r59ltdxjDbnaEKhPlYVbK7GVzYOn+KyvrYLmull4ED5/jrMtv/1fVNaNcWMtfsnv7sPN5GLSdr41LE0oZeJhxFdZ2moptysZHN9G/v4UojlDzVNafDHSuQWw24VfN8kQb7ej/5jroLvTQ7HXhdFV9hixueqJFeYSb23dw/e4NAUuvbF7Fje2Psb21hWmoDWiUt2MxgjFKu9nG+bXzOHX8FM6eOodvnPsGlpvLaLpN1Aqudbxf2KGvajrGx4L3lWNzTFIBIAiayN/c4MuYhXGLAQoO7humMUeHVllGahcyE0cgwb0i7Tt/8eaLdlVA71Fg3mEFj08DxHU9fRicnwcCzev4t4mJdd0hY79kO8kUKBvOPJEYkL0jc2ykZSOSkbWXIkeSIY8TkeBj056wgoWwqQpLT/oQ5lQU4datW9I0KLYzbslQmFeOedKDf8mvrwLoZBrX6HEckImRIxHll1Lu22Fh2NV1VhixlbVQYsfy/tYwcrZ6fJ7x/pKHRGOFykk8asqY5819oHGAvvHQe6OUoDb7lg7S/icdWCHL56vNfA/dx4cMFFlV5rizbyENvJnEgKPBQAq3XMsIoPP4yj7n/aXsIc01dDUho5q+3rV6Q7hK5sqyqdJ8jmGdl5GdPC12EqUtlOUQFOJnUXaUsbruxbbDuI93JxuHNmDlsagL1Yoc/bt3cffqFVx76w2J+VdXl3H+wlnUOx3YNU8YY3wklou0zNvygrmBWhCRfWezQ0lk0PfVyhgf6AixucnM5X3Jc9P4KHkQi8hGTa78mSsTYynD0h7tbCCJJpoXLS0Lu4wxB0HiJNF9ipHsxuaGeGou9rqae4pKiiqBUSXLLQMLYTyV+eTEqiOmohqPIEz/MsahpZjsLfq8+T5UA5jfwbk/mDlRnV+0C5P4Ra6z5rrifUrtliyX9W53kgjbjUddWj0Oh01oNtD0VA3PpgfqdFvinXTcx2TjJq5evQpYdSwsnBDlgvT4OtKlRTl2bjVR2GyCZGzqwCbDnHZcTQ+S1lAxTBrgmHe6oqQi9xFzc5MjSNy5ryKmt9B+LWD+lqgCVZ+1rphrahQETF43n8+Z4zwuCPBZn3v0+6/eCIik8L4+UEWJzNxlc/Fuuc7KSmMUHLiWWDZG4xEajRYWl5elxsG1NU0jjPusYah9oMw1EgfKeEPss2bDZiK//XH8ohjo/FzTUGPuC5MXk4HO9Y0MdD6+ygx05pCsJ3GJrdmONOTSVskn2UOY2TZ8i97QRm2lVFdhI5Srr6EZheN7aDQbaCz0JCcZ7OzCmyQHGOgcqwMx/VzS89jrSgGt6XK/Ro5pDSBOauUWvIRrtQsfUwTxXbz75pvYufoTeJs/w6UXX0L9xLcRd78u35cN+LFTl1qmX0TwqFJYNug+XsB8WIT06YG2RbvNMkehcpbG56VqQrk/z47AOc8YpZzeM+tF2dtMRFLmQtyb7QSZHcsYdyKyrfVFKS1opPZhYehZokwnlqaylyrX2ZdnWUdJEDkTOUZuZYhzVR8LB1NMdyfY3d1F1qjBXVBge48Ke3vKUl9zbPQCH/V6DW7Sh8d6mGNhMt1GkacSRy8u6vxg491kEmFhoYdeq4N2UJda7u5mhOGOpZ9p5bCbdayurmK8O0QeZWKfmbWOYWH9DM5eOA/3zBqsXkfJY+MI1vYO0lvbiK5MkLEG1Argnl6Et7oAd2ERdrMLRDFyKr02alJLmVoFQip2MsXKLWRhislggt0PP8T2rVvCQM+SsdRULZLS2g4sz0bd9rBmqy0N924hOLDeWCEJzeeVjz3HWU8UDlqmjXSNjsRMQTTA0vgWtre2sXX3fezeeUOIY+3n/xDWxX+k3vWUbO/20FvqoSYWajrRskztuGh5Wk80VxaCIGeAkPaU8Gju05mqVOW+/dRKyyE1GjmWhp163LktT6hdjIH4uVxT6p7UJ91agMJz5PmEWADrqqICsj/5XYxEcY8zOEOTmgHlB2m+60yGaNz9CO/8mz/D7Z+/gWxq4dU//VMsf//72G7W8c/++b/Av/6X/+qrtwkfnfFjj8ARgP7YQ/X374XPEoCuG+1hD5PG7q+OXIhZz6+CaLJ4Kgo/O4hJADVYVck+8fEsmUGmEClBAKVWyCB48//C6O/+B+lsb/unsLbyNaw+9xyG5y5jsLSu3ey5iyy3UaQp1sIQdRZS7AJREIlkuxQpKfFbWMgKBzHdpVl8dUSNqPQ5tmVD5OcauUACGyaoNhvjYcCjfMtKcqvFCU0a2J1JNkRCv2wCGY6LwNUNmIXvmY/ygay/rNyVoyfwsrAeNYFmIDZ1NUDyMmAhIbhiY+oU2LFLH8FGC9bisgT9HauNOgF0JieurzLQAMY2vWAYF9uosbhDGZ0kgxU6EpwWLNq6Cp5IF7FDPz/6Out3E1BNldkFeKGcqicS/jzhKYpsiiyKsIUtjLIRkjhCMd5DHpORnyIXtnhWApLK9s3oL5eoxF6SWAhDS3z37t7bwJ27G9IR6dcCrKyv4dy5c6g16Jujc28hs8T3nsfOCDZxbrkOcs94vauEP59jAGZ5nrLhbLI9OwJkWZaPPNfrQwB9aXFNpR2zBfgxPeWpBLSHwUdXsPF3P0b3//h3cG7cRJHGqCVbwgJPezXcfaWH7ql1NDnXbo/F87i4P8LyFuBbPgbtOvrHl3Hme9+D/5/8IYrfew0uZRsJcvoebDI7rELbAMjSY2EmV991n3LNUwVb88Em0jiClScIytKfyk7qfMsYIIpk9v6f+cSmOn/nuycPm+/mXjCym0a1YT6YrN47Bjx93ICyUAFzmfc1u4+2e0fu0+S9DxH//FeyHtxZXEXywtfx6quvotm+DM/XzvYs8JA72hwxIuOjbMzILUqYU06f17YFspjIDGLBlQ9hE1Gck0C4gBElmEGgMs3Ke1ml88V2oCBoQXk5W6S1ZWUUz8uGykmJ+oUtwDWLo+zaNsWq2XiUTBP+O5lOMOz3JbGou7ZIXvJcfHprsoOaUktzUamMZ6kqIbedsSpgdynXBwJg7bZ4oPuB2hSYa2wAJenOLhk2jETn58B8d61ZH813kO9fruHVIrspyPF1tSQR2wOe60ZjCRPplAWsIEFeJLBHW1j4+G/Qv3cT/Y+vInrjRwjoo9ldRXv1Mtrr63BXzyBbOiffYew4GPieFHTb0yEakXZRZ7YrrC2eR+oEyG3OI94NBImN9JR26Epx1LRQsMA7A032JUBVy+FgV/38/cKEXNQuCGDHscwTWfdLuWrZU1g0LTuWheFEJQ/XQUAQlF3B3A/YPDM3jvweJkGrXhdzHY2yidl/pHmIoGtOafe2qpHU6shZ3LcsBO0u6p2esN75HChV6rtIc4UHyt6ycqC0eK3gMkRyX0E/I6v6mDHYp2Dc80eo5EtzvzLnouezD1Rrgfzh45TViod+o1f8INAtd075PSvHrgDwZhj0cHLX648q66I/SlFivsinvz8QS80D+6Y5RoqGCu7wQW/BMGLhYYIHt3Yw3lMVgcB2JY7gXuw7bPai926BBGPQqzZFgsSLUavXxKs2aDUktnGtAHame14yzRGOUjn2L7ffwJsbb+PBxgP0t/YQTdQ2pRf00Gv3sLy0jEsnLuLsybM4vn4cC80eHK5JJfir2L9eA10TFKTiXHGzCG4WinQegV5j2VJdG6qX6FHx1WEzjQm/SfrnCxfVf5ufzX30KCBifo80n/lpxzbfuRrDHnb86r6nP+u+Id+gtBJR96NyXnGv8HWdYDOEkbB/WgC6FE89T5pJKevPdUO8gLlOVO1JHvOWf9ZeRgA9yXWfMwC6y1grTxGzMY+5xnAkazCbRgxY+vcZQH/WrtHjno+s+GzeLXMuYeuKN3UqUtlc63a2t+UPf2aDmICfjHEcynaqEkUYMfZQllOr3RXLAlpqUV3maTy4M0w9BxmbOS1gwc6REei/cQ23fvG32Lx/H4GT49Sxrtg8NRbbcBoK4oZsxLW1ATPLKfXJPCWHmzXBNnBuMKGbSmOhSKOz+CtpZK5KVvLzPpgucWI5boXtaoMhY1Cba42OT5wDseRhCcb3P4KTRXLv9JZWlOEUx/B85sgFkjRDmGSS53CcqWDBsee9FLBSLQslk0WNS6niZPbEEGxaULa3w1iQe6h8h1h+5ndwC3qZykGkTVJXUP5/2QzOfLvMa5Wtr89T4NVlAxfrBGw0JpAtrLa6NDmw0XEzshBThcyvIeiug40QLku0tr7ej/fQHtzQ/GP7FpK778oamZ7/PoKv/dEsdjNxXTXGr6ojVPMjEwuamM/8PSvGC6ChhAITD5iYb34/koikLOIf9juzR5k5zXNis6U5X9ljyrhRm0wO5ooa5nw6UPQ07pejYz4DI/A5AHS9S7mDapOSNLa4ntTz2KC0sFQC6DbVSmKM9/aQxVSkKGMiqQlpHO2WqpU6r387ALrYe5SN5LwfqgC61N9sfGUl3G3ubdIgDviF1tYIoBNc4zrPWkOdTG3aE5brAPNYoo2Wp2vqOIngBWqjErSbmEYhhv09BNMUtJn+wh9FgXrOGleKJVLCwgAAIABJREFUtLAwsjvIbTaOUcVqJPtLQE/reIBf//rXGH3wQyze/Pc49+KLcM98F+Plb8spRW4LsdeSvSDIxvCyUrpcmsiezvrmUL2ujOkTW9W0WB2mB7eA4pUaBH92SgntkuejOx57SsoGWtZ+S6tzFBa91lQZZXFso8m0rSgwDHwkzAkdB5s1CxOOU5ZjJbHVOivL0csKIXMxZtjxp3KMxC0w8dSyE/0I7m4kMcEkn2KQjIQlbiOC66idiZ+HaNaoNNPEZOuOWHM2fB/Zg/sIGOP4zCcm0lCYBDaGLa0tddodrC4vSy1393aK8T1VXRlaU2QNC8eOHcPuR3eQDqdSv87WvoWV8y/j0ovPIzzdQFKzkY0ncD+8hvzqdeBXHyP4y22k4wjZig/rO6vwL1yAe+kS7PMXJVMvOl3kS8synqPMwjS3UA8s1CMg25ti+/42bv7qF9i8+TGGoyHoFEj7PDaNFL0anJqPluPgGGit4kutWGxD55SQPu9eyRinhrHUkWOnhXHvMqZRCj/cwtr0upBq+nfeR3jnV6LA23jpD5Bc+n2NzdqnkfVOoNupoY0MQVkPyYcTjPsknu2gbtXhljHRF35/mgNWQfMjAP2pDfPRgR89AkcA+u/w7PgqA+imRa5aAK0C6KbYocle6UFG9q+zDxDwNSZZZEKnAPq/xfjHCqC3vJP7APrZyxgsr5deZuyGZ1tThrXpPoAeEkCnphA7r3IWxRRAT1CXLca2yN7K1ZOTgEYJoAvTtOyuN0lrFUSaTyarxWOTrLIwk1JqPQzFR9kA6JS5q/uUbmf3OYE3I+VZCeBYBCn/qQyHsvPcsAulWMIUv4CXFehGBNAtTOxcAHSefxLUkXV64kGzUlvBok+/GLLPiTY7kotM3BxUPqa8vl8QQGcBKocVeyWAXrbFsVhF6WJXWZtpAUQZgyFKvQCMq6WBPgackP71BKWnsPiE62Li7WGajxFFIYphH9PRAKPREKPRDqJIx6bIYqQpC+wsdGgROc/JfvIkeLj/YAv3H2xLR2S92RAA/ezZs2h3m2h11fe9Po7gJqWMOf2CXVuYdIVfGjZL8JkLk1SY+GRRCNDow3Vbcv2LwkWWKfOr1eyh016QDrl61oOflAD67n1svPc2rv/1X2P13/0F6nfui9Oen2xKoSduebj1UgdWr4FG5qE5cGQuN/o51reVS74ZONjo1XHmwgV4/+SPUfzgH6HR7cKq1TRZcRwkDjvtFPA0ADqLQAEBMgHQ95DtKYCOjCUolVqVmUd/exZhxOddx/PAvVkFh8r5ZeZuNQicBzSqc93cGwbkM0WceRB1HpB9nCX+UQB6/O4HSH7xhrCLbi+uIn3h63jttdcEQHf9VRm3lEVQzlf69xYZEvoYUbqfRTrxL7Kk+5TgQFCro9ZQWXCC3QTGjD8i/60ghxLPBGimqgIZayymTUfIhJGew/eUrUl2Mft7RR6eB6ViA7tlqW7A5pPKWOuxteuYj4QymYM9SSzq9Fwq5cLJIGZxQVg+cjL7a8WnAeg8Puc0gRD6LRLIrwLoVWBW7wOdJ+Yam+tq5oM59yr4ZY5h1sfqta8CSfUoEtlxjkcVQIcfA1YGd7qLlbs/RbTzAMObH2Hyyx8inoyRWTXYzRNie9A4eQnZyRdVItVzsVf6NC0kU3Qy7cRmEZWsfz4iKZ2qRBcBdG1xYFXyyQD0Gdut2plbXkfT2GTGRJjgZdHZAOkiF1oB0GfFUzZU0b9a5oiC5/NMvGox03yG3NclqFVtZpD5ybU/STBNLQxiX72MaXFRp40HqyY1eI2WJKZBqwlHJEPF7XXWnMFR0uZkzk0tVjPZ5nx86gB6WTCoIs5SOysLDbp2PAaALg0wDxdF2Cahz1cbBLUoryzJucbBstGiQroswXMjOm4abXTG7bMUq6vcHFv/EADdKEfo9dZjk3lORjj3jtFOhGTKhkNHVHPYMMfXssmGhQqXagL0XESOpIgxLkaizMJCF7u7ZY5ZAdxCixVIHeSxNvjd9R7grvUA/UEf02GINFIAqWE1ELgBGrU6VlurWGwvolNviwecrAkVAP3guqEAOh8Ez91kKszzKoBeXQerI/UkALrCJwfXrOp5zO8z5tjze9ij9sYqEHLY+X7WfloFM8y6uB87qhqH8UCXdflLZKBzHeEaxLWDqgQE0EW55AhA31fj+HvGQH+cOOxZfI0B0CWuLNdsrm+0jyqSWHIrguf93d3HAtDF2qTVeeoAOuOIpB4gYqwVTtGdDFQVKJogvf8xrr31FrZuXUc63cGZc+ewevY42seXZN8OnRoSN1BWDtooCm3uRhyIdYfEHXUoY/0xAHTd1HXtpK6NxElk/9iOMKDkM9McYZJoI+D2LVG4WlxaQru7IEwuMs99X8u1BNBH00jUwngcKlgYAF1k3GVhVgCdD+arjCn4mKKB9CkB6BZVyXLN78VirGR1F25DJGJpE7adOAgzC45fQ2vppDRa0g/WjgZoNupo2xG609u48v776H/yPpyd6+JDml34hxgd++6sMXK+QWu+SawaV5u9oxo/V2M9Wi+RpWtiwmpudVi+ZRijjwOgy6WoNGbyeKbmwd9VY9DqOT+La8HROT3lETgC0I8A9EcA6L2FHvyWAuiD3T5qYfZUAXS7yARAH6CFgo1wbNFIx/A9B76dw4uHeOeddzD+4Ifofvz/4tzzzyuAvvqa3CQE0CNX82A/HQkALLm0NFx9+QA6z4A6LHImrC8wIZC2ESVNyV5dAdAtJxUAnd9hcWyhPqXSSoaB7yIhsOs42Gm6iFhjzwosRoUA6E5eYIGkJwLoTootbyz7TOpBAHTmhO4oRWMMjaUmu3gw2JRm66WFJpoNT5v0h1to1Tysrixj8+ZVZNEUAVVXBgNhuzO8iKKx5NQE0EdtjSu6nQ7WV9ckVphuebCGi9KYFwc5knohP29c+QRxfyT2KPbJ76B18gUsnTqBaM3HTjLA5o2PMPk//x12P7gCfDLE+Q/rLEpjHETYXpvgzMWLWHr5FdRffQ21U6dgnzwFrCnhblJYmIhkDdCa5oi3B7h185YA6Lt3b0veHbQ9OJ4Di0S1BdZMauh4HtYJoJfsc8NAn88T5/PMx1mhBUAvxlIHJ4A+7FxCGKeoRdtYj25IY+LOrXcR33tTrAlqz//HmJ7/nlz7SecMst5xtJseXdQRUCGT1oJ7I4z3BqLWeQSgHzHQH2ceftVfcwSgf9Wv4G9w/l9VAF1rGCUL6wC4o8jTfPGRCZpIU5cAutlw+G+TvBkG+uTX/zcmP/kf0e/voumexNryi1i9fBnDc5ewt7RWssUV+CQQtRJOUSOT2i4w9RVAF6FM6v2Kuqgjku8if2cRwM+laDgPoPOcRT6Txyp/Pqw4+6iElZL2cZZjMpliMiFrVT1han6AZq2uhZ0qgG6YfSpmvj9uFX7dvowP2ZVkJLNjMUc7UmmesZVj20oRxTGmjotpvY56rY4TvZM41jsJt14XQFtAwjTHlAQcRyV5aynllyhFnKNv5cLi9OCIJIxeUnYu8popu75gByjZCiwK2VoMdsh0Fn9jyvVFsCmhTxDQmaIoKN+aISdw3t/F9s4WtrfvYjweIorJRJ8gy1VCnh+oUvEBbKsmgOLGg01sbu5iPB6JHPXS8iLW14+h22uJTJDI/qQTpHkqgSHZpGJZTLBUvK1VapvfXjiUlPXOOQ8Z6JGlooxkAdBzSn37aLZ6aLR6wgx3ix6ctEHzPOD2Ndx783V88Nd/jfW/+TGamztwXI7DBI1mgGKxjXdPNjBChvqkwIldV+ZAdy/C+T4BKQs7zQybiwWWV1ZQ/OM/QfFP/imWjq3rNRIaqCWe9hIwE0AXORv1P/YzZaCHwz2ke1tI2ZiQxfCLfQAdUABdOLalDuR+8X6fUfAoIMOACtW/D2sUqf6+2mRi7pXq8Z8EHOF1ABnoRY7A7qPl3JYOWALo8S/fkKDw3tI6spdeUQZ65zkB0Dnf2H3LeUnWL2WhUsqri1cli30qt448kmvMjvigofL9tuMJ+0StEuSbKXdU/lfyX3iPJMouDsdD8XvkWkV/RzKdyDQHJTb5Dt47lIOUZIY+0yW7vZSnE3ZJyRLip/E6shufDPSaNLaofJoB0BNhiT8MDMp1LjuUqwx03kPir91olBLulP7Uhgz+Pc9sUVnz/XW8CoZXt7X5Na86rx71OodNSlwXXA+joIGY40y2C32p7AJeOkV37wbS8R6mD25j8tbfYfvBPQwHQwH01tZW0T11EbUzL0kDTVhrY+BpMlwrbASUSjMy6xwLNjAV2ghlQG7BP7jOEmA31/SABLQBRfXazx7mRyWtz1ZkndvaUa4AaCnPxmJ2mgmDWBi33EM489iQISoeCpSziMxrLD8fAp6bz6/uj9UmhnlmqBTAk0T+jMIcuyFlQn3Umy20ej34VFQhE92vYWlxCa3FBfiNpsibitfq7PvpJ3MqUF5b5qjav5ePyoA8Trwzu58e58Vm6Mt5aEZ7pohjGOdGTkBlWecfD8msz66aYRscBqDrtT0Mdq+qD6pugWGgqw2CNiEQeFZ7BHMMnq351765QSn7W96Hcj+Vhf1qEX4a0Xd2gtFohHAUiVUK15eaTfUatVHxKV9IqW92sTnSbiX2JVNMtbDPBjJX7w3b8uFYBNO57riwcwVe9twBBs4AURIhi2nBouwEvyBbU9/bsBuoeXX4jjdjVHAPpfz4QwNmBAE4Z9JQJHDlPigZ6KZB6cAeU044GbfHLGbp2lmuyxUG/GF712Fr2aetY9UiSHXNrN6TVVCjus89Kibc3/9Kz2QBkSjxqNJ12nRVMg5LCXdloNtIyzF5mgx0YaEkapnDxhsC6GRZVJt0HvMOfuZedsRAf+Yuyec+IeEizixldD+QWIYAaaoF5f7uDoZ7ezOZbH6YqE2VDHQuWlFMOUgtEjdbKjkuDbef0wLhs76QnLfLuIfBSQx/OpA92XULWOkQdz94H3evvI/7n3wocdvK2jKOnVxHu9WG3eygcAO1xypqyO1A4s208JGkhTQhB24Chw3j0gynMajkemVZXlmhygbXOKjc8IsUyFW4nu3llPmV8YoniKOpNItu7g7geoHkWYyXGdtK/u5pQxZzzn5/gP7envx7ZWV51rzAPFceVQB9P6KWuNycF8/WNKERMFF4Q5n0RmmmmgfTpkd3beZK5ud973g7HopFUK0WIGVDJVXoGI9RypeNA2mKaRSBdinMsRZbNdmL8zSGm00lj0ymQwwe3Matm58gno7Ra9Vw+YUXkS0/jz3/2IHGZJ6Lia9N4/BnzYvDfq+5w8M+q1XA3ezN83nXp+1/5cWXPbZa+FcJfp0XRpnKfJfq8T7Pdzl6z1d4BL4AAJ2qbPQxPmKgF0hYQrIyDIY5/uonLt5+9y7i8Lfngf55GeiWTwa65uyTlAz0QJqw/XYDkzAUae96RHD2Kcx1Slnnsdh4cEcYsn5re2IJYqcTeLQhIxkqGeHDDz7E6P2/Quv6n+PcxUvwzn0X02MKoId2A6HTkG3EyyfwikiUtGbKdE/h1KXOWJFw1x8p4a4MdNmhS2cgBdA1W5QcogTQJasr4x3hiZWKgzbrrnTypH0lyegx6w4JhrQBL4lpYaDqVay99CYZ3CyHUwBd5m4keNkpdr1Qla4CG2GN1pkx/DBDk3Vl28LGcAsbgy3ZN1fXF1BveBgNR5gOt9CoeVhbXcXmJx8hHA6lBr8Ih8KlUqsMp6HULRPXQljn/Mmw0GjhVG8J2zs7GEUN5M4xYZ0XDQuxm4ii2tb715HtjrC0tITG8/8A9VOXESwsIJ9s496Nq7j1q9cR/PlfoHhAu0Mf7Xwd9aCOKBnh/tY1tNsdOOfOIv/2N3Dm976H1isvozh7BnkUYep6CD1t/KtNYow3t3Hjxke4+/rrGD64L3tgr1uXvJp1O7tTQ61RF3Z9GyVRplQNrNbQ5humH5UHHrrfs86Zj4EiReI0MKifFouZWtLHenILNz+5ic2b7yLeeBevvPIK/Mu/h/Gpb0vMGvbOIOvw+1toEKugumscI9zdw5TXiaRCqzZrfH8K07yM7/Svcorv/1z5wCMJ96c2+kcHBnAEoP8OT4OvKoCu4Pl+2XlWrCxlUavAmyZomnwrYE4Gur5XJd01CWZCx4636Tt/jvBn/7PIkDScY1hdfGEGoA+WVkvvtRos8rKKAkvTCYISQJ9UAHSnAqBnJYBu0XPFNlLyjhRSTCc2z7namc3fzQNFh4GP5jUEsqZxihFZ9KORsK8J2JHN1SJoFwQzAJ3fVzzFyzFkmGgYaQYukOPKMJdjLT5F7MDM0AqViTGyMmwikYLHHqV8Su+/U8tncWbtApq9HhwyimwHSZIh9OmVywAPaMQhXAIwVoE7QYLEZgHdQUt4ZoV4m9diyqNnwuK1WMR32N1oY1wB3Vial/K8FYscX0ZmexEJUEQJGWsyxXC3j62tDTzYvInBYBfTcIwcIwXpHQuuyz/0APZgFa4Ailub29jbHch3YzGk2+1IAN9q0oeuI5KB20GCyKUvtS1S7sLszXPUsxwe5fItG42cBWshacOOdd45JYAujR0F1Qzo61NHo72AWrsH0CsTPRSkeMQxcOVN3H39Z3j3Rz/CidffQqu/B9t3MW4U6B5bQ3DmFD44u4p+EqG2E+Hk3Uy8Djv3N3Fxpy/Xud+OsLUco9msI/nj/xb4L/47nDh/Hn6T/nliEiO+PQKgE8TSqFqe9/JE2MrhcIB0bxNJGLLaBTdXySV1glYAXSQOK9I980DCPCg+D3KbIotZlufv5UeBp5ImHAJqfNrrDyz9BkAXCfNdNJ3bkoDH732I5PU3pSv8/spxFF/7hgDojc5zcPwVGaOI3bSlWkPsUAZfJdmlUEeQgo0ayUTWIfE7DOp6P/oBnKCm96Kw0ffXtP2f1WdTOnCnLDCG4vkoPgbisUigimuFeleLV5OA8/RG3C+umUJVFUCn3QEZ6JzvAdWjxCMuPQCgi2/5PMBUrg1K1FW/SVEtcF2Zx/wjclP+QQC9Ohe02FeqYZRykNUCm1nrqvOj+v7PTBYoHVYWqxN6+oqlGdcSJmmU2szQSPoo4hBJfxPR9Tdw7+Mb2Lr9CSYPPhZAp7t+Gt1zL2BhcRFZZw2jukpyFUUNEHl+Szw26Xsp63ceoih9oe2CeiAKtmoPgvyr9PfTn00RVwvPpewoz6/0QZUxqEzS2fyeQ1zN3ia+6BX5Yy1al0C/yJiqACmfn2eezydj5lrMmO7SzKR76GzPYddxKR0/nKbYnqjMql+robOwJN3cFhnnfiDj2VlaRq3VUeBfmgqqe7g2H3EUZmvPzDW3HLtDgOsvKnyrip5XP0bHRQFn8zh0TanEJHLNDFZQpnVmLswyP/FVNVe3epXLT6k8JTO5ZFhrJ0YZv3CdKU92dv6VhgsFArS5Q+YS5S0NeC5z01LPezIOqMBDS4fRSNe9MJK1TWIIt6beqbSDseiFziYdAujayMEGvJjys9xHGGtxj5dzpEev+rYRgKd3Lj9+bA8wtckUoDi9/sfz98p7gOfo5K42nZXPGxl/wwCvXgMWTPhHHskUhQHQCaIbD/RyWKvz/rH3hvK94plpGpsqyh5yuecagapr2fxedtg8Muvco8CQeeaguRcfNf8P7qu8vhr7Vj3Q5wF0I+Gecr0s59XTAtDN9+R6QXUXqpaw8Yrz7bPYjV/UPf80j3MEoD/N0f3tHvuRADrXnDI2G+71MR4OVaZa7CbmAXRaYyaydpMF3mp1EQQ1aURixHhIF9Vv/CVlzRfVLp5PDqQTuNJQRz/ICJOtLWzf/Ah3rryLzY0N1Bwbx5YWsba2hs7yGvx6SxoEpmzytdWDk6z0mMozcYwOxvBBmx8LsdUSRSWCxlOrLfuV+H7b9dmGZvZVJw8FUOCjgQnqUGaeFQ+QRdr8fX0nRRG0pdAt9lcSc1rSIMqfwzDC5oay1Oh9urK6otLmsteUTU6M9xiHSYPzvqoT9yF9hg+zr++rwRyIuaR5Qj+bO7YB0HX31phNIvFyf3biAbw8krUstOuIcgXNM4ugvY08S4FooA3IVo5VLwJjRVo7uIXG42zevnbzjryvtbiKY5e+hhPnziF2uuhPVe6ej2qjVVUtyKz987mXec9hzVdqZaP79qzhsmLvY2JGA6JXGzCrnzfPXNfwR+NQ8/nGisu8j3mDeZi1/0n35t/4Zjk6wLMxAr8hgC6EC94fbJwekfzQwMLiEhzfF9uhIwn3Zx9AZ0xoJNwFQKeEey2QfNJrNSRPIYDeIMP5kNTpN57IVFTJE2lm4jo/KmpK4CExJpvCZc1QAPQJrl+/LgB6/YN/KwqV3vnvIjz5XVlHp1YNoaX7n5tP1d6DJCnO0adx3rrYzmrj0pY2QxdLldFC0raySUwcM9U2rSJ5VmWgSw3J5JjMH0oFO76HgDUbYIe08DIa8CTesM6QA4uTBG7GXdISIJiHCa0Ue66q9uQ1B1FTm2iDhPWYVEgr2+Nd9KOh1JAWVrsi4Md6fBoNUa95WFxYwODefYz6fSRhhFOtRXhiX5ogmqglKvOXyNVj97wAp+odIcHs2W1EnVM4RZZ4HQhBRdIEex9cB/bGomSz+O0/RP30ZUpGAteu4OOf/RTX/uqHOPmTX6IzDWG3e5gsn0C91YY1GWP80VWpe+wtdrH7/CW89oMfYPkPfh/FS88jm0wQ1WqImqxsA14YYrS1hRs3buDB629gurkpjYkr3RZq9HdlfNgMENRrCGiDxqy5tOKr7pPzzXIm33zcuc8GQT8fi6pCbNcw8NeQFRbq2RDr6V1cu3YNGzffQ7z1Ib71ne/Av/gahmtfR29hAUnvFNLWiijB1oscNi0+JxNMdnYRT6Yy/gECOLMY63HP6glfV95DRwD6E47b0cu/sBE4AtC/sKH86h3o7yOAPiukVgA1Fnv3WZD7xU6VEdakkT8zGY/f+38Q/vx/wdbWFurWOpYXnsO6eKBfRH9xtZTgrgu7ipDX0mQCn17BdgEDoDOCkAKwlC0cQjUSnxBAtyxlKRoZXeMpa5JLBhDiDUTPF1+Lz4clvpqX7nuHETgZhzEGwyFGwyHiOJIApNVootNszQB0w3k8DEDfZ8KWY1QC6CqP6giz0UpSNKcqP0sAfctS7/jtOME2fd+yDMcXTuHc+kUBmYNeD1ZQE0nrsZshsck4y9CIIlDpnIHylm8jtHPxJvayWICewHLQyykwxEJUIf5xEhix6aBWkzEirsDx4WbtWymsPMIkmQiQRYZuzashSHLE4zH6e7vY2r6Nvb0djCdD5MVQJNcpR+v5CjLFUYrRYILt7W0M94aYjOklnwiATt8dFkUcu1BP614PxXoLaPnSkUkp9zwh6z1FLc0EQKe/U7Ogn7QC6Fak4+o6NXhuUxsmMmcGoLe6S6h3F/cB9DgACFa/+wvcfv1nePunP8W5t99He28gXjlx10Pv+Uvoffc1ZD/4vgDg1oMR7Pd3cP+HP4Tz5ttYu3FLwtvtZoStbowgcJD88X8D97/+73HuhRcQtNuScBY894qXtzIwNND22KXIQJAAen8TSclAp1xuFUDXOVlK9pfLYbWIUwXpzM/zbIZqIDj/elPEMSvtPGA+//xBEOEz1ucqgG7touHckgQ8fu8DJK+/JXN8Y+0Eiq99UyTca+3LsN0luQ+mXD8EIAVSryjZ2RbSEkC3igyOlQgjktKTSa4sJCb3DMKpcEBwah5AV6wrmbFFeU1YgCOAHk0nCMOpJA2+R39vBbpZYJQi7pyEuxk77UDWyDOPWbAblAC6enILu53HElZzCodA2WMC6MKsKmV4WSSW91YYMmbNMoU//XfJVq0U2KrgULVwV72+JoGYB37Na7REqsXA2GZhtxDWj6TEBNCtHM1sACtLgHCIYvsGdm98hK3rH+LBtXe0IaCzhNbJSzhx4oT4oScLJ1V6LGXTi1ojHGAwgR6apQS5/G2uqALpTwqgcz0+9LFPzT5QRKUCgnmPacjSm9jYdnAV12N+VoFyvkg73+hlrqsoI4QhCKDvTG1JdNlh3+x0cebMGbQWFuE1mjrf210B0Ml2s6iSUErfl6d4CICugK8C0k/PN07XuQqYXxn0LwpAVzZblaeu8+QwP/X5pz8PgK5AOWBJr1v5c/m9OH1kCvGeI/icZ1IAGE3G0oDHOIhguzDOqYzi1eDargAxPgF0+qGXALphNyR2afcwB6BL+USkwwmIK4A+cLcxcQeg8yv/U10MsiEoFm8LcO6QJS3atgV8m3ssz7WUUC/n8/56oN9B5ko8OQCgV+Mrvp73b3Vf+MxGnOoNKM4s++DF/Htna2x5fibmnN+XzL8PuwcNuGGOXT3XKvg/f+zqaT6872nspNeB42vAjIMMdALoIqtuW08VQDffjbEV5x1j3tm+wcJaaTHyRNfm8JXyS3v2CED/0ob+C//gAwC6diOVVjuUGcpk/k5GQ0TTUoVD1tUSQLe92T4XJ6kAiWSBE0CnHDlzkKcJoGeJ5pqeWP4USMMQ2XQARDvwmk1YtAjauI1fv/UWNu7eQRFOBbQ+fuocFlfWEDQaiOFRrVTzL78m4BRB6lrch5vHjwWgS15eNokTKDYAepMAuqiH2SKPy0bTLElwZTNEEXQk9kozKqSx2ctRoJrgxHSKu3fuaX5Wr2F1daVsgnYkf9Q9b98DXVl32ugoaiizJt8vFkD3KPFbaO5NAJ1e5zzH1PJFTEys1ZKhNKvSNmnFnYLM9yKJkE/6uHnzE9y8dQe3N7Zx/vx5nHnh6zj20rcknt8ZATtDbXyTyMFYrVXiRLP2zzdIPmoPMsdh3JjONQnyGOYzzJps9jjGcKagX2Wmm5+re6EB0OdjShOHmj3ZxJQHYtcv/G4+OuAzPQJPCqCXzS3GA/0wAL23uAT3CED/SjDQOTfFD51gYlm3JYD9RcZvAAAgAElEQVTu12sKoDfrGE7G6G/voJkQAH4KXdUVAL2wHAz/f/beNMay9DwPe85+7l57VVf1vvds5Cw95JAMJVmhqdhEHNtKDGRxghgIECAIkh8BgvzNvyB/AxiCkR9B4MSJYxumZUmWRYoUSVHiTnbPdPfM9N7Vtd/93rOf4Hm/81WdulPd0011j6apuoNC19w699yzfOf73vd9ljfzkDP/MXLYeSC5E6u6dLG7d+8eBu9+E/aVfyprlXv6c4hPfnEXQB+jINp/CgF05lbsT66IwcwJi7yAIprishI8p7yKLzp2UoQg7d+KNn8CPmcRwqxw31OhjwDo81EOlwQ+GGiyWp7RoVEB6Fw/UHMQ19k2M4EbJ/DGobTPHGYB4Jtyvy0fGIVDcamqVywB0Nm6EMMR+u02xoMhLiwclVorW7zEYYYkThCkCUZGLnFCJQMWLV9+79stAdBJEszcFMOkL+8Htx7AHUfieLPwxa+heuKCuKfi2ru4+s1v4Ge/9/v4zI2baIwCRI6P7dosojQVAPko1e5BgFXPwe2lOfy1r34VS1/5TeSX30BCTKFaQ1KvyzWkuCrodXH/3j1s/fTnCLa25FrONavw6AJG9b7viPiEZECLJPIJwcNBOeLTzumTAHrbmpfYqpYNsJis4tq1awKgZ92beOMLX4B35i0M5l/G3MIC4tYyosq0jBmef04hTqeDcbuDLIqllmmne3n90x7bE29/CKA/8aU63PD5XIFDAP35XNcXYq8vLICuTNJ3r/EukFYo0MvJIhcfqig1aMMe6DppFIu9ArgRpuNohPj6HyL80T/G2to6/GwW81NnsXzhAganzoEKdGFImwSsXOFXTY/GokDPjAxDN1Y9rwVAZ9jAAiVDLb84JCbrKtBQx0VV9x6Iz0CCLDkuxgQcGo2GBBoHJco6+dQJM4sM/XEgah4q0JmoUwnarDfQqjeUIpTq++JIFE/RUPumhToXwlI5X5LdUg9a2q9mVFnH7JOS7Fq4bxmxgItbQYiNUPWva3ozWJxaEZZfc2UFlZkZUawNzRQhzz9JMRXE8Biw2SYCMR+PJcAygxQGrZeTHO5QFV24sGe2I3aEue8i92ykUYTUzpE5FhzLgUkAkoVfMvnDBDZFFlS9Wa7qSRyNMRiuo9PdRq+3gzDbFPxA3MvNUOyPu+0uNh6uyfVPWTGKVeG5VvHRqikAPaH9XhwqAsSRKTitGjzHQdW0dqEAAugs2PDHjlSfINZyzFz1HbbdKpxqU8ZAmBkY0xLa81BpTaHSmobrVxCY0wiyKrI0QvO7f4qt73wX7373O3j5ygdodQZIbQvrdRets6cx89Yb6P6N30Dt6Ar8UQ68u4mffP3rMH7w57h497ZSbPghRvWxkCo7f+vvY/z3/mucEQC9rpTKVMcQQJc+2Knc34I/ATtLEFP9LAD6lgLQEyr+w6LYrRToMiZNAiZ7ioKPA7kfpYSdLJ5L4atQ0z6qeHTQpPtxQOHeJMKeheo5dYwd+MYdUWOGV68h+fHPJcjePHIc+Wtv4vLlt+BVz8KwpgVoCjTgQJWKw+xKKcozuMShBaRyzFgB3+zxGKl5hwp0lyB6hS0WfJgO2xQotamokkXxW/RwlH0qpjDfC0djjAVED2AbyupMCDAEudiugQC2u+disQvIFAA6rwttl0b9nrQs8EwFoDMhIoDO+0/AWYD4EhlJzzvawl3m1UKBLoSdel2+n9bPBwHo5XtXVqCXram0hS+3LRfkNLlCz+UHAVi7x0flfKFsd9IQRhKLOptnqdX6oghir/B0DD/aQGdtFZ1b76J77VtCoEqSXNoqcB5rHL0Ed/kSHL+CgTmNIbs/cb7KQhiZAg89g84XqerfDSqLCpcA/r2AT6UnthCraAGqQHi+lxW/i0K+pEBXf997yXiWJUxBvor0pArDZUt0rYLe90yISl6Np/LroGdkstipgchycZPvaQC9N4qxPcwV+Wg0QpIDx44exdLR45hZXJJ1zGIrkUpV1jUW5m1HEaT2nkGq5Ire4HyMtHyfc9JzqJOo71WxRBlAP2ju4Uqu70N5249czI9A4tp6Xd31Xct2UaAXr+Le6eOZ3KfMBbsklj01utBBirGigF0le9eMbLlXe060nJb2vTj24yRCFAUIgwCjcIxxRFJOBMc3YbuWPMNeTmcWpWR3c0fWW1GhExzSYLYspIrokMkcpo45FeBbKTk0nSSzh8jtUMBcUZQLTp7B5vpoWAJuEOSV9iqMBfjM6GRZt57RQgshACglqMyB8RhpPJLftfpcj9lJgJsX46lsb7VaY/e27Se4TO5fq+kOGiMfucePUbTLKJ0gMZUVhwc9y+Xt1Xz5eACd4DnJjJ8kgM61i2ON58L5QVxZCgD9RQbPeT8OAfQnGfUvxjacQqURkhSY6TKl4jdp/52m4k40Hg1FlS3KXM59ucodTImH1cQbMS8o2tzU602J0egKwdnxeSjQOWfaqQlDAOgMqJAoTgLmCEHYQaVeU85DQR/3797F2vsfYOfWbVkLZ1pTWFpYwsrxY0Cjjpi5Sr+PoW3A9D3JhdKAeQ3nQJXnavUbXbX42t/WRGWXEs/RzJxtjhg/5VT6kVjAJCRBlsZIkxT3tgcwvSqOHFkGWwnx+rCFl1oHDcnVV1cfynWuViuYn5uVtYq26IxjNYBO8qqsUVwLizg1s1UrMXWQ5UVx7xz0Bqr9ln6fILzaXkCH0meLZRiJlSC1VH6f5JpOycufiHvUeDiEF+2g5pqoVUhOC4HxEMN2Gw8fPECn3UZkOHAXTmLl+Ak0j5yEPXtC5uVOd4R2Z7jrHlSO0fSTNEkOexQYrT+7G1NLS5j966H+G8exENZL7kUCohTkfr3uldXn5byOY575gLi80R2rsOPXc3x52xd93n8xZrRP8VE+BYCuchxNQ1VzkBCIGX8WCnTPr0AAdDo6WgwTI2lblrLeIe30TMmJJIakUpi5726++1F/cHFc2hP57l3IErnySa6u5N+Fo5e0XCvWDL7H9YSxKx0PZR0xgcRWa4oXm6jFqtVC5FcReRX5PXQDRJYSNNTDGuxEtYZ70Szcee3KADrnnjHbj1R8zM7Nwq5W0Bv00d7aRiMRWu6TXO6n24a1piyGLfmnhUGiiFu2yfwnKjIZOk7GWF/fEAU6fvKPMT+/AP/UWzBOf1HuyQie/EhMkAaw8kRUxazVPq95jsD3vnpBcebKzUutW1qBLmzmtMjKSiAtUz3asOvajgLQ2faFsYSpWrk4rPiliEiCZc6Vsn6bw6UimSsJ19t0z4XPYHvILAVd8kIjQaVShVvzYVXYEiYBRkNk/S46nQ6oTfBbVczNzSIyQ7T7O7h/7z7mZ5to1quSe7pBht52G71uDyePnILvVaQlFV0fRYkeJhgHGQbDAZqZiZN+Tdnx16fQm1pAs9mQKD2OBvL9xlYbHm3n5+bgvfYG8plZyYkr79/GjT/8I1z5+r/C5ffvYsZyYVw8h+BvflGIBcl7HyD453+AplXDTq2GD+an8PkvfQnzX/1N5L/2ebmGVKAHvos4j1HjlQwCERp0r7yLYGNTcrMFz4UvbfUMiWOkRZthIXPodqjG+GT96+PyvscOetYks0DuVWI4GBhN6WHvZ0O0wlW899672Fj9EEa4gbe+8EX4Z17HaO4iZhYWkNQXEHlN2b0bxciGI8Edkm5PnGNdx4WRMod/Ds9m+aQOAfSnm9cOt37mV+AQQH/ml/TF2eGLCqArGHgPCJc8WFut6ky2dBu0hTu3IYCug9cyeM3AlSBZ8v43EP3kn+DBgwdw4xbmm6excuECRqfPoz+veqCL94vBnjgGpocB3DRFauQYemSaKwDdJoAutQULGWjJLXAHYKjCgV4QReVZ9KMlGNFut6U4wGIiVc4sVDwKhNTJMv+lsrVbLGSj4VB60xDMajWaAqCLmp3YS8FW10V2Hoe2cFe/q1cZQDdJCEgJoKcwkhR+pAD0kZlhx0xFqbs5CrA+DuXYjdhFzVXA08LZs5g+dgytZg1DMxOmIoOt2YBXpfAUTjaRJGOkQQxsjREORgi7A6RrXVHtEuW2ajW4BOdmWnBmm3BphdTwkNY8Kb6kBMqlT7oJLzBgxbQvzJBTnSvMPoIFbfT6O+j2tjCKHojiPcsiRElHjntnawsbq6sK3IQFJ7clmK+5LlpVBaCPqfDv9aTwa8414DZrqFaqmKlWUfN8AdP9OJMELQ4jJINQgFPecvZYZ7LkVutwmzNyT0LTxIj93/m51hSq09Oyv545jQHDLQOY++Z30fnmt3D9m9/EZ67cxHR3hMi28aHvoL58BK3XXsH2v/8VzL36Cpq0l35vA9/+Z/8M1p9/H2/evwXLZMAbIPb7qNWBzb/9X6D3H/83OHnuHNx6TQHovM4uAfSitcFu+Yt2uikSAdC7SDrbAqAT2Cd4qMbmnoW7wSy1ANAfNW7LM2QZONXvPyq50IUa/l3/PGq2fWLgfPdLLRgFgG4b2/BwR8gsBNDjH/9c7vfWykngM2+JAt31TwHGlJAjxhx/Ym9lIHdM6WPE65CBajpOTgmsnGOAVuwpoqRIoJisW8oak6QJx/NVUZV9o1ksLBJsBtDC+JVeAApEZ7E2CvnDXsWJUrlwHmJQS2DeIziv2M/l5JzMUz67UsQqAegu7cmgelqTzcttpMVFoUDfd71L7R3KADpBEFp1S3HNJnllv3vGR+/vfnat/o5JO8pyYW5ym8kkQt/3hH3pC6V2PRrAScJCnc0emiTb2BiaVbGtsvIADaONYa+D4YNriK79G9y+fRv9nTbsJMXy8jKmj72Cxok3UG000K0eRd+eUQXydCyJNL/XN8ZwCKCbBrycyqJEuQdkTCRVQZmOJHsAOtcFzrkWUqMAk0sA+t66tjsp7xvuso4VxCc9Z8u9FktRPVTUmFEFZdVmovx8lQuuBz1L+npPAugaINgF0IcRNvqJJMDbO21sd7uyfh0/fRYnzpyVYpBNy1rfl3XJpyrdU8UFKarqAlJcAOjS6sKQZ4lkDQ0UP/voitHEXoH8I9d8gjzydN9f0NSKe6EBdHVDJgB0veNJtwe5l6WKnYAxBSDDlVv4FDoiUtUT/lVj8kqBrnJwAuiq1V0mZBLGHmE0RhAOJfYJkxBxxjUxg1XNYXnK6t/N9gB0L/Pg2q4C0amu4H9C2mEvVzXGCZpzXEk7EPlOBfRznRF3TYtAkyKVSE9zzjVsvZIVALrMP1yUir7z0tevdOV35x/VMoUgFq2GxRo24doUyDmU1ed6nE8Stv4iALoeK+W1puyoop+dj1uLynPaJAg/CYRPrn3lv0+CIntXrNQDvaAtqP188gp0PffwWEm81GRRDZ5zLniqe/J0D+QntvUhgP6JXern/kWchmI+NwL+cgJN1O+ch9JUiqFRMJZ5iOtZ+XlWALoqRlOxRCDHZ1utekNifokZd7OuZ3sqnDP91IaRZEiQIHBUq67USBAZqsWXy+w0CTAejdC9fQ9b125ge2sLZhRJznPs+HH4S3Owar60kxrQ89XnOVQRRj4yItGi6i7gcv5eKNq4xjGm1DGrtMwqSI18T+bn0rkT8OG6xPc3OgNYri+Wqiy6y1ohZHdFhh8HgajVuKBUKxXMTLeU1amklAWATqIDqVsEB0QBr1rQRG4m5Gt1XMU+5X8I/HM94trjqLWt5CanwIeimM18ThdwC7I09zDygLGtYmdNlJd4OBkhHPXR67RRDTbR9C3Uqi6QdBF2dtDd3ML91Q1FnF86gYXXvoTm7CyMyixG5rS83+t20W13FHmj5KRSzrPK68FBJKvyGqFjRjl1jlHmMVxLC6eAcp2E+Y9+v2zfXt5HOZYsHwdJuF6JIFUmSZW/69mO/sO9vZBX4GkBdD12CxLPIYD+4gPozEtI5iRizd/HaSw9oWfn5mBXPHQHfWxvbKKV0b/qOYB0QjxOpL7LWsyQJoCGKfmTD9U+T9ebWa8lgB7/+f+BVquFysk34Z79oszXAqAbihSaxwHMLJG6blkg8KyfUVqXs4ancqs9B3crU+2whFSn3dwlGVTbytxdMKyF+KzzNiE/q/XUThy4mcrZx65Sk8u6EI0AAcuBmrQiUaT+IQL1WRMIXUMAdL0uiuNUpQLHdWQfUa+DsKP6njs1F5VWVWpJsRVhs7spVvnLC7OYnmpJfdQd5ehutdFpd7G4cALVah224yO3mwKgR0GCcJALGaUWpVjJLbjVKgYzM9iZnVX18CyCkYzl3Crs222aqM7MID9/CmGtglG/j8YHD/D+7/9bvPvP/wU+9/4dLLh1eO+8Cfz3vw14Nkbf/Qk2/+d/iCmrju1KBddn6rj8zjuY+5v/LvCVLwuZZ8TtXEsAdPYMNzmmgzHG125gvL4hdeIFy4RfuDHSvVSIjmyN49f3O1M+pvb5cbWcfWONADrJIKwFwJZGOlynnXQIf3gX7733HnY278MxBnjjnXdQO/M6woULqM/OIq3MIrbrUmu0R2PE/YHUSukKwHvP1kRiYXYIoON/+1/+12f9iB/u71N0BQ4B9E/RzfikD+VXBUDfAwT2M/n3ksU9u7MygM7grAzKsZiXffhNJD/7p7hz5w6soI7Z2gkcv3gRo7MX0V9YKhTbZIXRbpQK9ABuMgmgk/mvFOhlAJ09mGjjLnl7sRBqAJ3HISDuzo78S7BWA+iPGhflJDVKErR7g0INQQVWKgHIVLMlALqAFFL8KcD7UkGaS2gRW+2p7EogmRQRxEmalj8pKpGynyWA3rYyKYRujsZ4OAzk92E7QhZaYodz7OWXcfTiBawsLyGwgJDKgzzBNO19xKI1BtItDIcdjLbawPurWLtzDxu372H87i0B59mju9psYm5uDtPnT2P61UuYPXYM7vEjyOenkCUxxiltR2nxU4Ed27DiDDlV6gyxqYb12LOVQEEPg/42+sE9BRwEA/QHa8Kg63U6wk7mta86vgDoPB/XMFBzPVEK0/K6127L+yPfgFn10Gw0sMyev60WGtUa3CgRayEWO4bbXYxHY7Gj9bya6hPdaKE2uyj3J/d9RI4rQXZlahq16RnUanW0jQaGqKNiVND63vew/Y1v4Pof/AFevfIhZvoBYtfDdXYZbDZQPX8Go//0t7F8+S1MW3Xg6hq+9/Wvw/nBn+Gtu7eFgBAYAwR2F2yx3vt7/xUG/8l/iyPHj8OpVlS9iAUfZ69vNnvIC+hHK+uUPdALBXp3D0AnKKxeJQV6ycL9cSD3ZCHncWD7QSDBk+z7qeZTWu1rAB3bcHFbxkRw9RrSn/xCErnto6dgfPYy3rp8GbZzHHnOfs65AOgZQXNaHlKBLs4NCkAnSEGyQRYNVQ90guOWI0A1FUkRAUMGoi77HhVqdI7hSXVucZ0VELpnycz7NhoMEYzHwgaOs1zGkutzf5XdguWuLTpVP4USaD+ATjWQAtUIoIvWik4ZOqmaUEgWjb13Wco8LgLoTCKluMcCc0nyWgZt9+7LXguK8pxYBlkkESwVXScBpEeBwdL3vLDyrId9uAXIDYPuIRznFoZGVZTS7MnZwBbSOELWvgPz9p/gxo0bWLt3X2ypOA83Vy6hdeJNsRULZs5iVF1SQCNZvATKAeGb20iksM7+UoYA6Cwo//IAur5WB5m5CzBZsmTfTaA0iF4kvrtAnqiw9qsqyoDd5D0oP5O6GFt+TyvQCaJ3BgHWOpGsXWsbG7h1956MpWOnzuDiK6+KHalfb0gvQo5P03GF5ME5tU5ylOft2nQXC+QunUsA5INUH0/1gD9u42Ktfmb7O2hHJX8XTfZTF/zR37oLpu/1PS9fiACKMKO6iO/Z0O/SCwswfR9ZLqXIP0GcKvvsMBphHAzFSYDgOffI5y02x8jMRBG74AlgTmu2qlEVAJ2kLJMqF1oAmhaqtWbhjpFTTyjnRDcTFmLkNMX3kK47zKvHAEIF/BfKduXmoNTntBJkwWdPSlGQEfWV2nVhSCWeYdsU2v5KmwGC56kidpWB2DKAvvtMTc5pH3f/JxTojwPGJ+elvUPfT/zUz1wZ7Jh03ShvU7ZunwQsJsH28nkKtaFk4X4QgK4V6M+zB3p5btduSyymSf/iQtVYJph+3C35tP79EED/tN6Zpz8upinJBIDOZ4lqZ4LmBHKTiI4aKlY5CEDnmI4ZS9OtimTbmgLQVd71UaXj0x/lRz8hAHpE8iXbMuToxT0pbNueheqMr9wfxkMYwy4qtRrswQjRww3cvXULD2/ewqjTkZhu5sQy5laOSP4V+BZiC0gSOh5RxeU8EYCuLNyVnbyep2Qu071T6c1WgOecx3eGIUzbRWuqtbsMaACdnwsj1a6ML99jDlYrSA0EuRVQzlhnF0Dn/MdicZo+VwB97BsIHHINlLOGtBhjbBMPMey1sbO9icpoQwB03zYwXPsAO5vr6Pb6SDMDJ06cxJHzr6L20uclbwtzH8OkLvtha7ZBr7/ryqTj4smYWK8XB42hR65ZJHIUrez4OW6nySBaga7Bbhm3JUWc/r5ybFhe/2TM12pyHTRRSuIDTRDWAM4B5MFn8Rwc7uMFugKHAPpfeQW61GVdGzlz+BKAzvXHqvro9LoKQM9tafr0zF8FgM71narcITHzQoHuG1Rak2Sk1mzWJ4fX/hjj7/3vksv6J95A5cKXBaBlD3QC6Jzz8mgMpKo159M4Uz3tuT0NgF62HC071olPqnbBkyxc5ahe7suPkF/thN3DZZ1DNIZqU2igLlUvxjQE0EMhyDGVC8kVS5X7KtcGxkDM+Sm0IHl7sL2BsL0l9RWv4cPwFGHRbthoD3Zw9epVLM1NY2F+DrPTM0A3UgB6p4t6bQ6NektyUNObFpFKHKaIhpA6bbrVhr22hdnZWYwXFrBFIgbdUNgylNRI08RUlqNGohdbWl44g7hZQzgaofL+A1z/3d/Hz/+f/xefu3ULS4mD6msvA//d3wWaNeAXd4B/+K8R9Hq4lce40vDw5d/4DSz+B38D+K1fl9io7wAD14BjOLCTUNoGSjz4wU1RoIfjALNSP1LxI51iKRwLMyDya8qNsqgTfFzd83E5aXksUSDjkAxCUQ8sjEFHQAdW1IPR/gDXr1/HoLuBRiXBK5cvo3HuDaRLL8ElqcGbRmTVkHCg9HqIGZcMBrDDEKQdUsBzCKBX8D/8j//TIYD+tBPYC7b9IYD+gt2wZ3m4LyqArjVXH11M9gD0/QCdLqZSga4CLi5gDM50sZLvEUDPb30H8S/+BW7e/BDG0MNcZQWnLl5EcP4ChksKQM9QkTCBvYSnxokAwVSg90oKdIeMP1F+Ud2m1YV0OFXqT740AKGPlYs9GY0MSgja0OqWAdck2KjHQHmxZEFhq9OThSwMAylhcx8E0NkDXb6T4Lm28JV6viqq5sqPTinz962yhUUW/5zQUprWRpn0+Ob+AyND10wxGo/RHgTYHIwxHAzR2Rxi3E2k+LL08iWc/MwruHD+POATuKIyPEWtF8MejIFuB7h9A8ntmwg/uIXOlQ/R2dpCOBigMlbFfCpZTZf2bw7M2Raso4uYO38e7hsvI3/pDFCtIK7UkHkVRRTIKlKMp712nCg7WZO1KmeEJAsRRn30w7vo9nbQ6Wxhq31H9bseBzDiFLV6DRXbhxUb2NreQjaK4OamcgOIY+SRshRMDVuKPAycZ6damGo2UeM2SYJ+tyv3kkXiKI5EWUEwksGd5bmoNKcwNT0Fp1oFPNXvvj49jdbsLJrNFjp2E0OjgapZReO9a9j+/p/i+r/5Qyz/8F3U2n2kto17FRONhXnMvnwR2d/5LcxcOId66gAfbOGn3/se0h/8CMeuvCfAapr3YLkDLJxYRvjb/yWCv/OfY3puDiatWwsSL8EO0ajQionKYzJt6ZBAAJ29fAY9JN1tsbGn1aJpaAC9MLkUYINje0+F87gijh6/TwKeyzj9GMDjSYPHA+fQzIKVqefUwg7s/LaoaQmgJz9VPbF3jp2G8cbbeOutyzDtowKg8xUSQGd7BDJH6Xgujzct2hxeQrlWeTyAQ4tcx4VpO6qQx15NkVJOGuwb5HiFGt0XxYYUG629HppScCrANyrStdVcGoaIgkCKigTlySTlj+3tzR271+4AAP3hw4dwDQWg81g89jguLOYIlH8EtObplfpwi404WbyVigDoAtQUhIJHgToa/NH44eS9fRyb9mAwfr/NcWxGSIxE8EkykN2M8xuvWR0GbKSGhYFdJVwII6e92qYq8I424G/9VAhU23duYnTvtmrjUJ3F7OwJzM7MIF15CcnsCbEU5WNiFq4mJAPpQrFBw7AiCd0DrXnHNKKo1J/qxfcLtT6fP02qL9m16zGr7drVv9p5Re1Czm/3M3skrVT3/qT6l+0BtAtJ4U5Qvta6qDkJPuo1szwWZAxzzEUR+qMIW71Iij8P19dx8+5dIaDMzC/g9LlzuHTpJUzPzokFPtnV3f4APC6q0Wdn5qRQTlWe73Hc20qqXPRNleuhLVefJACSfP8xwPS+ffDCUcewZ42vbknpngh4//FKh70tCrB88hAKS3914wppeInUtve9yha3oDDJOGFxW7WEUWA6/5rQ1UKZC4uKXo1vXjc9NygrAnU0VALkYlcXpiGCPJS1aJQMMQhVAtwPBxhFYyl0tKNNBPlIQJ66W0PVr6FerWO+ModmrYm6X0c9qxf9ym3UrJaQxGjpm6ecC0kqogJdWd/zu3MRlfDNCDkJLXKGqt2FuCXyHHYVfuXrrSx45ZqJi48mVNC6nXEcrfgiISWxtQgdIXZJI8W95PGouUh5QehnR93Wj7+3cm9K9/OgmOwgIGNyu0eteY97Jg969ibBc3Wa+8H58pwq11fWDFNU/4pgIKbK6nOODdq4S1shxinF/K5iw2KGilNp9cLijh0TUlR/IGXiiS9hMRfxexgfMebmmjFp71s+nyd55D9t2xwC6J+2O/LLH+2UK6oAACAASURBVA8B9DA1pA2V9NGmowxdo5hLZom4laVJLDGzPEuyjYqJSC7ifMXevMwB6DBEwki1VhdCkprung+ALhbFYQaXiiDHwjAeK3tcx4Df4jqcIQtHyIYDuMxBqDILQox2drBx8wOs3b0t5ACvamN2fhrHqUafrsm+6HiWuQvI2c6MoLzM5yQLZnBzsq05n2ew+HsxdZJMyuvD2Cth+w/mwJaPzHJlPh7GKUZBLAV1y4jhOgUhugBs6ZzCfJp5u/Q7TdQ8T0tZttkSZbbBGa0A0LNU1Ohq3lM90UUBx9SmmN9IpFQW9Mx9WfpXv7O8rFnluvGZtOQqgBPm/nTmKiJ9qQXwFbgVBLZSGfppDx4iRQwKthB0NtHZ2kTU3xY7YIIy99d3EEQRbL+O6aPncez4CbTml5BUpmEyl7U9wHSlyN7tDzEcFf3iC1JpOS+ajIsn3VZ2Y8gDSHvatYguVkL6ZCGfLdOKOgXXV/4ujjS7raaKsS6KQ1VPkPxEq+SK92TMF7UMTZQqEzInc4THxf6//FN8+MkX4go8JYC+G5Ixr6GzWMnCnbmIWLhPz+xZuGfxoYV7sIG/+7UFXDiziPnpJpyivQXaXUQf3MT3f+d3sH3zQ9QX5/D2P/gHqJ8/j6ymSDwjy0NoqTqJnY+k/YbY2puZqiPmJqykBkM1OIHJ2FD2T/tzQ7m1jAPpXa7d7iq2q9alIh8tK9D5PhXolVoVc/NzsHwP7V4Xm2vrmIYr7eae9Uvi5iyXXIV1FLqdcC2wLQO+lSJLEyRcz00HAdfL63+M4Xf+ESzTQu3Eq2he+ILUb0LDR2D6Ugdljsx8y2W9jS1Vnjg/fbqzYx1a7oMo0JWDimSyUo/eLSzsqprTgmzPul9cxCGymeQLzOPYLkDlaHnOdqK+CASGTowxIqltVkcjWEksrTcbbCmY0O8mw7CWI7UUiXpQMcVJxowzVAIltqjBRi0Aev0etsIBOlYkjjN0ZiHRmnmGUzXRHbYF0D29uIDF6Rk0OBb7CYLuAJ3+AB3DRrXZQn16BlF9VvIaIzbgBo4QvPtCXFsTcD6ZmcZgSok8qjl7knPNylBPclRIkiDx4fwxpFNNEWFNfXgL737jj/Djr/8efv3GBlZMH7XXzgF//9eAlSXgXhv4v76Nh1ev4vawi3vzU/i1r/4WFv/6rwOf/ywQ0rUHGHs2PMsXIh3JFBzj0a3biHZ2xE1yWhxP1drJGg3V+nFuILT93ejwUXWv8gh58hpoDsdg+zPtiKvW+3TcFVIf8Y9ROEJrtoFXPvMZtM6+hnz5orTvSdwmkgJAj9tdhN0eRqMxKoyBJd5igMXn/9k/m/uehkML96ebHA63fuZX4BBAf+aX9MXZ4QsLoBcr/EeANwGBCzuaUt8Qlawp5pvNzPURADpVWLjzPcRX/iXef/99oG9jzj+C0xcvIrp4AaMjRwrFZQVpbkvAMMUCBeu4Ro6uGyMWIAooA+jsiCvgtNjtZrJQ8SX9fcbjXSY2i9gEXHmcDCQI2JbZ3o9KLLk9k/DN7TYGtG+PyaozxDZ3ujUlqmh10uxZV/TALQHoXOcYh04C6LrwrrJopQizqDSVJBsIqGowEimCUoG40w+kEN/ZGKK7OZKgeO7iWZx64zN4/fXX4dY9GPTYSzP4O2Ngq4Pk/n2k3/4Wkhs3EN25h+EHDxCNR1KQaNm+ulZUshVhROBZCJtVTB0/Dlx+Bbj8KqaOHoWxsoJ8ekYF4Qzgc0eKU9JSV+pTGeANYZiEHEIMorvY3FrDxsYq1jY/UNbzaY6KXfSetzyYEUBwMewOYUa5EBpqjodGtYoG1eOJLQkDiwr1WhXVurIlYjFt0O+h3+thRHsj3nuDFo6xgEq0cmSxmgp0p+LJ72LdR8LD7Cympqcx9OcQOlOomBXU799H7yc/wa1v/jFq3/ohjNUN4XZ25xuYv3gey2+9DuM3PofK4jycyIDxYID7164h/MGPUfmTP1P2OmkH1XqMxVdfRf63/zMkv/XbogrIbWWRTEA2JoBagDwuLbSkp2wMmwDFaISw30Pa20EcUuFHiytVHBOOKlsXyDPHQHs/Y1LPiJNF/8niz2SAqLfX/z6NYkHv+0lnYyOj6lFZalvYhpXdVgX+q9eR/OyqPJM7x88oAP3yZZjWCrKsIedMtTMBdP6eWCqBkVg4pR2tsnA3s0ASEbFnL2w+mYTFSWE1zO3Z+5f9s6nU8H2lynMrArgz4GcRVndiVtdEgaQGrYupPpd+VAQzaKtswiC6W7x2AZoJC/dhrytjnAA6i41S+OP3acJCAb6VlY+7bGUN2BTzKQF0knb4ojWpqNALstDkfVDHr4EcNTfrYyxbtvNzT0Oc0AlEZIyQFuOzGhlCgJFCaFYHkbzEMDF0asgJ1oLjeUsAbyfeQW1wA9sbG+jd+RCD99+Vvt5MyKa8KZlTzVOfhblyTsgOvE920WuewCMLkHKtWMjl/S4UaXL+gkXtWantwnZSbC7WpbIejUVe3WO6dB3Kfc/l/qtFb7cAUb7nYtmqAXQWAUrHM/l8cV/aYq3c3kT3ulSgm7pX/FcrkzjuRmGC3jiX3vGra2u48+CBFEvY63xpeQWXLl3C4pFlsW7nmvdwfQOjIBAwYZruHTMzcm1bzVZh7eZKIik2uSRxsHHbE75kHD1O2b1vP7Su4/pc6LY1UC4LolqndT/vx3+97vBdrDXF/S6Q2qLAXBROFKumcJIogeklkF6dbQGISg90nYwqQphaq1nYUQA6SSFFlztp8KruEX8YdzDqyJCYivAwzgKMc2VzPkiGaI/bMsbXOxvY7u0Ia387Xsc4p2uGhapdRb1Wx3RrGiemj+PIwhEszixiyVuEb/twDR+1tCnFCi6zoiS3eM8UgC7gkZkiM3MpMlEhSCKeet55jxVJTo6fcxzJLkWjSXXa2nWDiK+a39Q9Ub3Pk5hK+kD1aSWAnipHCHXr9p6LMsCsx3FZEflxw0vNQ4/eZ/n54O967isfQ/k7yoD7ZGw3CSpMxrr67wfFhOX96u/TBALOM9JfXsAODsE9AL2sQNftL54ngM75gXMBlSHaFrg8Xz55Mejj7twn//dDAP2Tv+bP6xsZpwUJJBcR+g3tShmn2XyWUty9e1eK6h5JKNJvW4GJCszRALoiP1KdowD0hlL4ysrwnAB0grxx0TvctkRVJu07jFwszGWOShNxmBJglMeX0BEsRX99FVv37+D+7dsYDLZgmZmsz1OLU6g163C9CrLKCmBXJcHSvWHZ29zL6C5CTnYKhwBK0b6G8S2/k13PI0ORO1OngYQgOgmqwwjt/kjylaVpH/WKintZbOeLoDmvpwIjVOszaTNkmqj5XgGUU3Wu+6urmFbZ7at1VtR/RUzBfQrEzjhU7gJzRmVGn4Fr/0dJXE4BoPPc7MJ5iARJbVU/tGoILLocGWikO/DSgRorw1UE7TXsbG6i29mWNSuBje3YQ7XRwvTiCqZPvYaZuXm4lRoi1hd2Y78c4XiM3jDEKNhzzSuvZ7vxfanu8aj586BCvCqpGHJd9dql6xRS7KfSsADQxUFowhVKP3vlWF1/D5WGzamp3f7n/Gw5n9DrpF4/edyPyhue1zN+uN9PyRX4CwDojNfLFu6HAPqL1wNdaiglBTrnnSBLBEBnTdSsuNjpdARAn6E9+nMC0FXLRYp2bATjoTwcJMx5BYAeZZB1SwD+699C/9u/I3Na/fjLmL74jogJQtOXH2n9GCjHQWnbQjHNcwLQM4KixbJlZkJPVnXb4ne1zqkckqTsjHUltgTMM4T8bNH7i/kbj1XcDG3lDpWZNSRmTeo6oZsgMpXrV3UwgEWSQRSj0usDbAeWRmhX2SqFJDkDvZqJmPbsrKOO2GbQRS0yUO/GUidoezkGM8rBsFH1QMNQsYe3InT7O9JS79UTJzHfUE5n1bGBdByhOxrh5mgMr9lEc24B4+acnJeXOWgldWWln4yxHeyg2WohaTYwqlVVzTYzUYkzcV9jW1KH/eANA+0zC0immtL+ZmFtFfd++AO890ffwqt//J60HjXPLWP4tZeRzc/A3Rpj6ls3cO/KFWyToP7SObzyla9g6vJngTNHadWDMVX2riKHO+lYAHTWzKPbd5B0OlJnnTJsWGmGNEmkRsN7xlZoY8tTBPSJeoaODQ5ay590JncsliEScXBj/Y/3OBx2sH33mghISM+fWV6U2s3UudeAlQtiSZ+6DSR2TWqb4602xt2+XMN6lsDReb3Ed4cA+qGF+5OOxhdzu0MA/cW8b8/kqD9tAPpk0VslgLqIvJfPKhHmfrWNqpbuB9B1Akk7c62oo4W7JPQMGkoKdG4rAPrdP0Vy9eu4cf068q6FWW8RZy5dQnTxIsbLR+Szaa4AdILR02EuADqLEwTQVQ90wE2LcjYtSclmF3u0BFESSfDABZzfz2I1gzD+EHwmkMvCAPvusnAgRZsDisB8r5ysEoxY31L27/wesvIFQCczrwDQaXVeBtBVzizSr10AvdDOFUWPQrkmALoCf4hj+AWDMjBy9M1U7KO7Q9r4hnI+nc0R2usDUfBOnT0pAPrbb19GtVWDSZVGlqOy3kf04CH6711D/E/+b4zv3EY0GKPSCwU4YY/ziqPsjng+BKd4NEMjF0Yf+wiOXjqF/O1X8fKbb8J77TXkx44rRX3IfqyOqBa5hmcJ2Ywp4AxhebRlSjGK72H14V3cf3AHq2s3JFhzTVv6/tFCvWJ59JvH6sNVjNsDWFEuivGlmVksLy1jaWUFWWQiiVjAj0WdYvkuTM+TfkAxLbUD2uDmArLxGg9GA6yvr6Hd7WIcR3Bo020V6mXaxNNyf3YWM3NzyKaOIqsugJ1ma1tbiK5fw9b3vo/8d/8YgxsfokeSwckjOPaFz2PlS+8Al04CvivHbHRypJubCH/4Ywx/74+wsbkBwxiitehi7p13YP17/yHyL31VWNnCWLVM+T1OE+lFy4hNAegpsjiCRXXfaIhg0EfWa4tdpQDoZgFUCOs1FSBELMt32x7uB70OGseT1tB6YpsECAQwKkA7edRLRZbJQtGTBJWT25i5BSt15TndBdBZ4NcAOoD2ibMw3/wc3njrLVjmCnJaWDLhExICHyIIgUb+IxCU2kLeYPHOs5XtV0pQSz93AtIVCUyaSW/0JIkFMJce5kxgfNpb+/L/e/U8NYfJd7BIynmPgAgVwUkqtvvqkd1vYyxFKR5Q0aszi0JpSUAA3ZFO3Eq5QwBdA626/1W54CXz54QCne+VAXRVQVWFsIMKefr+cS4v9yrWRbpyAe0gtUp5fJTHjL6viVhQK4JHNbHhZEqdmyU15BmLySbGbg0G51fZbltSSzvtoRbdQTLoY3z/DnrXfoGbt25htNOHl9qK9HLmdbjHL4p6WpQ1vi9gOckLVPhyrhJSSmFJLPN0sXxJz2e1AO32dRbaCdcz4oflcrq+dkVCLPshqYX3tSjQl5+pMtiu1zgFnhbFcpJDSgp0/RyVkzHeC65LUpim80ep36YucGoii95WtSMAgszBvXv38ODhQ6xtborFKs+n2mji7JkzOLJyVHrID4cj3HvwAL3+QCXStYZqNzI1hZnpGbSaTSErVTxFIuG15TxaXLiPjX2o9Csr6A/8gJJMSUJo2ezrZiunE/5bOGlQ0aJCEKpb1H171Nyidd5yTbU3XnG/BBQWZw+qF9RPnlKlV6y2Qu5TR1noo4v+1Or7CJGzqC/3if3BRVHH3yMYBglxBG3EG13tJ2MPtRQJE/ICiE6QIshCWeeoPg8NZTHbDjpY766LivLW6m3c33ggxKGB2UVoqP5wsgZVapiZmsbZxbM4e/IMzp44iwvzFzDbmkHda6AaN2RqYZHAzmnRr1wD2I+Pdr9RHkvvXbLTfRamGA+R3UZaiwDoiqzA+CSLMwHQ5TyFRFKQDGRhKQCQQrnJ5D+OQ3HdkSJ/Gu8pAyfipr14UI0Pnps41jyC5HMg0FAA6AeRfMruDRqEOGjN0+NxEkAvE1XKgPkkOHLQGlke4+X98nc11xZzMUtqmYodxZCoUIVKz0k6pFCFYFv4JAB0kjYIoLPVj76ef1UA9GA4xKA/kOvNdV57P3Go7051wrgqJgbdz1Jrl57QNOFjJ8u/ohvo56L8LOr1cHKepwJ9EkDnPOvYnHcVgM55y/OUqlpzflScpABZWbdziJ2rVqBzLnyeADqPxTNccSdi8dquVwTAjzJapHfkmHzHQsv35HeDyu/xEKbnw8gjxP0ueiTD3XwPaw/vCrA9vTCFhSOLWF5egVFbgeFU5ZydvFCgg4Ryet6qvuhUKIpzCokEliPkgygzEeQqtkidGhLDEzX5RmeIjZ0Otra28cq5Y5husUibKecv9pCPhA2A8TiQGIXW7VRqcf0ggC7zHHueTwDoQpJiFKTrAAUBi/dHIPaCPJcaBNA5NyoAXRFF9x40xth2kR/tqevVd0qPdVr6Ggo0EeeWZAdO0ldKuv4DjHbWsLm5ITbu7IFqOD6qS+dw9MRpLB47BWv2BGDacp3gVqW4Lc5S45HsexgkuwD6Hri+F5NMrjWTMfvjHnUhvFqWcnEpKdC1Ux9rI/p9xmzlZ0UHt3KlhNWrYisV8xrwK764nZWfNe5XH6+e83V+p+POX3ZqKq+X5RpJ+ZgflTOWSQmT6+wvezyHn3uKK/AXANCfVIE+6naRRKyFqRYLQmYtihasPUkMrgLpjxy4qK33ypJ7fxcS9JMvyrqewTFfJnEybifwz39Zv5P4nzG0rWI2LzZRi6kKthD5VUReRX4P3QCRFcg29bAGm+2VSFaqsjaZotfP8M0/tfGLq6uI/pIU6E4G5bD5CAW6fj4ld2M7QVOp1AMq0Os1zC/Mw/Rc7HQ/GQCdOaGAiiUA3bdTATkJoMcF8Su48W0Mvv07CMIQ1aOXMHPxHXGijOwKIquCSqWKcUhxQ5FTl7znnuLJeKJNBUAvwHmL5NiiTi4AOvNDqTEoRzOpF3ieGidZinFBdmOuYDuKuEZHOP7QRcT0WoDbAiwbWYXguMplrcEA5miIfDSGud1G0uthOB5iHQNEZibtDXtVqqoz2FGG+oiuMQ68cQZvayTk7Wi2BuPkgqwJzZqPhu+Kun0wbqPd3cLmxgY+d+kltPwKemyrl3kw0xyDIMDPNzfhNhqYWljCuDUnNZ2aUcG8OS2xg1WxkfiZtDQMKz76jNMME9WMKnX1vDnjCGYUy3O3dqyBqFFDDT6OBGMEt25j609/APcf/Uvg3joGMx7uvb2I0Mwx1Y1x8V4k52CfOIrFr/4mau98HvaJFeRNuseYiB0HgWlgGA5Bz0MjDiT2D2/fRtbvCwFwmrUGtnQMI/l/1t8yy0ZgUtP90ddB6/+T1D3Le3Kp8mddneRPCmjottDbwdrNK7h//z5y28LCyWM4d+4cmmdfgXH0osyTVKAzbuPsOFzfwajTk+e0mWewaQlPXMViPPY0toFPNLz3b3SoQP8lLtrhR57lFTgE0J/l1XzB9vVpAtAJ6uxLynYtKYugtMjLVOBJsKhQ3pVURhpAL98GXfRXPSC1ekhtUV5w9Hb5vT9HePVf4b333oM9sLDoLeLEyZMIL5zDeHlJPme67MvmIhgHaISGqM0zy0Dfz4RtxwKKxzqvgCQGDKq3yaBPaZ8aSwGFQSJZaFx4uPhubm4K+MzEmyy8paUl1SfGpZ3NXt+4ySGmAOYUw9EYawRaI2WF5LmO6t1bb6DmVxTYTmCHxXsmyOwzqgvHrNhpkKZkLqSZjNITp2AtssxNpQILJGSoDZEo6+hRgmicSRG7tzXCYJtWsCmqJ1cwd/4Mzp49i0aTff9IScxhvXcfOz9/F5s//AFm/uD3YG9vSoEpkoTChjc/g/rlV6XwkhOIWV1D9+FDZD2C2SqxebA8i/4rZ/DWl7+M/EvvIHnpghT6+1kFMQiEAA3WXChMY69WZwTbZaEgQxCv4u6927h77xbW1m8LAO45PmpuRREXqGCPDFGMI8rhW770AFyanROQx6s3kJt15LmlAEuC9bYltnugyp2gfxIhoV0txx5R/CgQgkM8GCLp97CzvS39Y4xAFYSqtiPq88WXXoY5fxSoz8BwXFgE49fW0L9+A8nvfxdrP72Kjbt3cXIUYXFqFs35OekZVPhJw8htpP0+1npt3Oi1VduCsytw376E8599HfVX3oBx8pwARgQ4pDctr7NmoLLwJUllKhbuRkD1+QCjfhdJj4U3ZU9tWWosCUTHAEzaI5i7XQLKQd7kM6n/Xxd5ytse9DldCNHA2JMA6AcVQ/T3TgabBDadVLEmLWMbZnpLPZPsgf6La3KewwuvwL78RVy8dBGOfQyGMVWozpUCna/UoFcCi3U5kJGEwDmHQA3nNwVkKutuGRW7/Y1EDcgyn6hk+DHVg5C90R0mMbR0ZxKj7a21Ipk2nQTQd20yVT97sdcuek7peVWKBQWALiqQKAIV6Gtra7sKdM5HPkElsaBXyZgO4HXRS4BGKpoKoFWsSYvengQ+5boL2PdRVXR53lX3VN2RScLEQXN4uTC2Dzgubby7DTowjJFS6mbsMFVRQGhaR56xOCo+X0obZaUw/ABJGsNIA7gYqD5n2+uIb13Dhx9+iPHdm3A2Hyil1uIy6kdWZB6ozB2B05wmpRoh1LxDkkTABINWd4aJmA+ZqKkBR8BAtsJI4SSh3G8qcl0mVrS9NiyxOFXjpFCyTU76BTlBLUZ7RZtysXA/3KxKmQSGBRx+jKq/vA/9jPFfKeQU44r/6vVSv0d+UpQ7Qsa4/+AB7q+uSm9zWdXZY2x6WlRIru8hpO1dEIqFrLJuVn3R5XeL5LICuC9cChzbQr2qeq+V7bfLl6Vsxa3HZbHK79p17xExCoKLkAuA2DQxtzCP5ZUVLC0flUSbJJacIK4QzCzkLGzL87unHVDfqbXi6mnW38lEk2utsu83pNA/7vewvraGzY119No7sinXYMfZ3/JCHadasxgTDEZjsQys12toTc2gUq2p4wp3YGSB6htuetLrlvMXcWRaqoW01WMP25lZVKfqSGu2vJ9VgKxpikPKlbvv4icf/gx379zF1mgbw5TPDJnvY8RmIiC2J0QKQ8gX1dzH4twizh47gy+e/QLOnzqHY7PHsJDOiwW7nVlw2fCOl40AE1vkspVKHiExSTSzYeaezI2qF6ACdlXRXMVkjO0EOxTgV11hdU1IJdBOJxmSOMR4PELAn3AkxQA7zeFwTiwRPyaL5fr/uY0oQkogyUfnp/3OGNJe4IDY8aDiRXm/jypuHDTv6WfwUcX/yemgPH8e/Le9OVYKaoxXhWSyZ+FOFxz+8P6wB/rzBNB5NLzujHsZAzOumpxrDjqPF+k9rUDnGGccX6nXZV4hwUP6G45GaO+05Tp4bNNUFOsPAfRP5i5z/Os5QhNfZD4u3IE0cCjvsbVObUpie8YFaRDIvEMiKecg9qam65RYmDMGFtKKsrtW1u2KyEiSaqWq3Dxcn/GIAtZVtPfsX0Ki5DFwMclo2VmQw/i/sTRrkvCB1rR8ZRlba9DbKodjprCNRFxFhmt3sXnvFu7cvo2424aRxPB9DxfOHMPUVFNiVMOvSxsiFudjkpeFx+Ugc2pqTskNBMnevK77esp8Lm4YGfqdDra3NrG2to5Lr7yCqRn2M2UxVgFG/JfcbQL54hjGnqv1Oip0ayqc5SSiLly06GJGcFtN2JzsVNzipR6slMAZ+7Oa0mucRfeMP0KQzyS3VQC6GBYV5FeSIwM5VlPynVStZxJ/K5K+G5twE5LcDNjJAHk8FDJ1e/0+NtYeyLmFZgWt2TksLJ/A1JnX0ZyZh1drIfSnZawooJqWwardSRr0MR5xjWNx+uBxws/oOE2vB+V4efJT5bVJf47jgTbDHLdCCCdIF6k+tyT2inuMxGgkfuj12ZAxouFy5oDMfQQM55gnEb5aRWt2ZvcQJtfCcp6mz2NyTf64p6MMujNm4jkwZyKJX7spyTNIwhKdozxvnxOgikX28hAdKz6KAPxxx3P491/yCvwSALrKN6lwVfO3/F60ZCT5vNFsCQGd8WiaRhgX7frSWLlYcDRLZsG4UVIqFfcz3px8PQsAvTz+9bOn/yVRhTER/5+kYsm7foUAdKqNkzCS3uWsNZCw4Jv2PocL3hP28qYNOJ/LURyi2mxgaXlZ2m+0Ox3sbG5hSqi9z17lKqR+IVZZMrdb6ViRpNiqRCzpM0SGg6Gt1NC4+wPkP/o/Jfe1ppYxc/Z1qeFatRYytyb3MMxsxKwVkoS1P23/JR+UR31M0a0lbqFooCDs63850pnvZuKKCYwdBapTgR5kserj7jEmddCamoLn0tnFgiHuOoxZKoDjIvQyhFaCJE9gJIHUMwhoV0YRsm4Pw+1tdLY2pA5KMcGQRG8+pmEGoxtKLTjdHqB37a6M8/j4Evonl2VtbTk2GpYhz8HW9ir6g7Zct5fm5jDFHvJRjGpkwkqBQRziO6sfwqpXMX3kCKKjS6i3mpjxpnDEmJGYgc3F0xrnfgeRAYxYlZBuAx5yw0OeZKgkNsyINfkQgwaQ+TZ8y8U024TvdDC+eQ/+7/4QW1dv4MOt+/iw0pfxScfS2UoNi4uLOHLpEpbevgyLjqhTLWSeak0gkRYd2Zj3jAeIBz30ul2kmxui1uez7rFWJgIbOgSxRl04JhbYwTMeJGqtk9KMJX3gK+E2LNdGr9vBretXsLq6Cnd6DifeeBsL8wuoHzsNd/m0coO1qtJ6h5/fur+OYXsg8UozjeHmqdTxxcHnUIF+2AP9eQzcT9E+DwH0T9HN+KQP5UUD0DUbvAyg7wPeStR/HaSqIqRKotW2+0jlKrfWPbsYDD34IYKrv4urV6/CGVg44i3g2PHjiC6cxejIkiSGjj+NzHARjMaoR+xdYsoC2fNpV0PhlQGfNqRS+aXFsqqzswdMlKcCoGv7Tng69gAAIABJREFUdn43gbr19XVhwjGAIfOUqhwNoIsFXWG9Ww6++TsLDPwZjQNs7LSVtR2L3p4rQRzV51WPvWsIoFP5pizaJBkuAHSxQi0ICh/R+RWqyLiwIpSO7oUdPosMYyhb2DTMkQdUm7E3TYywr9iW3vEjaJ48Jop6npvNAhOt+H54A/e//2Pc+953cep7f4JavytqjYFJQMuCOd1A9uoZWI4DaziGubaB/uYmnD5JC0q1+uFsDVtnj+LtL30JyVd+HfGbn8HM1Ax6qEiAS15AK4DYGCpWKwF0qt1SBPEa7tOi8P4dbGzdV72nbVcsaaWwDm+3J7ZnetLzldeTFsOVWgMG+/JZTcBg/z72l92zTmLvZQaCisFcVDyoLGaRnxZ5LP70ehKkjDc3ke6oXul2kmK60cTp11+HR7vwmQUB5oT1NxwiWt9A+p2fYefn76F9/QaOXr+HyjCAxcINKQ462SIAlabYqLj4YLYu9sjG65eQfflNnLxwAZXl4zBayu6e8TV/RIWnvCcVwCc9jZTlfz7oYdzvYzzoIx30VKGQ94m2vAKyshCl7rfQR3TQXrKfLs9tGgQvP3dlQPQgQONR25aLHvpZ1t/1KGBkcjv+v5mZcDPlDMEe6EZ2U4Dl4dXrSK9cl10Glz4D53NfEjKI4xyHaSoAPRbgsyhCmsW9JwBEoLYA0C27XPlSFrrF9KDmIDkRlQzS1j1Oi96NliPPAMen7flShGURS90vlb8x8NYAOndEAJ3klTKArovFCthThQOtQNcAOlU0HJ8uxw8LidpKoCAeaQBd7rOt1CpUXPN96WlVo3tDAe4VAPqj7s/e/TzYElnfwzKIVFatlIGn8tjS8yNdBEwM5f5E+RJS8LhY3GsgZ4GXDgr5SIqqkon5JLtQFRzDMqjsNWAPOzDX7mD13j2EN99FfuuKuITk1Qr86WmxHq4fOYXK3BLceh2RNytqKhZBe1ad3S+lNJOYdA8gMYMAuup9bTHZiJXC10YKD4r4lJrsz74H0h0IohXW7nLeuldxaQ3TY6t87fXzxeLQvvVuAgw86LryPa0OKrsF6P3IGpRBigRcyzivPVxbE8s9Ln1UvwmbnWxwRxVLVO9lta5Jgl4o4+OYwGgi6mQpppKM5jqYadT3AZ2TRdjyGJCktSiIls9VF0U1YCLrZ55jjAyz8wpAP3rilDiA1BpNWI4C7ZWlq3JSEO6YgL7KYUaTYjiOig7lhYycD6K61+wfOhoMsL2+htXVB9hYX8ewR4KH6qtLgsDkOOdONIDOPm9hRNDCx8zsnCoIklgXbktrCLmORtE7HibCKBeVHluFWHWV3NfnppA1PfXM+hlGfizKyR/c+BF+/OFPxUZvyNXcVWQYo2HDrjrynWEwxHg0xHg4ghNbqPk1HJlZwuePv403X3sDr5x6BWfcU3BMB05GZUGhUCOXTHgH7JIdIjFi1ZIm85GlTuESsKeOVgC6jsfUHSX5SI3nggDJcgT3R/B81JeYaRywXYxS3xBApyPQHii/v8CmgVopnFrWrhvQo2Lv8jhT+1R9Nvmjx9Oj1h2tbJ983g56LvV7T/psHjT+J0GR/edUED0KAF0dv1KgC0hQAtCfdw90HheBDKqRWDDmPFpe/x/3bD/qPn3a3i8D6Ix7CaBz/kMSC9gaBgF2trYPAfS/pBunAXRxXNBtVwpHCh6S6rOt1mS6ANWmF1TrHRJjR0OZd8JghCRUJGhacmcZHTYY23EtUGBOmqre5wKuep6AibV6HY7LdkEKQJd14zkg6Mw+IhZuSUTKtCuaspi3hTlb6IQLlwO2vEkNZdXtmLQSZekXMHpbGG2tC/lreP8eBtvbGA0HmK0mmGpW0JqeRXPpBJx6A/CqLMfK2hXlFgK7qWJNmKI8lzmUsWFBirIZbxU50qjbRmd7U/qun7rwEhpT03JvePyKaGcjjFMBRQmS8sXchu2zij5dKjfZJbXtKcOFoFLUAfykCiflOkSqq1JN8zukFRM7jBEg4QVjfE27e1ORG4UYzWskBMIYuREVzhl7qvepxEaDiBcJ8sMdDDpb6Gxvi+qcbb3YO96fP46F46cxf/w0/IXzYtkOx8fIrKne8lkCW0i3NkySGoKejLco5Pd+VNX1qPlSv38QGH3QezrGE+Ju4Z7E+Zk/PGd9DzTJRK+lmlDJ/5d7XYx3vs/1vlKroTkz/VyedL1e6hoJj4HAi36fsSjJFrpOIoB+paKsghsNiW90bUXvgweq54Ryfem5nMDhTifCFEXCVy9NLCrqEsWMpT+g35X7BwNRop4Zsi5Dzj90FfR81BtNcQHUADrdX0KSUiPVusKmO88nDKBLblM4tGmCB9+jIw/XEx4XgUV5Jn+FAXRasHsTADrnjCgn6VbVlzSAfuToinRc73SfM4AuVTvVzoO1FS9XADrXD65XXGMiw0PfUe3q3LWfwL/6/wnRPvam0TrxkuS+TmMauVtVYga6rMBVRLrnqEAnkUuvf2bKhk0FA1lGuKJphoxjWGsggO4pIJ2yjzBPZMxxPa1VfFSbTekDL30wZZ2kk2ZVCGcDP0NoF3V1xPKdhHyrQQwMhog6HQRbOwiYn41HGNIZjHVdduAaqDwwaw+R3N2SazU8toS15TmZt5umgYYBWePX1u5gMOzI9hcaDcyQCMP6ej9C1B9ho9/F9zsP4M22sHDyOIzzJ6QV5mxlGsvWgmrxZceIqylcx5XzZw2e3xPQnYe1mRyopz7shOTzGGMnEu0Lz30qtmBHKdLuEPaPH6D74T2srd/FZrYhFDuLvc1bVSwsL2PmxEk0T58G6JhD0ZrjSh2O9VFNqEx2NhG0d6Tea3TaMKKwyFUVyY9kx6hoMcMqnMXr9RzWCN3ljvOlb8SoBeswbRPtzg6uv3tF6ji1pWM4+86vy5ioHjkG78gJufep6SMzVY6/eXcdw45y0mokITxpU1sQUJ4DuWXfpThUoD+HkXG4y6e5AocA+tNcrV+xbT9NADr7wpRfewmeLlMXlClVjy2AKfW33aJ/AaDrxFH9u2eAslek2FOv79+WsuYfIXz3X+PK1SuwuwYW3TmcOHEC8cVzAqALQO21hLnGIlgzcQVApwK15+dINIBOhbww/yXvloPmUsqghQkcgyqd6DE5lj4w7bYUdJncEUAX0KxIZHmeumirf+f/axvdcRBip6esnwiSuEWP7TrVL+4egK7lwSxh7KoRnwJAZ6AkfeAKBfo4J1iXIA8ZmZHhmyIb00bdUv1zTiyjfmxZVEYEHeTGBRHw3Su4+e3v4/3vfgcvX/kxGsOBWP30SSB2XSQVB+2pogdPGMPp9OV61cMccxFtrzO83/SwcXwBb7zxJtKv/XWkX3wbc3PzGLJXD1wJ6mpjSNAmgLY9guMYMK0cYbKBtbX7eLj2QFiOtBSigs8SfmgOz6qi5ior4UalgapfE6WQRXtDKi4YhGZVlpoKlSKL6kr5G2akFlDhYsBxldKffarz8UDsn4wwgD0cYmNjE4OHDzEg4LS6KiD5lFfBa6+9hvqFV2GvHKdUCyktwknEGAfIr91D8MEthDfeR+UHv0B4bxVBrwuesREFQtIIOMa8KsLFebRPn8DKygqsz1xEePlVNI6uwGoysK+oFLXUM0kD6MJMJODPQDNJkbR3BDwPRiMgGApmpwF0UaByO1q4EwiT8HYPtCgDcpPPWhk0Km9XLu6Ut5mcfg8qAj1um3KhabLoJAB6qnr7WUZbAHTaGo/evYH83Q8kAA5e+izcz30Jp8+cgesch2GqBEoAdJ3ym0zxCqUNo3CxyM1gSOYgs1Uha1EAugLk9nSs3CLNqVgt3hebd6XQpAKdah/OC45La2teb6lE7vbcFHCJ94xWSrt9hhWgJMUgmZMU2eFpAHSlplLqTwGGaFle9KJk0E+yjwbQ5SxLIK++Tx+9/0Ve9oi+jX+Re29jBxaGUhwNCgBdFawJoLOXKftzDiVBzowEqTMqSC8sfhc9QeMR/P4WhttbiG++i/G1HwrLnKxneI4Ub1vLp9E6cgzN+Xlk9SPI7KqohXfyCoKM6i8gd2tKgc65UxJxKtATeMlYLgB7abpMzJnImjYyDaDvgtt6DSv63uuFTAq8e4py6buqi+K7D4L6jJhpFoXr8vpxUEiji4aa6KKGmFIDTBZl1XhLEKXsE2tiZ2db+qBv7+xgfm5ekvMoSdRaIEUsSwqyhknlFid73iIWhRWwPx4pBUYYkvpNlwsLvucKgK7XK00cKa/taqlX14nr0R6ArgHZQnVeKKM0+Mn+8GSkO54njPuFpRUhzC0cWUZ9WiljuVfWENQ4Vgw8Kq10ZKLaNUSqt92u64J2aM/Qa7exRWX+vTuiuh0O+uLsoUBc5Uygz0WdAlkxBGIg7i69/hDD8Viuc73Rkl5uTRK58h4ccVHguKbqTx1fFNP6kD3HDTj1Ombn5lCZbiBpOuI80zfGWA038bOf/hQ/+vCnuLHxgQKlvRSZq1SUraVZTM1PS/LMdXJjcx3dnQ6qpg+GCxXDx4XmWbxz+R2889rn8ebcG/AdX0hIlcBT5AfeXvZ8EQA9QmppAL0ix8vrVgRw+8em2N0rcEdiHmkXwjmQ10r1rBsO++i2twRYoPo8Yx9fy5I+dgTRywB6eW1R6joFxvCHa7qoFEpORsrCf39sqf6uSRT7AfTJeU1/nwbQ9TM2ueY8CvD+uHlPE1oet9Z9dA0tLHPLFu5i+V/M51SYFAr0TwJA5/GxiMQ1hAC6vv4HzUcv4ntlAJ0gTZUAeq0mADqtmcNxgO2trQJAp/W3JjgcWrh/Evf7IAU6nzvOCTqv0kCGW6mjNrMkwExGV6nhAP3+AFE4RhaHBTgXyX3lM0+CBPfB+UrUOIUilzaoBNAZK9mO6m0pscABpO5ncQ00gM41mPatXlK0FcuMXQBdZtkSgJ4Uc7SVh8jSADGJW/EQdqxcssarq+g8fIj1hw+wdvsXolRfXFrG8umLqM4vwG1Ow3IaKr9NDQxy1b+cDi6G5QkBVObXYh32TKrdVdxCAL3faQtAvnD0mPSJlzWgAGbFGSWM0Ol0pbjOa828slarijOAinL2A+hKK128X5ynnVZh5W7RHUERoXhuofLSElJiZpEgTKvbDFEWinMabW1NW8VBSRoiTgnUamcU1TppOrdQZ8uwKMTOxirW11YlZmQMxLZjs3PzmD/9MmZOnEZldhGp2YJpu8gtB2OjgiiOwZZz5JkLGJhGSMaKKMZ2Yco/eq/m8bjfy/Hbk4wnPe41gM7ry/lZA+jaJUgDzgcB6NIrt7ieIjagM1WthsZzBtA1CKmfXx43xxFbCvFfApO8x3yx/sL6Cn/o0sfnUccLmhygnZV+1dalJxkHf6nb/BIK9F9FAJ3jkLUnicuN/FfGwn1Sgf5xADrPfxiHqBUKdKp+290O2lvbz0+BzppOCUD3CaAX7lfWLoDuo+coUlB1+wqaH3wd1957DyNUUD1yTmpuBNAzh3W2HCF8RKAdN90dlZr9ebzYUmYXQCdhrRCzKG8FFWUSQBcFugkEFZLbVFsCOq2IaylrntUK+2SqxHccsiG5Up8TQIeBfi1H7JN8wlook2NFMHBpQR5GMIMQBnuUr61jZ30dgyRUADrFZiGd1QZwgwzzuSc5Znd2Cg+nleNCyzJRR47BYIjVtduiQKdo5EKjiVk6MTIeeNhGZ3UddzfXcNUO0FhewMq5M6h/9pLY/becJhYJoJOQkgcI7BAVOj2J06YhbStHtouR5QhoXY0r0jedKfTICpGI00CO6diGazqqRdpqBHRHyMMeYHVVns7Ukak33aXoSkrXCO6EDnai3medQAEWXA/Ha6sYbm1gMBzCHvRFSMHcljwF7o9ky1BJw0WI50jZ8NlD6IUpEWyLAHqERrQubWi2drZw9d2rEm80j57CmS/8NTTqDfiLy3AWj6kY2PQg7W7yHNv3NxWAbtlopiFcicMMJLutcZ7HKC/2eQigP8eLe7jrJ7kChwD6k1ylX9FtPk0AOtWzB792dV5lKHy3B/r+IuSe4fBesXISQC8S6jLwUFbhPfwpwmt/iJ//4uewdhIs2lM4efIkspfOITgyr1QJDhdJT5RyjawChxpCE2h7BNOw2yec5yR904qe4bSLywrVExdTJqYamFBsuzVJmhlQsDCg+3Pqc9RF/3LBVjOrWWgfjENhvPGKMeFnAF71K/DZa5vnKN7QyqJNKjt6Hfo4AJ0gCK3ZBIBR9sOirIOyuhN2emzCCRX73Igd2JkvNmnG8SXYKwto1Bowkwh5HCEdjmB942f44BvfxfXvfQdvbt5CIxwhcixszzUwdfKkWL+3jzVg0/J9vY3oygd48GAVM2t9nN2JxRr/bsXG9mwL5y+cR/wf/S1kX/k1zC4uYOQ2EVns65fDDVNYcq4sjIxJoBNbpjTtYmdnE1ubm/KvAggNschjUb1an0KzOScBJYteVAFLP2EBnJVKPhvYMFIbFq3bCWjSstbMERXWwKIwFjECe7qmws4TBmoSwwsDsdAdPnyI7t07wl4d7Wyjapq4cOECli68hsbySWH8dWZ9xL4D9jEKgjH6/Q4Gm6twf/YzdO7eQef+fZgfXJO+zTxGw/WxMD+P2onzcM69jqNHV1A5cRY4dgo2+6Q77Nld2DKL/fpekUnDuXYSiYo9o93o1ibC4RBxGMKKA1gEiVj0MpT7AQF09lIXBr/0EHtyAL38zJeBDhmvhdLvoG303w+aMx4HTOyO+Yn5htfWTezCmaENpLdEoTl87waM67eEDBG9+gacz/87OHXqFBz7uFi48xj5zO+anRss0jCZMGDlDLz53ORSkFMvZfWsgbJSi9NdEJ6FQgJoDKapRNe2joblwHbcQslUETCdY092VoDlYhlKUgM/WxQVBczS/YBlTlJ9154UQCcoqItmcgqi2GFORWtHRvjKSlN6e1JlV2yj434BIYvrvR9E2ksMnvW9d/MObIylSNq1lhEabLfAy++D/RaoeqplHZjCvU4RZWNY0sveQUhWMgA/C1FPBkiCEPmDawiufx937tzBcPMW8tG2qBr8+aNoLR7F4tIS8rmzMGrTIrttm02EoCWohcRhOqjIQ3ym+LLyBF4ayLUjgO6wb6gUmmkXzmxKW7jv/qawW44e1S69YJSrcVUGzvfgdnWv5L8CRNfDfhLM089FWXFTVthq8Jyf02QMfobvS5+6KMYwTNDr9kSlTxCcBUoZJ7T/tEwZuxzb7BUnPccL1TnBdFF5ZxkGvZGAE7QaJ7hHCzmy4afr/i6Avh8cVGev5wpVBOY8q65z+X0BuovCvRS+MwK7GUaI5VmxLAe11jSOHz+Oo8dPYunoKbhV2rmz8EGQurgnhT24fp4V5Zo2J0V/brpzFPa8ca+H9dVV3LtLJ4M7YsXK73YdukjQIpB6G4LW6p7zGOUecI3mOGABaTRCrzcQ5QX7tVMdT9b+tBfCtxTTJstssT5P0hxxqohMlufBmVKAuz9dRzqj1sT7o3VcWb+G7//Zn+HKw/fwIFiH53uI7BCRQSYcsLx0GgvzK0Lme7BzB5s7SkHn2SaSIEA2SjFvzOKzr3wWX37jy/japa+h4TZQRQWtiC1qChtjJTUUZWNmJbBdFzkV6AQweMa6Zaq2wCnIBJoPIfFRoqzfxWo4j6WtChV9m2sP0OuxxywJGQpw8HIDbq5Ia5wb6bSjlWUswrDfNMlHVCMQzKEdreopX3LCkHVMPWTl4oXqyV64h5Rdi8rxY/EgHUTuehyAXl7HnuTZ/Li1cf8zomI0uQ4E0Iui2v/P3ps9SXbdZ2Lf3fNmZmXWvnU3urHvC0GAAEmRoERREj1jhSyNrJkJa8IzDMdoYvQwD3aEw/+J5Qc/aeQYW5Y9Y8WIFDkkAQEkARDoBtBA71t17UtW7nl3x/c751TdLlRjkbooUOhEdFShKuvmXc76+zaqz8sA+l4GumMjNc4WHED1eOOQlBErC3I3YaiP+gV70Set8ZT7I8cJnhcdl9SUcecLReX7+ov8PrEcJLlSMhNApwKdSkwDoMdRJAp05YJAI9K7APov8vl8HIBuYkDYZ3wSaCfm1JosYVwV56eBgOkqW1u5+hRagR5Fo73+Zto7P497CO6JRPVKcFRER8pl5SiaPgH0ocdYISrOgTBR4xzXukGiSENKYa3aXmSnGLqpEDQJIaQpiWwjjBcZqtz/MS91q4VofQPdtVVsrV9Ct7Mt83lUAJVqDc3JKcwsHJc+HVRrSG1f1okxXZVy5mETUCDRWtmVcn53HU8iTrrtDga9vhxveqqJMNQOMJrExjml1x+KhS/nRNvxJBeX++U9ct2ezk7PqzryQ0gKuoHtZrY4lAkRVSYhPT6SAMF7RQc3RurowjdBE1k88vcJYXbJF5EivGwo+f/MEk0SYHcZ8fZNUXAt7SbYjTkvOfAXHkFz7h5Mz84hnFpE2JyU9SPXAkKwpjVqnir3HR7RUdFtTCvrRZmQjehgFnCdUZpjbrfXMWufj+pTh80zHI+NO4sB0Pn8DBhurNLL68CyAt04OhgFN+8xAfT6hCIbH8VLOT0ocqchxnFuoatfed3K3wt507IU+bXZ3APPjWrenJ9Z+5bXw0dx7nePeeAOfE4AdLPeYfsqK9CNW8LnGUBnH2ZtMdFOl4M0QnVMWbjz59wHHTWAPrIqEqfG+kA9a8t+nbVch05xKDC0q9jx5qTx1rsXMLn8fXzw9tvoDFIEE/PKpbA+jsxltJYj7iIjAtCcf0n2vW29++82IiigX83nZQt3A6ATKB94jIkjyJmjYyViF16p+KjVKxgba6DKugatwyjMiFOyuFW9eH0IbMRAWEE2U0MxUYNVq2M4CYy8DEkay3zIqJgg81Dt5cjXtzDa2EB30Jfa9FbUx9nehuzhxioh7ls8LvN3UGFETkPG5nHXR4OxL0mKld1V7A4IVgPHvQA1nncUo336fQw3tjEoUtycteFNNTB7fBEPvPQ8vMCHO7JR2SyAThd5t4eiO4Td7wGM0gwcFFNTyE8cRz43q2okKS3JfVgeV3SMOk1kPqeLJOPcHNcDRmIji7yIkXl9FQPIPZXHojJr+x5S21OCMtaYbArgGOWSCZlAIlvXVxG3duR7JxmA9AXuSzNJNs3FSn8oJp42vAKoxWp9eKdfEhFXELh3EWKE8fiGrC82NrZw+vwFme+b9z2O41/9Nqp0sZ2aRmV6Vp4vewH3jhTq7KzuYtAZSX2nmUQIcl47kNCp7a6F+10L9zvdcD9jx7sLoH/GHsgv8nQ+SwC6MSY7uKnbK/iXlHWiBDoEpFOJpvuZleZYe4K9ktLr4H0277XX30V0/vs4c+YMsDXCrN0QAN16/CHEx+dkAwZm31gB8jTHGGpwCy5IgJ2KAtDtvECFWWLEbLmpY2a0qH1tZFxgEIzNlcWUUXXye7KlywB6GagoF2LMuQs7VVu4k7k+SpR1M++B57oCaIVBBQHZcBo446JIwDCRRmrw5ZMA6LSZ1cUG5nkLUEErIw370do1iFVRyMkCeEUoxaLs2AwwP4lKUIEdjVDEEbLBCP4PTuPCX7+Cs6++jKe2r2I8jYBqBZ2T85h66gmMPf0Yhk/fI4WR4vISopffxIXz59G8uomH1kewbRcrgYvtZk0Aj/wP/wmsf/TrmJieRq/SxMgiwQEImYsqluMEJZg3owx5i7yLNi0DW/y3LefNW5eklrJ3a05hrDmtil0E8VkskWIx4TaVH+hGFQFJ5X4SyBQrMbJNNb9D298T1JbMYy5uaQlJW6g0QTIaId7ewmD5Jq5fvYrB9ja8LBX26tTJh1En48/zsDMTIq4SfLIwQo5RmogqYWz5MqLNdQy3t4DVG8gEnAEc10edoMn0PfDmH0ajXofbmENRZxGQktcMlkvlhCYEiIUkQTZt7cA2S5Ut7UbjGMONDcnxywlkZLEwQIlMGgA9pdWWrdSiCq77sG1uuc1+1Bh3O7DVgMBG1VcGEMpjxkEg9qM+q/x3UlRkDpJWoBfZVVy5cgXDc5fgXr4h/TJ5+ovwv/x1aW+ucwJAUw6fsAhpxh1RhNJ6zoZLAJ2lcWZMiQ0FX9qZQv/fnlmdybwm+VRAHVUUIoBOS3cpSFHF7LhKtRZWBUg3IJCYO2gRriHlEBQsg6D8SGWQp57VxwPoysLTqDPk7DVwJH2f0Q0k7Gi7ORlvpEBqxLAldXQJZNofl5Wi07w+7tkbdcjHPXser4IOPIxkjGs5ixhpAL1g/jLz7kHyUwuOlQsBJMroTuGJlebIVrZrfjZCI6PNewHsXEN64zR219bQvf4OButXVL5VdRLhxIzYZDuLj8Efn4cfVtH1ppA4gYDpkVODxDrzXrHQyi6IDJVCWcU7tOzMIkUy4AZFR2uY+y1f9W06CDJxbNmnZuy7tMgjOERFe8Do5ZbuUS4WmsJOed7ZmyNN9AddSLRCqT8cod0bijJMXFocR+4J1cyJLvoSoOZmVRUxlYW7zH/i862+77R7aAsI34cFVwqcY7UQjYpWrpWAznJ7lLFsj0SixrbD/plCqXkvN6wDK0FC1TrBDK8iiti5hWNYPHGfsnNvjsMNQmkHMm3qPqH03qqYLlEAKq9BwHRmv0XDIbaXb2J9dRUb62tobW8K2CLRJr7KiRU7f1r7s+1ppb/M+5opr4rYCbq9nij7aWHrBfoc60A9oJMMe7WHlCBFkiGm7Zzno8Lc5ckJsQx2G6EA6GyzF7ev4fXrb+P111/Hpd1r2IRyvomcIfIgl7mj5kwi9JTF6dZgHd1BGyM6p9iZgEh2YmEGkzh1/BReeOwF/PPn/zkm6hNo2GOYSpvquRozTgHQoz0APc0CZBkBAi6WNCFHTz37Y4caK02eKudvqgzjUVcsftfXVrG+siTtjfea4LrYxVpk1Ct79rLlrMk+lSiBSkVFtlB9ruNxTH852AcOdJA9pOt2IHe5330kDhmRAAAgAElEQVR4LXsrSfRgX/64Y94Kiu+vc8ufecv5mhlHSCVKHcu2YmsbYJVDrOOBuH6hypLFnF8AgG7GDV4z11vm2vbnhqMoGx12d47mZ4nlIiFBJ01lHUwFOkF0kETKtX8UY2drS54Jya46hloIXxrPVMBciWFn7oi0ol/u23M0N/1THLUMoBuwT+ZlraA1ClQZN8IxVJqzcnRatUd9RRBjMVYt+8mgpM2VIqnE3ONowoqZl+TzOCaRwMOx3hBx9Dh5FOQRrjgHdConzpuzGKtW505moUKrNNmT7gPoQzvFwFVzNySGimroHM0sRci2SNC/N0TeGyAZ9DEYrmPY2pRoreX1dQyZ3es4QkLjHDo+OYVqc0LuKed4ZqITNCZ4PhzFMhcFQShqfIkh43F1LnE9JMCtyE0ShqXd1nq9EdrMQB8OYXu+EM1JFN9z+5A9rbaWJWFRf899pOYEYZvW8o6KJyHFkesyxqyQ2Ew7Z5+AAtfOWSrEZ18yUxUJmu/Rfqza+SVHPBig3+1g0O0iaV1F0l4RxXMvmIHdnJNzLOYehdecFzDZqk2Brgbs98i4l+W5kQWn1tNy1p6yFh9lwO6oEADdi/qoEszXr49rMx83v3wcgM6PkciXRDkqsN1K2yh9vjgulPLDDZht+pSQh2gJ3FR7paN48TrL+xx+zzXCtWvXcPz4cSHBcww2NReeA/cqxr69XIvh70zd5ePu71Fcy+f+mJ9jAJ3t0DgllAF01hYTmtkVBYLERi1R69u4UkUchPJ95I8QOyq6oB7V4KaujJkJU2OsDJ1ujh/+xMW7Z1cQjzbwe/94Fg/fP4eZiQY8LfRBq4340hX89E/+BNtXLqM+N40vfec7qD/0EPJaXT5n4ASIHCXIcQsCgMpxL5cIQwmWhpPWOMvI+sXWSl7+ysshTpvlDPTDFOj8HALlPDJftHAPx+oKQC8yUaDvbu8cqQJ9ZIfICKAXGcZSkvFV9jmhfS69BnYV2/6CnN/Y4DImt17BhTfewNZOB3Y4jkcffRTB2AQyV+01+nZdHEb4csTd8VbH1TvV73m+By3cFbme9UvllNgngE7CFl0VqRWwLQHQx5s1Gacl9zzJkWxvo720jK3rS7L39JcHqG2lcMIQxfFJVE8uYPHUKQyfmEM6RReYAiMuXmnLn7sY3wXc7ghZr4eovYtet4sruxt4deeazCWz09O47557hGxX9ycQWk1Z8oa2I7b+XCd34zZGyUDm6HqSwY1iJN0eWm+eQfvmKvp5jOFjM6gvTGP62DzmnnlA7c+3hwgv7GL14kX0b64BW13EnY7MsX7oonn8OLxnnoL79FOoTU4Cdh15oYh8kgJBV82EFAOuXRypuyHh3p73LUFU6cnanMS3wiVhmwtBD5k+Bgs21JBzunRGKXLWRkgY3lxD1t5VNZIskvoTid7kM/LTWLMbMnZHA+j1iKuBO/8SAF1fWwVDTCbXkLVbWF1bxzuXrkkdb/KhpzH34rfl+5CEyMlpVZ+iQ2amyGjtzT5GPVXHmkhGCBj7yXWDQyfFozjz0r24q0C/8w3j7hE/1R24C6B/qtv1D+vNnxkAnSACb22JlWc2d7cD0MX+Vb/2N4JKB3rw58qRU9Bf/e/2z9HeeA/JxR/i9OnTyNZ7mMqrYuHuPvUIshMLYqla2HUUtK4pLNQLBaCnGkCPJSotR0jWmQbQPQHQCVYSQHf3csIM+M0FI7+nupELC274uOlWt0Sr2TRAYAB38ztzDGYRi+KFm1ltH0jwIaTlswbQBTwXMJkAulLgyXE+AYCeEkCXNzM4U+U8c6pMBVe24GcuwkQBJFSfe6jKtUSLE0hnxkX55UQjYfUVwwj+D87gwvdewbuv/AiPb1zCJIHZehWd+46h+fSTaH7pC3B+43khIBTnriD6q1dw5sxpjF1YwcOrAzhOgLXAxU4jxMLCAuz//g9g//ZvSNZa35/AMA8QxzmqdioFEYfqcGuk1cFU4vfR63XQabfR3m3J/cglDNyT4s/Y+BSCWlPak2hUbdaXeX0F0jxFnMeoWjX4YuHOMo0lIBmzgNkGeB+kMCILV4XOW1RuuS485ttRrchn1e8h3dnCxuoahrs7QBRhbKyO2tQiKhNzcCoV9KZqSEJaS0LbDCoQfnK0BXfUB+IRrIQB9Il6ply4sDjjNYFghmHWyFFFZjVUw/czWJ5qJ4UseE3RQFuBcxEp9pSxqG8HGxuiOiRI5FNlo9sMtzhSaKRhPQF0ZvYJy+DTVXcPAgOmbZd7qekHpoBjCpOHvfdvoxqwM6pydCaz1UKeXsGFCxcQXbiC8MaqqBbzL7wgAPri4iIc5xiK4iCAzlbAApvKg6JNpBh32wBTn2VAkNttsqNKdfASEMoFu1E60kEroVonU/1btStHMjRdUVKqQiDvvSjXdZCwRAmQAKHzPXmf5L4If1Tlc34aAF3sJDXAx405LeIFQNaAIEEQqtBZqJJnUiI8HXxGZSBWzvnAOH4Y8MRzN/aMH/fsebjAGsCVXIkCbWtGsb+FM8Q+zKCGFPW8KxsYjmUx7adY2HYDxHZFrDS9dIhaNhQSjzXaBHavAZ0Oupd+jt1r76LV2kWbat+ghqmpSVSOP476zDHUGw1E1VkgqMFyfAytioCzzKYXb35eC3IpzAqAXmTCSpciIOcqAosHXrdCbwpAkftgiAllCdvefHerqlMZFWil4wHJ2+FguwKizXMvPzd+L20sikSN1+n2sNXqiHqMql4WtQmg0/aUBAVRJAtooJwLpBdImkAG21HKdL5nd7eD3ZayaCWDWyI0WID1dASBuTZtR78HULD/GABdf2/aXZkEIC4iMvepaxPGt5VIe+YzoksqrXbHGuOYnj+BEydOYHp+AfXJaQFAzD1U4LnOaJR4hH0aQzZkXngP7VYLNy5dREsyY/tIY8XUJrmNqjRpDwKgWwgCRZASNxfP0z4VHMrVPRuNImxubaLd7cs8wwLwsUkfjZoHz/XhOhUB0OM4xSii+54qWtdmZsQ61qp5iJq0z4/xwfpFvHrpDbz11s9xfbCMXbcrn534MSqTIU5RPTGoAkPlKLM5WkNnQBvUAbJiKHZ9FSvArD2Nifo4nrz3Sfyrr/8rzE7MYsIfx2w6pZxQuP5RjUcy0HMnEWA/SZg7rIrxlszLvA0sgu+NBNoKX0YtPX2mGA37aLc2sXxzGaury6JAj3ixLHOIw4GLquMhtD01z1Jhrr+yiCVAprZQNiC6nINx59BfzVh5WB/kdZnXQfLPwb/7KED8Q8cuua0cLNwf1jc/3bEVAYvH4brZNRERVKBzpuID8FwhAR41gM7r5rlwzDBqR/Zx8zLr21928OIggE7wnOCZOFWwsB0nYuEublHilKA9Re4C6B+a+47iB2Y9aQBA05/KALpR3frVMfhjM/q5RXsAOsd/n8VTjiEkUHGfJ2CeIhgb1x6Vga7cSTiec/3GB28cUWR9cQQSdA6nIwrJLOWKFiZqLLWFLKrWGPwdQXS+IofF21STugn4K/V0mMRw6RxGcDvNZQyxPAI0fRTdNuKtTVxbuob19Q3s7raEQEDXruZ4U+JD6IBSq9URhDVRoDMfvT+IxNacQLLrBgJgDwcEgCwZo303hytGTAoC59zMve1gGAu5jvOY5akYnVq1psndak2kHKCU0xPdlvgyNvm8/pbjIRInEl/WXbRbZxybnybwGRnjuajkKTLuVekgwQgmjp3sq4ZASlJrlCDp99HdZSbvpijji2QLnj2Ua6gce1QifugW0wkXETsqygdhA15QVY4q2Ujh8SzGF7Ei/bFO4Cr1/TAp0BoqBbqfjlAXfbp6HSQdHewnB/dBZh20N8seooKU9ZgABqp9cJxKNWlAAHS9HjE1FVmz6IlbSApUg5PUL2sboMIsXRJrG/tj/J3sz2XClVmTEoQk+fncuXP40pe+JCA69yZlwQKvxQDvZZKAIQv/bfaQd/K6PrfH+pwB6GxvJlqA7fcggM52QAt3AmyfRwCd/dAA6HR5i5FhlzW7nRaahQt699zpF2eQYQlAbxBA19btRoFORfmmvygf3YiuYWr3J7jyxhtYW9lAbPl4/IknUG1OSwY6nVR6Vh19K1QENro7HiGAfpgCXYGZKu+879oCoFMUlNcVmY8A+sQ4iYINcavJdzrYvngBK6ffxbW3zuDG9etotDLMjegcZiGdHcfk/ffgqSefwuBbT8F+6B6EtSZ2rVgEJW5mYWbbgp/bAn6n25tYX13DB5tLeHX3Ok6dOomTi8dwYnpWAPRaMIFKMUYFk+a/qVyb3IlFqCNrq94QRX+AtN1B/8w5bF25hs3eLpxnT2DmvhOYPbYAd7GJAZXml9cw9jeX8P7bb2Pn+k3Yu0OpVdh0M3ByzM7PwPnSC/BfegkLjz0GZ2IOmRsiHhJgZ31M1xPEn11FzCGy2RmRWDF6YUccC9k+WT/3XUaB0alOkUv29r5sTIMIaaeHbqeLYnsDRa+jnEiLGK527owc1iJU7OKIbj+sE3CfH+kawx1u5DwtxpxyfVUp+piMr2CwsYbVlTW8v7SK6alpTD7yLMa/+C0B0CskVoxPaACd64JUajSD3RjxUM314+kIFc77dB0UwuSd75u33Ia7APodbhV3D/dp78BdAP3T3rF/QO//hwagGwV6eYO4rz7/ZAC6s/UB0iuv4O3Tp5HcbGE8dmUDVnnmMVinFgU0yp06YNNS1kElq8EpXAHQtys2YlGg5whpcckiClmjuWKNcxGT2oo9KsV7gt60fWPxIopEgS7Mr8lJxVrXxX7+3mx+TeFHJu7SMRIBMhUb3NjCidqKADrZYFQ6CCNfgWefBkBXm3WtWKANObmhBFAIJsuPLVQyD2GqFle2xXsTSi5K91gTw9kxBK6PICPrLkMRxah89zQuffdlnHvlx/jy7jKa8RA918b7kzXUFhcw+8UnMfk//K6wN9OLS9j965/grbfewvT5FTy7MoRjB9jybXTHAgE08S9/H8VvfxPh+DhSZxpJ5iNOMliVHI5PlY8jCxbmlNNq0UpHksPDRU1nVy9o/ACVRkMshZxaiCLwkBYpIitFbFGJ4CPl90WMCBFIjCBE6tuE0QkcirYdoPKYudVw5W8EHEpzpKNEq95YtdJ5wnmCLI0EYBkOaF84ULafVJFX6xhrNODWGgCtb7nBEuKCKriIglUX7mzm8VE1Ic9FrfeswgdyWlaT/VuBX9RlLZjaGRKxGlcZtZZjKctbEilY7KPyot9DFo0QM0Noexs5Qa8ih0crK9HhKyW+KDppUe4yF5iWV1p2rzvhwUL/7cCBcp89DBwwBcmyAp2fbfpGeVj+2xQ/GONUiY0iegdpegUffPAB4kvX0FjbUsrqL35ZAHRmO8MmgM4oBzGwVc9d4Ahl68l+oLZ3tthlRbSrliFIOSCoXsP3G7XMvlWTXD/fJxmMzNEk2Eh2qiokyu+1nbBkGFXCPTU6VTl8kUkbJSx+qb7KlygrOCZ9CgW6/J1kNev+ry2wDYDO9sais2yCarU9JW0ZQD/4PPfPR4FX5Wd/2PM0z76sQP+oZ89juNL+1XUPLcLlQvtQWV/cO5JHQra2vM+ClRklL+81x1EWYRM48jxZPB3BzvuyGcwuvY7epTexurKKjd02ojRDrVrF+MI9mJiew/jEBJzGFLxqHa6vss94OALGCfPXqb7WjGU1jiu3NF4TGf3SDw+8bgugG+KFUZurwXqPmXHw/hqQ8jDwT/3p/vM46F5gTknFXajcUAJh/Lfb7mB9c1vmsbCiIiRor0qrciEhkQnC2AeCR0K80G05J9Cwr0Bv7fYk45QW7r5XQbPRxFi9Cs/RGc4CNqjeozu/FHCNJbso8rX1n2pLZu5U8Rkmj3ZPrY4cEecFtg0SlBiZkOVi2x7UJmRuWTh+AnMnTiGk0o0kKn4G5zFxEyjkZwpAV/+6m+vY3ljD5vo61q9fRxyNhIQhIC/HSLqhkH6mi/yupXK51b2n0ssHs9k5p/PleL7Ei3S7HWxvt9DrD2Q8mJqrodGsSv+vBU3htkWjBINBjmpYQ2NiAuOz8zI2pL6FbkDHmwLnNi/h1Yuv480338SN4U20fQWgO5Mu5u6bx5e/8hU823gBc5hHvz/AG9dew/uXz+Lq9SvYLTaRW6nkwtXSGgIvwKMnHsUffevfYGFmAdOVacyn85qsY8NhZxMAPRbmPtn2aWKJ461Y1zJLXggICkA36xwFNCkrdvbcwaCP1s4WVm5ex/LNm9hYX0e3tSXXw7nQYz46rXddT/4Z4JyFcqM2FzVcGCpwo6IiZvg7A6Ib5VlZgVZ2ASIooBx+1OuTzDOfFBgrgxufpG/+MgPoHDdo4SjPS5MazLhvlMGf9L59aKD8jPygDKAbG2Oq0KXhU1GWpAK6cSwhSEnlq7SpuwD6L+QJlvdRZi6QMZDEQj238T0cJ7zqGNz6lAzvjDEadbsCdAihVBTo3E/Rwp17OY7zPI4ursq8okhbMjdpApjM+ZpkRMvwo2jvnI24F+BXMZ4id0+3MZMotK/X1mp0iy4miZwP26UQIrlPjUYyzwcsuAYV+LU6+oMYRSaGniiGO9jd2cL2+jLaN8+Lu1c66iHEAEFQkeL8wgxts8fhBTXkTgUWSWP1aRROiKzTwXZ7iCgtZHwOXar7OeeXcuRpwZ0xxioCCeMkOyv714oQl2UMMZO+/j9Rdu+N12pptB1QhcfnZsEa9pEMBwKgN2nX63uohyFqnIwIoCeMAOOCke5aDqzERsrorZ0OWlsd2T8OBiOMRomcU+P4BCZPqnxtf+5+2LVJAeFXho5EA/Ha6PBCRVueUfXelzWoQwJyQWIh16gOMhbjGd8S52gNUnQYn5KlqJdq0mUA/bD2c9jPbgeiy+gj61A6AnEuVQ2HRFIC4sopwxNgXc25+6QPWYsLCUDNwbwP/Bv+jOQGZtIG9dqR9GshNui1gpmP6Q7BvdvPf/5zvPTSS+Loxn7Mnxuw0ljR3+4emv1Fef4/kgu4e9Bb78DnCEA3bcu0ybICnetXQyz8vAHoMoawvqSFHQKg12uYnZ9DXOTY7Rw1gG6hb9eQWq7sxyeSLakdsl5DBToHxr4zhlX/Hmm7zfg65to/xfW3T2PlxhK6oxEefeRRNKbn4VWbQhrr2A30oPLDxcXxiAB0qAAQtW/MS3FNrD/p+LehSyCdSmoqxlPUxuoYbzYxMd5UDpIr60hOv4d3T5/GzgcXUSytyxh7PGSueIj21hYG7QgVr4bjx45h9b9+Hs5Lz2Hu6aexVfOQ0LUndzDZKeDltliad7fWcPHCBZzbXcH5sQGeeeYZ3Dc1h+nUkTm8mgUI+lSaxPQy1y4vDoZjNtJQzStuQoVShmwUwbu0gt1rS1jdXEN7Gpi79xhOnLoHwXiI9SuXMfjBGwj+1+9it7Uj+/pqvYn6WB1hpwNnfRn9rIutkw8hf/EbePQb34D7/BdQHFtQkTp+H5aTSmRpapOcR/sHoCCOn1oYWil2gr7UxGn8TlmSQ1Kh1Mi1CyvNBFnj4OPo9ZC0diVX3OrswBr25HPcPJK1E1XskcMnRzfEQjLqWd9zGUcWHxWAzmsLRUxSyXYx1X8PnZvXsLq6iUs7A5y45wQaDz8P54lfR7VWRbVRR2WsqqLm6KA1itDe3UXct5FGqj45mQyFeMjWF3F9cxdAv2vh/g98fXMXQP8H/oA/6vI+MwC65niZIlr5nA9ToAsDXisXTSFRfdUVggMXvY8JaFjnAPO6vNF0WxeQXXsN75w5g+j6puS4zM/Po/rs43DvO6FAbYcKdILENoK0BjunJQ6wVbGRUHWsFegKQM8lt0xEyBpANyCgyY8lM5rFCdqOkSlNBTQBKVXwvxUkNGCSAdBZ7JAsYhb0bVd9papNbHkqCDwfnq2zyUsAOlcVe/fuYxTovJ2Eg9Uem8CpAl+5wNVOgApATzT7jssKgui2LQD6aK6Jil9ByJxZAr5RAv97Z3D1e6/g4t+8jOfWrqA27KFtA++Mh6jNzmD+uaew+O/+ED7tgq6tovdf3hDL2amzS/jCEosOLrZ9B71miMV77wX+xe8g//ZLwpTLnWnkoOozRypqa6r+HFWgIIDOImY6EqYiCyD9Tl+uh5a3Y1NTymI/cJGxOsbiPSL0CxZJRmgNW2gNWuhT+d0bSFEqYC6tX0dYqUpeTKM2hVqljoobCoAueX8EkDJL5QsK8UGpDajms2gjTRvBNMJwxLzbjhy36geyifJqDbheReR81NtxTWYW8wqspZqVQKlagHFhzJfk9xBA57Iu9eEnFc0OTBHbCgjg2tCWgh9zoZWKJuUitteVwhIB9KLTRsGiGvP6SD4oAehSkKGDpQbQ5aNNMesjcp5MnysXMEy3vR04UAYsyoWg8vvLx/048L48TJAxW4kVKaUotpGkV/Dee+8hu3oDU9sdAYft578K78WvS98ssIC8UIp+LhkPAugcG0isMQD6SDYwqgeZop4itOwD6KY2ZuxDBdihdRQV6VzM53Q50BnnJcW66xIkCkRR4zIqQaIEIHZQBkA3hSaCyp8qA11vYk1hmfeH/Yp5TWLtSFWO58k9YXHQKNUJSMpo+xFtQI2D+/noh43/5hmZ8zfP/dZxX72rPI6bMAG+L6bNpCYc0SmB/7EA6NGRQ5RFtHT3pI9KfjaxXinKcRzVQGcRCYgur7X3EC+9h9bSEm6urKLVUQSc6vgUmpPTmJyaQn1mQaxMg2odEfOpxXzAQWLRNpobJFq1a7U+LbHKALoeX29XVC+TE9geyte+9zfaBaN8/zUv49D3H9YPzdxT7lOmDxognEAC/xFA39jake9JJliYn5M2wXxfjktSJGLsg84bleFQz0EsTIulWJpip9WTXGsWyQM/VHEa9Spcm+Pkh3OSZT7WanLTNsx5m/Zkfm7yMM28Kn9L9wGCu0I+IsFB9cLCcpDbFdncT8/NY/Hk/ZhdWJBcV9rUchNJwhKfqsrQVlndaRRha2UJayvL2NxYx6jVEiKHgGQaVBHijKWiVARY123TADjsT2SiE0AXpjrtXB1X5vmdnZbca64X6pM+ao2KzDnjtWkh9FGB3u9lAqA3JycxObco40LiFWh7Kv/z3MYl/Pjca/jpT3+Km9EKeqGKL+BwNnFiEs899xy+ufibeLD+iJBL/vPp/4SfvP0q3nv/XSS1Piwf8CwPztBBo9bAk/c+he984ztYmF3ATGUGC5lSZtgFn6y6VwTQUyvW5D1HHI/F+pXji4612XMlMIo2fX94n3e2t7G2uoIb1y5jfX0N7dYO4kFfFVZsBVrtAeieAsUl41ZbJhsg3Vi4G/BcQAED1gu5QSlKTYG9XJwXIOw2CvSPmrs+Dhw7CGocnBsP65vlueuw72/t9+wjOgP979nCXebLNMX29rY8H0Nm4M/Z1o0q/ePu2cdd/9/375mFSAt3zpFsY1RhMkpBGr4GmVobKtJBEWvUuHMXQP/FPjm2s4MAull/8UzEqaLWECCUSzUCyQZAJ3mVKmlZx2hiLv9Gkim4D9TrMCFncS9n/NH0hlSW/7L3PRoF+t5SXCUuSTSAAUr3ItNKnmwE92nDawAdGVtJ7OKcnaYy/1CPJQ4qfoBBLH5mcr1B1kE8GmDQa2G0dRWdnW0MdtYR796UfROVVvWKK/OpHzbghg2JNLAJoLtVxN0u2gPGFHmy52mEQOCr+5JmXDcoAmJKSmOSSv4mV8+y5qSrid5zlMcNpezeG5n3rnQ7LNCnvIv3fjRAHo9k7h5HjprnImQUSJwgiyKkwxGyfqQU8HGGpJ9huLuLQZvXmsgz9v0QlVoTNgnrJ6dROzaFerUKpzaL1Kpg0OthuU9bU7WeaIyPy4PIkggVayTxDQTQDThDIjzHD7YZA6BT7eUlMUKzuTqw3i3vjcx68OAYenAtfsv/q8W6fKYB9swaz4zJZq408QTm+AK6a0BdwC9N3OXPWM8g+OXXCB4d3cs4rMg6pihEff6zn/0MX/va18Shzli43+4+ledY0/95nH1i49Gd+90jl+7A5wBAN1dr2uJhADrXnxwrZL30OVOglwF0sY3nOEkAfXYWUZGh3e0csQLdQt8hgO5J9vlEsgFPojP2Ldx7BNCDk/J8mtE1zLV/ho1z53Dz+nVstXbFtXRi9hiq49NC2u044+ihJmMTXRwJnB7Ni3sqLZjIWNlQtSCRTmkL9xEBdJsgeoHYyTE+OYHm+LiM1VKbvHQVvR+/hrd+/nPsXriCYH1XXFHvqTUxY/vY2tjAaGsIr/ClVn3x159A8M0X8PDXv4aN6TEknAdzDxN9C15SIE+Z/93D2ffew5X+Jnbur+HBex/EsVoTE3GOWliT+E+fZVjWCRTNT853NOYgraioL9boJAkxy+GudxAtr6OzuYrdiQzNxRlMzUzDyQd4/6230PnuT7H4p6/KPplArl9viBNMvduBs3QDg7iHm4v3oP/Uc3j4uecQ/savwXn4IeXgGPYAV9W2IquGXAPotFstcgLoCTaCvpAhq4WNWZDgThI/F1CukMwonaEoh045BM+Hm5tS161EPfi69rsHoFsWmH5a8JkAiHWMH0mO/lFloJPCb1elzhEkO5juvIXNq5ewtrGDtcTB/fffj9oDX8TogV9RBIexKvxaoAD0LFfxdBRWRT7yRMVNTqZDVDJ931zvLoD+P/8vdwH0oxnkPjNHvQugf2YexS/+RD5LADrB5sNfagdsABm1OVQZ6B8GUW4F0G/dQJbB8w9/lnmv17mM4ubreP+dd9C/vAq/FYkivP7Fx+E/eK8oonJ3TBToPA8vDjWAbikFOsHIokA1UVk0BNP9jEphICOQ4yilmSmacvHc61F1pxhqBB24KOFipgygl+9NeYNrsiQTWsZTuaYBdBbkpEhMNZbJmtUAulghf4oMdK4knEK0xVJgyS0FvpI0wMx3Xg/zoyu0cJe8OufqnzYAACAASURBVLLnA/l598Q4ovlx1IIaQpY/mCUXp/B/cBY3f/gTXHv1FTx04TTCbht9z8XFxSlUF+Yx89xTmP+3/xQ+gcvlLcSvvYM3f/YzNN66hMfObckCayt00Jtu4MTjj6P4p/8V0l97EZWxMeT2NGBXRRWY2JS6KfWfAdBV2PkI/V5X7v2oP1JFzsYYxqanpdjMBU3sWQIgtLMeNkZbWN1exfWta7i5tSzW73G3DyujfY+HMb+B8eYEZqdmcN/cg1iYWsRUfQp1py7223lWwKPhu+sL8BLFKvOYPBBFOCSUmmEUj7C1vYk8TuDbjrBXw7AO31c23XQwUJxElS8lNoUoUNH57EoZrhicNgjgalJDYsNiwYsqOqrQaT8kFaRCAHQBDviXWYo4ilB0yC7sIx4N4Q4GyoJeAHRlQcrPybVS1gDosiGkmld3r4PAgCnsHPb1MEC0vNE8bGz4KKBdxoxDxpTDCvMCXGVAGNtSKMzyLcTJZZw5cwa4sYKF7lAWke4LX4PzwtdQr9eQF/PI84YqhEm/UKPULQp0qo21An2oAXTzvPhuPvE9AF0KqerGmQKUgDiuD8dVIA9HFLFPl2z0XIBsNUao7E4qTZmPLHbuVIqU7oHZrIsqm0SWT2DhbpQlRg1qxiMBkqDAAR6XAB3HLW4U95TqAvAfPqbvA0QarNTP6ZM+r9s923K7AnN+C47AKp9N2ZSSXKJAO2Fas62KrshBhbbtUYw0TmQTRxWw6zOzlLcrR1rE8o/9KujfgLNzFfHNJVy/dg0ra6vYbe3Ccl3JuhUHkcXjmJyZRb05LgA6nQTIZM6dqgJgmZdFBjDPqbCR5ny2tPVKdCH1VrDYzBnluVD6134n2ScQ7DHGPkxikE3eAfVs+djle2sKo4bwtdeG9PzFuYbFcarOxcJ9Z1dcPWphFccWF1Cr13QBUrUVgudCwRIXA1UQV2ME+10uxyGATotW5n6HFSqsm6jX6Gai5nZTDzdKsz3Q3FhgG5Cz1Kb2AHRt3W5U6AKgkw5WxEgYd0CbfduT/kOyw5C2MgDqzQks3HMvTp06hcbEJPxqVYPmyilCrok2sMM++u021paXsLq6gt2dbQR5LupoAuhiVS7gcCHAC2MhXNqllvsSbccdd0+BzrnIcQNRofP+k1xAhX6r1YJdK+BXPVTDKqaa8zK3ENPvd1IFqk9OYWrhmLTlxM0FQOd5fLB2ET98/xW88srfYDlexWgsEqBo6EfwJ308+OCD+N0Hfh/PL7yI8XoT/+dP/w/84NXv4a0zb8KZA9wKswFt5N0cczNz+OLDz+G/+8ofYn5aK9AzxeRn8YYaDl6vAOhQgAMtxIkjUlXOsYz3WwEhyrpexplMESYkV2/Qx+rKCm7cuI4bVy/JtUfDgcQgkDzE++s5yh6ZhMEKVeXaul0AdNeV/zc56AZY5/8bEoPMf3yfBs/5uz0gXVsvyzionThuB/B+WjD8dkSgMoh+EAwv99/DxszDgBL2PblWesRokgidTTgeSP+WyJejz0DndXHNur6+Ls+cYJmQCksAulnfftz8f/h+4bPxUwJgKQk5OraH1yoAOgmkBJmyHLsbGxLjILEOdwH0v5cHx/Z4WIYz92X8ndiJV8eAcGJPgR71lAKdADrHnTKALv2Wz1hHZUnUir4ylQ6pXwI46jU4VU9HcPW3Ln9v/Yxb51H14Qpw3t+bCsDPUxYrdV3UFncXksf4F7QsVeQx5mgKH5JWt3ELUaeN/vYa2muX0drZQXd3G1G3pUhNfgWeX5V1tFdpoLB9WUfk3CGFdUxMTaLRqCKo+EJST4VoJ1Q1FE4gcwZt4LmG4JpXyGUZf6uK7vvrFEU03l/TKNCi62cYiQS/gBsPYTFWIc8xVqTwLSrBC9gkDw+GGHZ76O+0xcqcKnOC5gPayLKY79bUWm92AVPzJ+A1myhmp1A0qpKf6lgB0ljll693Y6S2K44645PjMldlWYLQzYXsLip0S7lF8SzpmMR5cBSn6I5S1d7iGA73+SWXoMO+L88d5d/fbr+kbtCHAXR+vjjukeSj51PTX8o1CNnHaiU4v5YBdI7vXBO7VUXkvtMvM9+y/fDFPQjPlfFbJAi++OKLArzx5ybShed4sLZi1rg8HscDQzy+C6Df6Sf2Mcf7nALoph0T8GPbY7szADqFKjEtpT8nGegyhsi+XdU1+lSg16qY0QA6Feid1u6RWbizvtZ36qJAd/cAdKVANxbuPaeBFQ2gj4+uY77zU/Ru3sTS1atCqqcL3cziPZicU+4XXXcKPeZs5zmCgunTt6t3/936GwMnJYteK9C5T+NLwjs5t0usi1Kg81eZB0zPTqMxPgGvQrfKAsN3P8DOf/zPEmM6vLaMZnuEmXtPYX5qAmM2sL60hOxmH/7QEmHJe1++D7VvfgXPfvu3sHF8CgnXTIWLyYELb0SxUsJMPZw7+z7W0w6sp1RtdJxkuRHnXBdeDLiRdveSKELG3NiIxjwkFfq1ZWDMouxgLBt+O4G900bR3cVgPIPdDMXtzt5axcs/+iE6f/0zfOF7F5AkGbKxKnB8FrMzs6htbMI+d0GchK5NzmLn1AM4eeoUmr//e6g8/0U4lQBxvYfcjaRAkaAK+gKyVuQmHqzcxshJsB12RDEewsFMUUOa0N1NVhRqruR5prns1/sbG+itr8s6oFFoEpxFB8RYKdC5BvUYlq4c2QRAF6Iz4DER8u/WJA79a66WMqcm7SIYbWJm52dYuvABNlpd9MNJPPzoowjufRo7C8+qmJyxKrzQU86JWYZhvy8ucHZWBXJfxiylQL8LoE+/9BK2ayH+p7sA+hG03M/WIe8C6J+t5/ELPZvPEoBu7Qdg6s28mTYMgL7v2ipTigYCbt0U7gPoZhOtbmhJbS3FjQ+/9gD0/nVg7W1cfPdd9C8swdroCphd/+JjCB+5DwGttF1u+rnYsOBEISxRoNvYqbpIBKgtUEszZeGeZwgyKp8LeU9KRakGtszGk0yura0t2bgZ9bkpKh7c9JqNqjkGN478R7WaG4S6GFSIVSwBdM9xBUAXhrbkrapF6acB0Mn6qyRcvOhFF9FGTvoE0FV9HG5qw48lqAmJWJ1TaQ207hnHcGESdSqykcLjlJ0UGPvpZbR+dgZrP3kNEz/+njAD3akpDL70BVQeeRjBU48g/9YX4DPfeaeP7PxNXDt7Fv4P3sTs98/IQnRtwkX31BQefvFFxL/zaxi++BTCIERaTMFCCNdW919UplT6CZFB2ZSDloQ92u8x6ztRhbJ6CLuuNvojJ0PXSTCMh7jWuY5zGxdw4dJFXFw/j+vb19Dr9jBoFEjdHFaawR96qHtVzIxP44W5p/HEfY/hkVMP49GxB1Bza3ALD07sC3jGJljEuSyYuIhlDrk8Z5fwa4ad1g5GcR8ZmaqOjdncQ50ZO0EFcCoo9OLScn0lsWChSzlLKZWnrnXRTUjHnSLFEAk6iBMu2hpw7YbO2+MCTuU12gVz/2IB0PPdHcl6pAJdxREwAqCAo9uy2LaLKpRsVpIptBKWBXm95PskAHq5J34UgGpAvvJ7bgdimGN+UkCWx3E1gJ4w9z3dRBxdwltvvw1neQ0nokwAYvfLX4f9pV+RfpVlc8iLMXX9Wu0rmxbQhjFTwCwttMSsmZZgBIfKtu1CAVKqf4HZ98F0Ei4IKIqKySHIw0xCLqoVb1kKWxmBdAWiU6FjwB1auLN/Mw+YgO6t4yCbh36OnxJAN4UzYdrqpkbVLn9uAHRuFEV1pcHzw7aIt57Pvvr8Tj/7OB9DJgZb3LttwbWY3cwxmJla3I65GFnjYtfuFi5qeYiU7Tweohr1YPk+rMADAuXe0SLz2gnk2uaSDUwM11Bs72Dz5iWsLl3DzZs3kXTWYOeRjCXH5yYwOzuNickpIKhy0AXcEIU/Ia4CtM8auhNyvLjwMEJFwP4gHyLQSveDxVFzj9QT2CeIyPv05lhPnnraUyQGVRtVrU+oAwcyV03fKs9L5vuDYBZ/bs6L98XEkHAcpTKa1szMfFtcXJBMeVdywgoBxFUJXGe3C/asEPE8sxBFtB4foNXqYUjVV56jEtYFYKvWQjgKY9MvXVAv2bUbq3YBs0tS+7KFu1i9l2zc5Z7Qxh+RZLAS1CKATiCXrPNBaomFqeuHaEzNipJpdn4Bk9MzCMJQiEdS2Wc2a6clqjsqpVvbm9glyDsaYMyjQlqPiNpanveA2bk++6oAZwVSHeXiaIKdQiOUza8EQlCl7XqI4kSyx0i42+GY7uQI/ApmxhcRBlUBR4fdXOI/JqamMbNwXNYCmQsMA1WYO79+AT88+zJeefllUaCP6iNxsNjNW4i9GHOzs/jXj/8b/NYD38b83Dz+4vT/hR/+7Ad488ybiGdGSJwEWZwiGWQSb/PCE1/GP/vKv8Ds+CwmvSnMZPMCclCBzrUHp6jUypBSdc/xgmuhaISdrS2MolhAcG7S6QDD8Y7PRYgsdAeIIqyvruAm3R6WlrC2tCQ/49hJtaACyB34XHexcFEJ4IWBgOZGfb4HlGtFZVlhXnZZkKgKrUYvK89Nf+E4x/XIPkDz4b5UbqXlflYGNcp99yCA/kn7plkHfhIA3UB4cmzOzrkadw8C6BYJHa6LzKECUq+7WYzTxBUnyYTYx7bqcqzUv5AQk09Y5eE5EEBfXl6WAjEdJoxriRlPjKW+uZcfN88fuqD/e/5hGUDn9Yh1M22Muf50HCR5jvbGphD22OY8MmruKtD/Xp6aUaCbPm8UqGx3dA7wqw3Aa8q5SV72sC97LgLHBkAnmM5/PIYqpirbazXlqs5BAN30VxYiZW7l6E87liN4sesGNDzgFEW7VqaPCPGZmbpapaatRvnxfmYhYJGa580xIlVRJbHvIvc9eJ6Lng0Ms1TmyxkWsmUeV/FgajjgfYiEGJInQyDqCKDa2VrD5tJFdLs9JN0dFL2WuL648UDWXPx+ulHH7MwUZo4dQ1Q/jqIyrvaqLKiLPbgDOwiVWw0V4XCUc4rlYJSUHGr03Em4gPtctQ9R8S38GuYJfBKBuSdOBkAaCWnSTvvI46GQs3qDNgbDATr9ATa6PaV+d3wMgoZydhufgT97QmJq6pNz8MdnZN0QYQ5R3pR10bibwMtpfT9Ea+USkmFH9g7z87OoN1QcTFQ4snbnfJ9ZKtqN7DKH95D71DSClXQl8mEU24iT/frB3mroNgTUT7JX2htbNYBuahLSXktAsplL+X5e22EAuhm3Ob7zmfM9ol6r1+CERwOgc86mhf9wMJCxlM+G9+38+fOiQH/hhRcEQOf4y3/G5aSsMjdzqbmm8nzzkaSDI+izn/tDfo4BdLZNk4HOcY9rI5lzQKXw5wdAl2vmXt1S7naDNEalGspYO8qVAv3oAfQxZeFepJhK1uCJhTtrNEq00nWaWA7uleczHl3Hse7ryFs7WLpyBZcvX5Kfz5+4F4snWTMO0KvMoeeOy7xYEQD9aBTojGdUYgEqtlnT0yIFCcJiXjfttTWAXmSIswgLx49hfGoKFtUCWYb+a29i83//M1y+fBlj7SEeCCcQfv3r8J4/jngqwdVX/waV715G7UpX9m6Xv/AAqr/5a3j8n/weWidnMKixvpxhrleBHynCndUMsbO+IfGX9ROTMpe7nQzuWgRrQBIbY8SUE6ioFkiqDUN0pxsY1QMRbPSltiyaHyxsR6hSJFHxUPgDDOMB0l4XY9vb+Ov/9J8w+KvX8K3XbsD1xmD/6rPAv/4t5Sr28hvI/vyvZP+8lNWwHc5iYnwCc3/8HUx++5uozoxjrbKDvjuUU6mmIdzCgZ3ZaLRrcHIHRRAjG+/IwsoqXDhJVUgCUs+wPam7kd2XDYfYWN/A7toyOpvrGA4HqCNBxVJ1swoSeHQ5dBxx9HE8krZdwQiELCiKduWleKdfPH5i15AVFoLBKubWfoSr589iqx/DWXgA9z/+OHD8SayNP4a5uXnUx0J44gjEHPgEw24XK6ur8KwGbF5JkmCKALpWoI9YQ7lr4X5XgX6nG+5n7Hh3AfTP2AP5RZ7OZwlAV2EhH1bd7VXmSoUIrgL2C+NlVj+Z0PvZlGYjpJRvRu2ms6dLN7oMSnuDG8DmO7h69ix6H1xDvtKSTS8V6LXH7hcmswHQRWUVUYFOZaGN7aqHlGozYA9Atwigc4NeAtBNwYabMy6UqcahfTsXi7SZ4cKZvzMb0jLAUT5XbgKNhS4tX/2wpi3fbwegqwz0vw2AHsaSACeAb+pp1pxWoMu5Jha8SIFnmV1BZhNkzLBzYhyDxQnUw7osHImD+JmD+nurSN+7iMHP34T/l3+BYmUZo8BH55knMfXE43AeuQ8fPDYjwOVEbKG+vIsr58+j+uMzOPbjs3LsjZkA/UcWcf83v4n0N7+K+KmHRL0XpU1CUfCpPKclnQYunVTZkMs/Auj9PkZk9ucFasylC1yxNOLzHrgpttIOri9dx9s3zuD00hncuHEDa8MV7KYt+fxuNULs54Dtojb04GYOKpaPR/1TePjEA3ji/sfwlcXncWxmEePhBIIoUECa3ERhMij7c2RKzeu7KDwbvX4PncEuhhFzdiws5h7GqEKsVsX5QCQhstAMlXydL3q7SwfSX1mHcTLknlIJ584QqdPTOctc9DRUJmOhDMjlT5nHnsSSBygAOm3cRyPJA+SiVQD0nHEEBOkZZaCUByzOERwR+z8Cx5IFtJ9ne7CQcxAkKL+3PP4dBCpM8aP884NjRvmzPg5ALxdKCKBXE1tUsGmygdHoIt566y04qxu4N4UQW7yvvATr+a9K/0mzWeS5AtBpvWSULwTjlK0+4JBhwsKbZQuAriSVKjOSLwWg6+8JLu153ys1iNyXEuhpiBP8lcpDV7ma/DRlcUl3CJVVyGIewSQzhhjFhSHRfHIFOpWdqlEZVYacGe2mtHUjVUC0+GK/MWOVAtn3x+YygGSenyps7reTj3r2AqppVdhhwJT5W/PMo7yBtAiVisxah2uxLwGZEwmAnhYuBtakqL+5Kaoy3oAcljxBLelJQZOxBJmrwKaWW8VWMCbfLwyXMTVcV0zc3XW0N5axubSEnaVz6O9uiB3o5JiP8UYNk1PTokZ3KyEsj76k07JBTJwqBs6k3EMaow4kHw0IigEqhdq8HQZe8+e0z98rxJfAcDLMyy91f5VbgCmMMqfrdv3vYJ81c83eM9UWn+U+Z/okLde7vb7YelWCAIuL89oOmwV5pcRUzUado2Jrq2uka9toyL+nE0tfbM84kFWqdSGvEUB3A4XimWs6+NWcuzr2/v0xPzftX+6Hdm5Q95C6t0TUYHGaISEbiEViwuqFslGF48EN61KAnZmbx9z8IiYI+FZJGLGQjkbYWV/B1vqaEOFGg54ADBwnq3YuFu26yyilFkFkW8dmiE35h69L1NAsJNDSjdECBbPRyQCnRapyrbne20QnGcJ1PAHQa2Edru0h7gH12pi0PQLoco+dHEMvkfXLlZ2rePXCT/DjH/8YV7vXsOu1ZZwYuH04Yw5OnTqJf3nfd/CNxV8VYPu/XP0eXjvzKt569y2sOMvopz2JO/DtCo4fO44vPf4C/uDLf4iZ+gzGnQlM5jNiJU/WvmcRKCKAowF0gkZxhGF7FyvLy+gPhvD8QMgJdGzgWMJ7Tos4zrGco69cuqjA85UVtNbX5R6GvodGWFGqcgLoOq/X5ZgXEOxR2edGdWb6kgHJzNePKpCX2xifg4ypVDweANkPA9vl/VrhfnC+Ko9V5jNMn/qkfdN85sFxr9wPPjyecg4nY0UD6OICoQAzgue/SAB9aWlJ5gyu74xriYk0Oqj6+6UE0B3GMKhxj9fHficWmZytNYDe2dxS+cIsFLtqzXTXwv2WKexI/8fMa7eQaEQZzCgXVeSkelYB6MpOVwimw8FeBjp5D9I+GW2kAXSC5ywgy8/ln7oMztsmAsIA6DIfUkp9BC+2pUqiCs6pXWDA6UTITAViVwPoOaDdzOGlmijN8UA2JryuHEPXFmI4r6fn2Yi5/chzTKUpghJArcYwxpOoud4iiSAfKpLgiFFZG4jbbaSdbRT9beRxjGhrBf2tVXEVqTo5GtUKGpOT2PIXkVYmZE3peIHYtHNuCGoNIUpRoUa7d1Ggux4KFq7NvTYqeu1kYp6n+TrWa8Prd4XIk4w6SKOBPNci6SFPma8eI85p254RwYHdGBcnMLvWQNqcQ0B79sYkiqYCZq1wDKnPvs0ImHkhcLNNjWEAjDpybf21S/CKCJNTk5hcmEPgMQM9R0SiuSZEU6Euqv88gVsoRTUdiby8L/cwSn3EqcpGN2scs5Yp/7+ZU8x63cwtB+eDW/5fl+lvB6CbuZR/cxiAXp4DZQ+lQXbWMmjhTmXfkbzoHuY4QqrjiwA6iZjvv/++ZKDTwp0RfBx/eQ1Sn9AufYfNuZ+EdHAk13H3oOoO3AXQ9xTon2cA3SjQ2WfFwr1WxfT0NEbawv0XA6DTwp3A4JqohZWOW8VxKgD9Pmmy49E1HOu/CQyHWLlyGZc+eF/cRAmen7z/YRl3BtVF9D0Vy0mV7pEC6FrMYgB0PdPL5K8swgmkC3UPlltg5tgi6iRrcMFq2xi89ga2/7c/xZUrV1Dd6eKkXcXE174O7x89heFDIa5+97uo/j/nUL/Qlr3D+cdOovqtb+DJP/hvsfvAIgZ1X1wOZwehKKiFNFpRYzRdyIq6ImF5Kx1U3lnD0vnzaLWXMSpUXTXxPKBWx/T8PJJnHoJz/3GpicdWIC5+bm5hoZsg5F7GI9m3i1E8EMC6MRzhr/79v8foP/4Iv/36OmyniuFLT6D9R7+OqdlZ+D85g+zP/j/ZRy6NArS8GantLf6P/xYT3/41eIGP1bFd9INYCOBjRVWU70WSo7lRhZc4KCox8pldiQa1EQBpyIW+tupRBLdBr4/W1haWbtxAe3MNcXdX7lW1YGyLWhuGdoqKq+p1QYUAtS97TK4DlDsfn5Fe19zh+YE1w8SqCoDu95Yxu/x9XDr3HnajHPX7n8bJJ59EtvAoVsIHcezYMdTrIRxX1XutNEG/0xESdOBMwLbuAug3X38b2dDCc3/8x7irQL/DjfUzfLi7APpn+OEc9an9cgHo+4UIAV24cZcF9/5dsowKtgQqKMyqrEC/tbiuCpYGuLfgRusodi+J2nlw9n3g+g1hyzWfeQKNRx9CpVZDEs4gdquyAXZjFzaZcFx4EAClEgoWiKsqu+QUbt5X2TJwJNtMTlufEzd/a2urYodCtR0n8zHat9MuW5SnLFyYdGStJJQCAfGbVLJih6ORLDwqYVUBK8Rm9xTotIilHRxlzwSPibkqYM/cu0JnoJvbeYtylPeGOd+pmH8Kdps5WnksxRilh7QTxsbowqxTQe6oQnhntoFodlzl3NgWfNsVex9/qQPrxhrycx+g+Iv/gO7F82gNh+jMzGL65Ek4i7N4b9yR+zFl+2h2Y1F5OueuY+L8ihRW+ienkD51H0689BKs555Geu9xuVejhPfBE3afrZBflUNLgJf3neqI4QijwUAU2Sxeho0Gcs/CkArQsIqO1ce17jLeeON1vH7pdby3clYKIUO3h7ySyUbdDgIpsOQEVAcjRIMR0lGMySjE/OQMHjx+P3711Ffw1ENP4t65+9CMx2ERBCHFgt5JLJrKo8hEoSkYq0fVY4R2Zxe9flee50zuok7bwxrzd0MVX8AVllNRx2CdK+HihkoG7RlJO2IrQ+7ESlHiJCicSJ6/ZYWARbcCgt5U+ulU9WSIZDQUNn/eaSEdKXV+SADdkBBYGGTT4Wfyowmgi0VvCUC3P7my2PSF8tdywacMPii1tVKaGFcBMeHWGY+q/WrFyV4uuR4fNIi1B+SaYUM3di8rUGXGIQHN4Rp622fx7rvvAlstLMKTRWTwpZdgPf2iFGySYgppUVdAuSyIlYUkFejcpihBByU/SoEutkxSIKfppVbriwGmJi+UvpdiFC2/DUBuOqRW4vDUufAVAgSPaTODKEeaE2izlAI98OFVtKW6tizke8SGTIpOtthOcyG8trYG3+IzpmVjisBR9lFSWDZF4BIwKQU8XRTmvaACRLItfZUFJS/dDMvAefm5que9r6I+rHBVBpNM4Yt/d5hSZO9x6nE1KciuJaAPVOxduNZI9RObW3PeJwcjjMn9snMbfuLKeMusziBXhCcyuanW4mf33Ao6fk1tmIcrqCfbKBiPkfSRdXbQW9/A9qV3sbV8HS2CyPkQoetI3uWJk6dQHWvAqzWAsVkZMxI3RN9VRKkILvrazr1KBXuusqpBIgptXiW7jBbvyoKNT5Hd39xPdY/F/FrfBo7zqR7fOd8pchrtxaBz1+VP9sg2Wqeu1WTGseVWAF21B1Wo1Rb4WoDNn42iSCkDuh1xaZmZnlIsc24yCTKLhbsaL/j8VNvVGadxjsFwJEWHdkdZGHIsq9bGxCIurNLyVSti9fNVc/++2rw8Z5l+w9+XQdCDILq6KUpVIOrXLAeNQUR5VViSgScgi+WIOoyv5sQkZufmRdVEFZnjUvHdxcbqMrY2N0SBzxgMXrNn2wjzSKIZeD287r1sbXmutpBT2Nf5fRncp4OEuEhQsZuojHaxhiN4wCJIHOPazgq2ui2xqatXp1GvNVGp1JCnjP2ooTE+ifH5Yyr/07MwcGNRVK70lvH2jbfw8ssv49zaWaxGN0WdZ49lmDo+gS984Rn85txv48nxZ2SeO9t6F+9eegfvvH8G76+9j+3OFvI0x0xjDveeug/PPfY8fvu538VEZQI1awyNYlzGEdrd0cKd+AAJVyRaiQpi0Mfu5rrYrNK1gOr3EydO4MSpUxijMs+2Mer3xSp3Z3sL594/K+uj9u4uhh2+30e1EgjYQgUErfsqnqscdzSATiKdUc0JicjWanHOngSISla/vJ9l0oV5DgZwkd9x3GR/92krrI5x8F/5N2p1XQAAIABJREFUmPyen28ITB/6zANkFzN+lUkzB8H98jmqz1brQPVSZKT9l3GcMEO4zllmbEVuLGzFaFrdi18QgG7aLosvLIqJs4vr7ikDeY0GUN8n/dx5BUb5Th3F93SyyLSFO9dKBOAIoMt63nFEQdtrtRTwQ1tP3a9lfbA336vR/tDXbdrPUVzLL8Uxb2n7B/tB6f/3mtJ+7rgAapq8TQcMumeQ2ECyUq3RQFCtAw7jVpiBHsl4z/HXtgqx3qeqTABzDaCreXhvgta9kwp0tfeUdm3GD71QOooWzuHWNwp0u0BE7i5blGTq6jUoSYP6VN0U8KhAF6cKrXwqgJEFJCTMktjk0c3EhmPZqMex7KnUuMNr5j0lgK7J8DQ/FeCB4z/vcQz0egAdfqj8jmP0N1dlzURyMuKhrL84vu+m3CtzDFcRRiaSgyRxyeJ2PMBxxcWFhWcvUM/HbGxFbZ5nyEk+E8v3TKniuQfsDpH3R/IM02Qg5Dkhg3LtznU817+BIxEr1bEmJo4dxxjbQWMCaMwI8TnzQ2RBXeZtrhMiS5HtUkwit5oyN3hJD6NOC+sb60jaaxiruFgkWDE9JQBDMiSpuaJyV+kSpxXobEcu2L54nzP4vG/ca9MqNVMZ33t7A17jXpTTvsqe+0Ne394aXtZK6lnJ+iunkMAQGJWqkutfM+dI6UKOq55l2f68nIFu5iQ1H6k1UhxHcs+NDXXIGDZf1T3u9Mv0J0N4YdshufDq1au4dOkSnn32WakhcG3Ac9zrf6XM9vLPD5IvDyO03ZFruO14dbuj79ORbyWUHTyQXid/Sotoc0z5lI85N2VKc/sR69A/L0VZfOT9k6hAXe/iOFnq03vZcMaBS8YV8w7uibieVlbVJJiz/dMxaKwxrqMeSJ5Q43cyjNQYL33MEHsLEVPI+MfjsI8cmDokEqx06eW78GmVouaemwgRfmXbZRtlf2M9kC/y8GO9Dw0SG7XEUaSRShVxoPb4kT9C7Izkb+tRDW5KEK6AiGOtDJ1ujh/+xMW7Z1cQjzbwe/94Fg/fP4eZiYY4QkmtstVGfOkKfvonf4LtK5dRn5vGl77zHdQfegh5ra5Itk6ASNuBucWAFc29mDSxDichPa3J/KH2pNyH8viQmujOzo7UyHzuuuhkZNkIGMERx7qWwfUo5xuSblWtMqFVdo1k9EkMk1j2mL12F42CFut3fubkWQ+cGjKtQG+mWzoDXa/HLKBv17HhH5Pn00xWsDB6T4hw29cv4sZ7P8fKyoqQl0/e/5DMHf3qIgb+lBpLMxVleVhH27ua2/RB08Zu10UTNwVV6HwxVpMuiHxZVDIz0k4U6CSfKRGEE7qYOLaIGtsaSWSsR7z5Dlp/9n/jgw8+gL28gcXYxomvfBXhf/MiomfmsPKjHyH883fgv7eBJE9w+cn7Uf/1r+OJ3/kdbD58AsMmRWUF5qIK3LiQeZdccO7BEsQYgvEuO/DPXEHz+2dw4cxpLHXXseMrElSecu8cYHF+DtHXnkLl+Sdwz8MPIxqfQV6hm6eN2Zj56hmynE4nnG9iAbGrWYLv/emfov8X38dv/HRFHM0Gzz2I9j/7FSw88giq719F8v/+AGtXr+J6t0Dbn8Q995zAiX/3Rxj/1V8BshQ74zEiX4mBqiA4niEZjGAt5yIUs+sWcCwSwZUDH05Ew3beTs4vtrh2bq+tY+n6dVy/fh3DdgtOGqMahqjSn9XKRehVdQtUfLVvZQ2NZECuc3IC6DIOswa0P2+aOBr1PA9pAWaM1XE36sGr0Mi9MBuzb2CfTFWMKPobsK+8jBtXLmHkhJh9+lew8NBDSKdOYd07Li5zBNAtCqa4UkgSDDSAHrpNuIw/jGNMZDECrkdImHSduwr0uxbud2Sp9Fk+yF0A/bP8dI743H5ZAXSzYRTrY10YVXPFbRR4GtS5tcApf7F3h83G0S5iZKM2Pnj/A1inf4DahddERbLw8DOYfvAJWM1xbM08gHZ1CmkcIyhGcCxCExaaMdn8XI27iOyKAB45RsicLQEx0txDktXUYl6sazNZRK6vraK1syVqr2ajgXpN54FqhSdtXUQRyexYMvTEhVwVNJh9rjbKGUJP5axKoV4X200Bd4+1ri2YDUinbsBH7JjkFrGowsK9yccjGK/AB8KDYt23l61LkMpD4XgqT69Sh1OtIwyrcKsEkJWCOo5zRKMY8fo60j//D2hdOI/u2iaCG9uU3MFPC8yMFOONNvEjTz2rZTfFUs3G/fffh7Hnnkb9i09i/uRJuDMLwNiEqDsLVoqIhKQxkkkgE59BWjn7oB19FicYtAdIohi5XcCvB/JM+L6BKFQLsbY9vXYGf/mXf4nzq2exnawrla8XozLmYHJyCs+Ov4QpZwG9YQ9v7ryFtd4qBszBTZiHnGGm1sRXZ7+AX//yN/GVh7+G49n9snByUIGT1dQtFFBPOSfY1gBW0ZdnPGwP5RzJ5udmI/QrYoXnB3XYvL/ydyzGKtJGRDIHM4CYn6sJGlTai/U6wRvCblku5AFRrbOIS5UkLQILlYmd0baw00a7vYti2JWcJto2OswI1C4OJj+Vm9TcKM15dCpbpSnxvapodljxoUxmOazPHhzyyn2a15VoEI79TS0tLdmM8J+QSlim1BbiVN0oQalm3HKsYFtW6JvU/Lhh5h96aYxa1IFdr6O/uYT1d14VhmV3EMMJxvDkk0+g8fhLcE49qwAet4FYQE+gnrXh5ZFsJKlg5j3PLBs9Z0w2YSy0+txIlooTe+UQcy66H5qilvQdOU1DFFK59nsFLv07Xj/JMjI2CGmCoKUHWrnDp90w2xjz0zViqjduSoE+kue9B6AXudiYB8LrYLGBN4hFNQV0G2Ugi5FRHMkYQ4CNG0R+lb6qc9EJFNBesdwGTHFqv4i1Tww6bKorP3szfpnjCSnkwOsWEEyP7fK8lahYzw/7qneTwW2GwL1ja1KVObz0e7EGV/chqYyQupEUZZtRhCChc0OC4vIl7Fy5gqXr1+BsrMNNYvi+h1oYCnu+MT8HHFsAggCx76FXIcBvI/JcdGiTmucYj3NMJCpSIaeTh3h2QCzeE7B4SjVZRZjYqmCtz5J9OB8oS/KCyrCu3AGCwzQW5Su1ahhhUvcaafz6j3MIiYrv1/mt6he6KE6QlwURHfnNTaJpE4qXVaA37GJ1e0WKzrSsq4QVZXXKTSGLPVR7papoy/coxwQFyFOtPBwM0ev30aMVJ3O/HVfA81q1hkrgQ+Pn+txLRULjYlDuW1rpx/Myn6GsXA2Aofu/EEsKjOKyK42e47Qvh7Q7qpaEsVCIAplAGJ8nc/n46nTa2G23MRgN5R6xUCAgSZZiIu1LbAmV/4UdqAwxjtG2r6xbJZbBV3OoAOqqyGsJKUcVQvgMCUqI1bOdS8GPz73b28H6xgpW1zbRTQLUG5OYmJ6H0zwJy2HkRwh7agEzc3MIm3UMgkwKc+14A1c3P8Crr76K0+dexuWVM+LEMjkf4JEnTuFb3/oWFiYfQy2YFfLdsBhieX0Z5y+cx5mfvIOlqzcQDRI8euwxPPPUM/jiU8/jxUe+iopbgSf/ce2Tw84dmuyq/qdrT5x+itEAm8tLklHKsYft4+TJk3j0kQcxf/yYkE6ywQCry8u4fOkSLp47K/OgtGcbEg3AflUJPFV88H3JPufcykJEwH7Ffs8xSMhIGiwTYEi9DLwsefcydqr2z3sshBVpl8qKVkAX2r8TzKE6onQMlWl/OBFIFOi0DeR6TJMnjH38wa8cXzieEAAwn2+ACgMom3VvWX1eJoiUh8ODBIG99W05A11cINT1Mv/cKNDpokSDHLmuO2zhzmvis6RTBfu3KBTDUCyxTeGY52Psgw/auZev8bP8PfsNF2kcO7pxJIQ2zpO+gOicrwsBY9u7bSTDEeqcr2X83SfVyayj7TjF8Ud/z7W2HP/ua/8OyGKpvP8ze5ry3mY/4kvtHRUQEaWp9H++0/FDpCn3VUSebTQnJ6R9EvBkb+m2u9heXxfiTq0aolYJlBo9JwC5F14kc42erPbOkUXrsiuPuBYpvvOR2HTeuq3T0U4f0WZ089LvOLCXNmNeGTySc/84JFD9XgiQLK4y2oMEThWYLv/f7XRw5eqVvfvA901sn4bbW0FEgri2zCfZpEiZE64+19HEQMbEVGnlqsnRnHf/f/berEmSLL0OO77FvmTkWlVZe3Vt3dXTe88MZweEgTDACBRhpNFMImk0mulVetFf0IOe9CDJZHyBURJJiYRAEjYgYLNjptE9S6/Te3XtW+4ZGXv4LjvfvTfSMyqyOqu7aqZ6kGHWnVGZHh7u1+/y3e985xyJBVnUYPa7mh3PT664R8STVoo/Ke3NOINKA5UyCqUSiqUycpWaFL3kRDmogFKpLEopHJ0sFmRozH2YzPGi6qPm+UEYIUpT+WzgD9FutbC6tib7p0q5jNm5WWGtU8FFirdlPdELenZhkaK7Hb/YrkqdtGMfKVaZB6UBdA1CSpHjcChrjCis9Xqj9yz6498LBWVRNCpA1P2SORYp/KPFiV7PZE+l8xEy8jLrpgGz+T0kA+TzBRXrPMRXtvjQ5El4HQb4z64j2cK0STmj8cscP+aB3MZd89VuZ92ex8y7ewHo5m9cK7Jzzb2AcSni5PORNIkmm+j3k4a3G3PPbaShx6ZdfRsCD+5El1W+w3TPXW6XQN9obdNzozqUeaYJxQKuA9qusVgtX6yI5ZLE6lQi9H0Zy/VpNdYJ38VhH/1mUwprRntrrYwl9jUE1XXuQvpJ5iv5+x2qapm/yVut1Ha//cMUCjLWXFtbUwWipZIiaVAR5TMKoEtbWQpgFxvIGEJCiftDFCILYRRK7oJFUMyDihainmsiBwhSpbBZrtZQrdekmK3XaqHXpbXgEKVEk3rut8H3cHzMvTb3Y8wNpQPJ6VDdL7BzsgawuGvA4ifKfCcdTMdKGStefh/dD3+Cd955B26+gAOHj+DYqVNoFxbR82Ykloj9ECk7rBLq3tGtzZAZFVFmrlV1/wyZakIRZT8/gO+q/Ft1mIcXEzgHCkFBwHTm7fpuTu6F/apXtDF39AjqM1OAkyDdbCL88BLaL/8CL730EoIrN3E0cnDh619H5XeeR3zuEAY3bsD+P3+K4d++g6XWMoa//2VM/e5XcPwrX8bV88fQrZeRSy2coDJrL4I/jDBV4jrJIddHmqxi6dVX4fyn72Ph//rPiPpdLM9O4fZxxTSfvtVD/eomrKCHG+cOIPn8k3jsv/g93P57F9BZnJX7mUEdSUBbkwEO5qrIRyngU/GliZf+6i+x/p9/hNM/elPWuvpT5zDzh78D++xZWGstDH72Jt569VVcWtuEXyzjiQsX8Ng//UeYfeEZVZRfLSF1bbHWYd47GfjobTVx+cY1yQOV5xoonz4khXZulKDUi2S80mItiSKs3r6Dmxc/wrUPLmJ1bRVWEKCs8xkFmwUjyl61WMihWMyLYp/It7va1sfZLvKWZV3nCA1BQugUJh+r4XGJsXTOUNY/0Tjg+UgEUM9bZlGbvp423HiA+Y3XkHNCNPtDvPX2RbRbHRQXjuLEV/8rTDUaSAp1dLyaqMOVyyXhc4hyoB+h3+7K3r3i5pG3OQeHKDpUbKBSZCw57XvUWO1hBO7hED3/qryzOn68nEYsLymmxAsn2azoyb6TSnWpp/KmLNDhvKMK6bbtgV104VAxQVAO5usZq/GLlGWZ0++gdOcK3vmzf499Bvoentdv4SH7APpv4UPd6y09UgC6zMwKMDUv9V7/W0W18ieTSBxPEo4DLmajJNXlGQbqvYA9VlTGQU+ql+03vovS+z+RjefsiScwffJx5GZnsbpwFq3SrEj15lNWzSdSCdnwlRwewQ1WcgmAbhFAX5N0fJLmEdN/WpK2sci8Mkm7vraCbrslldK1akUq1YwvJK9VEqgMeDIAujBO6U8XRrJR4PmKnmK4CVNN/Gfpn6wSpCMAXTMgsknYj+8vrMhVQJpGThSQJ+y9ndL7EkQSFNBSwchRvq2sAozKLGz6AQvLgwF0jLDdgvvGq/Dffx+99y5i8OoH6K5vwun7OOqr+wlcoOMq6bX+4WkMHz+Gw6dOofTsBXgXzqI4PQ07X1WMbJFEzEvZLpmmfjVE7CpP6jwXQCbH/EDAaSYxLHrR1grSXrGXYuAG6Md9fLD2AV766GX8+Mc/xu3OdfTdtjTTIB4gdWJUqnmcSZ/DVDovVZgfph+hGTURRj7ifA+JFaJk5fGEdxxfe/Er+MZTv4fn61+S+3FQhBMpyT/Z6GopdBs9WGlXSUgOYgzbQ/HqScMYBS8nLN9iuSGJfHkU3PQyAcMkIL3e2U8IvIkqZCwVsU6ixhQBZ+EHaECWgaCMpjhAGpGJESLobGLQaaHb6cAOWV1MKwBKXCuGgqIVKzBCeNS2YkiybzJYk/cpJa52B9DVJWS8IMf8mO/VFwVA16xVsmb4n4wPkZhX4FhCKXmdBCDLRuTVpZ2VggWPl82Jrormxo4vNxyiNGzBLZXQWbmBO2+9JNYKvSCBW27gc5/7HKrnvgzr8NNyjqFXQ6A3UOWoiZxmLVNykYULdFbuunUJWNk6OS39lU3emLYw9zwCOfSYHf/7pOPl/jk2JwHoebXBUwC62XipcbsrgE5ZTgoZcPQIOKTHPd9pQJzzzpCggOvKhlDYOVq+3cisy7yjZT+z95cFfAQw3COTbht0V89zfA7P9qnxBFl27s+24agYQScfx9eI8edivmMgm1TFspkOI5T0+mItL8NfWkLnzh34Vy+jt7aGXq8rbTkzPY2pgweQO3YYXrWKpFxCt1KS+ZkAeksD6A0C6IHaDUTIC/zNl2+VEWn2eEiAUgB0VSwl7UHWUkqlE26uQg2g0yKAqYChKm4AAXRVBa+rR/R7JqeMEgLnyu2ktynIIrNAQGgBotVYFxA8VpKe7V4bS5u3ZZ5nnxBgM5+XZBD7DY8J6KGs2RWCp2oAnYAFE+VkX/gR5dQJHtuKfc4kNhUVpFhr8mv82Wf72Pi6t7P/aQA9NCw6XWyjC3DkGjW7ixLq0l84l3qusiwocL2BeJITPCfoYtZViTmSCLPJEDkC6JSctVlkwsFFn+m8ruogu12BZwZAV+8525EhQ0sMCsqrc7vUsdGJxDDsotlcx+r6Jta6yn/NK1aRlhbhFcrIV6dQOHhUfNuLjQr8InFSD4N0Cyvda3jrV2/h7Y/+Fh9e/6Uk7hJ7gMZcCU8+eQaJ20AM7fcdW/JsNtY3sHFtE0E/QLVUw3OPvYBnnnoGF84+iVOzZ+DZHhy4yLF/itqLAyc1ADorvsT1AGGnhTvXr0iChqoybFdWuT9+/gwOHzksrGS/1xPZ9hvXr6Hd3BRAiskArkcizy6McyXTTvCcoDr7mYl7zByRZX6b35leJGuBLkyUDbYeT+Z3jKsMgC5xlUjsqWdl5pHxOWR8fjfnNN9lfprrGjHUCfbrgiTDiDPAfRZA5/nNZ3e7hvH5zsR/ci1ZAF0KYn69ADrnAbYrE6kc3+KRWypJopT3a4q0zLidFKvvMg08Ur9W7awA9DaLzXKeWier9D7WjHs/lPgu6A9Q9ZTEMWMHY+si1jp6rDNOlKQUj0n2AfS7HvaO5LJKTOtRmjl0G0DnEeKpzf3FCEC3YHsFUSJhjEOlABbzFEsE0CPJHnZabayvKLstBaAXtgH0USybhYrMVWjm4vgi9jAB9EdoRJh5j+M/O38a1iWLVbMFd43+u8j5q4jJEveH8pP/kWUmRcC044oCAeDD0Ecw6Kr5W4B1VfDkaBUYjjeJRbXXeK/+OPziQbW2kr2eUwwwi4lsxiueKj4js53y8XBUDMM9d68/lHwA90H5vAK5HCaldXdjupV7Dq5LvFfOa1w7+WI8xDmPfceAvNm5/EE+rknrENcyU5TFeYfXR5Yrf8/3ipWuCvOzMudm3Rxfw6QoQsuhZ/MMZo0ythW870mEuQd1v9n8RrZI16wdJibLroMP6rs/8Xk0gH5v1vL2PHI33j4OJu+8kpSM5d0C5ntc9Hg8M+lQL7aFBSrxh3SOse82uilZ1rl+v2NWnnB9VkIAXdvSjTAYicQnAOjcuKviXGLm+XJFlI84f9PuTECdUgW1xrQoRQmAHvTR29xUc0gWHGdcz3VZz087+sou4Izgw5lVRjfJfXUJ0978Po5BWjn+VgLoKVCMLWGgjwB0MtAJJuZyag7aAaBb8FM1f1brdfmPdiq9rS0FoA+p1KbUPh/0S/U2BaBzP03rDeZwmO30bcqIs8DUgc89HG0j4jamolUVu65/iOGllwRAp8pQY2YWJ0+fRr92HD0WJLOgN1FEDslBZQDQ0VCiMsgk/FF+lx13dxcldfN9BJ4G0Ac55GK1NhWDAtyEkaUG0HVhRq/kYGp+DtWpKnJFVwrUkms3MXzll/jhd7+L6PINHLcKOPP7v4/yV59BcnIOwdWrcP713yJ+5SJ6/Raif/B15L/xRVSffQZXj86jXcnBTVMcC3LwQhbJJSiTgU6Z82ET6F3Dz7/7XTh/+SM89Vc/k2K6OzMNXDk0L214dHmIxdskEvn41UIB8VOn8cI3v4lrf/wVkYjnaxYNkVZP4gjzKCEXxqJgg7CFj157Fd0fvoy5//RjtNttVD53Hkf/8d8HDh4E+hEGF2/g7R/8ALc2m3AWDuLFb3wDja9+HoXji7JBjatl5cHOvZZFS7QeNpeX8MYHb6PT66IwXcPsU2cwP7uARr6EaqgKtUhI6mw2ceniRdz86BJWrt9Uc5DtoEL7L89DLV9ASedFigUWgOdUjoTguS74VkKTOs86mmBFd1DuXfYIpkBTMrHqJWCxKVa0PDGIlHmFalj6qIh5I9o8JgMcbL2BvN/EerODn39wU/r11JHTOPrlP5K8S5KvYpCvY/7APIpFlVvnNjkZBAKgc66qUAHOUvmdAklzJHjE0ajw+kGPzR3n2wfQH2rz7p/841tgH0D/+Db6rT3iUQLQWSmefW0DK4Ztth2oTwJTZGExck47JNu3o+RsMi4L3GQT8ATQk7CPmzdvAG98D7l3fox+v4fqwZNoHDuD6qFFrBNAL8/J5j2PoYAUTmphygDocEYAekp5GWdDCUpblGtTsr2UOaOEOJOJ7a0m/GFfsRSrFRS5Kc+wNyWhqtlySqqZi5TyzR74gQSZBNBLeSXxygWZ/40D6Fnw4L437pqJqlZqA7ZkfJvVA1BVmJS/NYGeV4KTVwB6rjYrXrKUMSdnP44SxP4QuY0lxNevYvjBR+i8+j6aSysItzqY71Cex0Lk2hjmNZvsscPIPXsOM4uLcE6fQHLsMI3PkIDsALIkWdHJwJaMP9IdB0ht+hMC+cRFHEYYDoYYtBVb0CWLra4KFkI3Qc/10Q27ePXqa/jum9/Hq6++is1oFXHJl93SMKZ0D9CYrmBu8ziKfl1Yz9fcG9iKtxDGPrw6fxPA9S0c7k/jC8+8iG++8C188/i3hVnpCgO9omoRCKCTgS4szx7sRDHQrSCF3xkIU4tyY56jJL0q1Wl4uQKpckgdV7UlJeT1blDAc7EuFJNsAdD5olRWToPdDHDo00gWjRXTB7An8smD5hqG9Ab0h3AjtWng6COn3ZSy8CplHBG0tQmO8Jk7UjSixhfBdu2BOFYMk03qZDeOewVRCSmR2c0XFSgZpMt7sn90QCmJZt0WBNCN3Jr81NcjmxO9QXH0AW44QGm4KQzD9vIN3Hr7FQGV/NRBYWoeF558EpXTX0R66En5TgHQuZlKgXK0BS9RnoXKI55j3UHXqY0AdC+ltPvur3HQ916Lzo5jWRhh1CnGGeifEkCXPmQpX0Z+pxT+aCbRMFDsGQOgZ5mT8jwzBQvmXu5OzmzLqH7cIrvX9hlPHH5c37qf482xQzdA4Cq5s1oYosDxyoRtvwur00ZKz8tLH2Dtxg2sLN+RohRW8NZmplE6tIBqowGvUUc0xWIqD3HORV/mxBT5OI98rKTwo8QWj3ZhhkhxED2wCcpQnk/xIUQ2U94SsFQ+bQqEIWOXxTOcFRUQS0l7StuPtlsjBrqyIFCvbQBdKuQ1yJhS9jlWTF2W48j6wcrcMIEfBGh1t7C8uSSAGJPETCybQi4DSLJgSsgh2s6AALrIF6aWWFgQiObKQmsS9jkyw2QdI3CspUR36yeTQHQea34/rn5gniWvJwwNr8TEGhkbCFOYwvmFm0N9HaVySbHHtMQ6wXPOOyxmGTHQkwQ1O4Jr1A+ogKLlWgmiKwUBJgu1/7Hh4IlPOtteFf7Z8lOpAYiWhJnr7BC9QVdk0Fe26CE/FDZ94EyhUq1jam4BjWOnRHK+1KgiKruSsArsIdrxBq5ev4r3b7yBD6+/JVJzLIAYRl1MTZXg8750ksel3UiUIolS5IIc6uUpLB44jBfOvYgL5y/gxJFTmPHm4JCFR855qphsCkBnXyHTkow1JtxT9Lc2cevKZbz8ysviEcc4ZmFhAWdOn8ShQwfRmGpg2O/hzu07WF1dRk5X5HOeI4DOAgYWVeRyKtZhzONphly2MNDEe1lAedJ7UyTB/mI+z35pGOi8FwOgE2wx/Sr7c/y9CpO27YImzUPZayETPlfIq0JD2rxoFrwAQSyMy5xPxs8YIrHXeexRANAJQBHAMQA6fzKGzUoDm2c3CQj6uLXiUfh7FkDvhAFszxWWa6FeV/Mf19EgknbwCaC7uohmH0D/ZI/vEwDoIt/L+ZBJU9nT0PsqLwxG/pvgenWK/tcFAdAJrvTaHWysrcsYLRUKKOZzsocTBvo+gL7rszPzmJErlkhD72EJMDPWZuxAdRfO6cVkBW7SlYQ2GeVSeWX+i0KREU0Dem2HouQw7HfUWikWRUx8q7WC6wLnVkvssli8ZgO1Y0jzyo+Wcbowqyk5Kl7quiCYyWDuwR0lqcpYJwwidHt9sUzjNxUKGQDM1EfbAAAgAElEQVRd6v9ZDE1Rme2idWMDYtYWw+DOxisfF6N+sgGh1jIzf5r3Zl3jvpJJb6reGesl31cqIDzGrInZtTF7HSamMwD6+HxtimvV81TxwMN6ZfM+2TWX35eNAT5rALqKSnXRlOy5jQLg5AL0kX2ZWETweNXik5t++3mov+t/T1Bwl6g4s3l1YlvyXfKpCZva0VXfA0DPfOOObqEY6AZANxLual8yiYHOIieyzlmoliuVpYhVrOloa0ZQhwD6VAO2qxjoEQH0jQ2kcSJKGCZuY9/YB9AfrIT7Dgb6fQPogJ/GUqzEwkN6dP96AXTqL4pgNVzJ3TCvZKmcj5CEFBudr3zUQSVcFaUNp3UNwfVfivx5t9sRVY/jx4/DmX8MYXleiCqWW4alpblHALoeg/dioMt+0Yw7GZN3A+iD3ACho/JvZd9TDHRaioY5OATQLQsD5hxIenEsDEoOitUKKpUSytUC7GIR1noT4dvv4xc//CF6719CreNj5qmn4J05BsxUkKyswPr5Jbi3tlDO55D/468i9/mnYZ86iaVGBb0cvzPFTJBHHrbsf/NxJExsdDeAzSv40Z/9f0h/8BM89dZFUYlYP34Qt84clnhs8YN1LLy7jIE/wHtVB3jsKL7w1a9i+Z98C70LJ0FPsFpSk+Jstlc1oZUei+qotNfF1u1bCH7+Brw/+2vcvHkL0fwMpr70IuJiUaTh7W6I66++ik6aon7uHF781rdgnVpE2qjAjhMMizmx5eRePp+6GLbaWL1xE6++9gsh1aDg4fDTZ3H29DksLhxEtZCXOITg+cqNm/Lsl2/cRH+ziUKhiHqhgIreNzYqZVR4HfQ990h0U/+JbYxR0+VjFb7PNhta5WK2AXQj4Z4twBAAXZOKhGCh+wetYw2ALj9pL5b6WBh+AGv9FlaW1/Hq9XVlT3fqccw//7ty77SoCUszmJmf1uo0KvUf9X0M2l2sr6+jTEtWsZCMkSdpjiqgLMQzCdaHtehnFpB9BvrDbOT9c9+rBfYB9L/D/eNRAtD1mjFho5VJameeVXbTuRsYnn20ez1ewIZkINVV8RvfB371Q/E1zTcWMLV4AgsnT2Jz/hw65Tkl6YpQgEYyWes+4LJCK1OpmFoBYq8lwX9KkNcqS8KYVZTdTlsCxOGAzONEfFVr1SqKBZWkHSWDR9IsrA5PmcsWmRQmbnr9AXr0rI4jVIo5kYMheCGV8VpuLbtZN21yP5t2tbXST0ihafIb7cyrTmlAM+3PTJl5fm/iFGDnSpIYztdmkCtX4ZK5Z+eUJHISwXZ7CIY9+Ftt2LfX0VxZQ3t5DemNZSXdmnNRaNRks+8eOQAcOyBgclSfwrBMH2om+z1EwrMWiFdtPRkgJT3ktB+wG9lSuUpvVb87VJKvpQIK05RFtzF0QrScAQbhAC+9/zL+48t/IcFQB1tIq5Fit5UtzB6YwpkzZ+BerwNND37k493h+7jTWRJAozxtI0oDpN0I02sFPHfhGXzri9/GP3jqv9EMdCXhPooBtMS0i/4IQLeDSCof6fs67FFm3RKwslKeEllBh/7rDMrIRmdCll6MTH5QhtuINpB9Tq1BgWgsqRQkWz0Mh4ijQFkJhEP0Oy3p792NFfj9rrCZKTluaX89qudLXombTO3lK2x3JpnE+86FpdnoDPJs7cE0PuY+LYAuNZgjEJyyYPreEgWoS3vqynt+d2hz263SECP5zEx1L/uJq6uBc1Ef5eGKRIibS9dx471XVbW0V0J5/jAuXLiA0skXkMyfl+8ZOGUElhqnxagFVzPQ6T3N3sfE3MCtCVNYzQ9MupmhMhlKzyaC9gIYm+N5H8IaeQgAukW7AA2gjxL/9MLU8pMGQGfywQA9ql/vECsdTcU7E2l7B9DVFJORsJ+QFdpLf5s0/2Xb3fz9XoBUIsUr6hk6/kAxoSiBaUfwLNokRAhuXsLqjau4fvUKVq5/JPMzGbPlSgGzszNozM6gNjstY9rLF2BrMLadO4i2d0CSm7SgoCeX9DF6s4snnAM3DoRxnr1GjgRulDgPEwIPbAXush8m9AuV4o4ELpPQ8top4b7N2NtOVPH8bBtRK9BMcyantqVLLcRBjH6/j612E8uby0pFRbNK+S1ZQJPMELPBk7VBM51oO0HmCAF0w9wigCHemZxfWMSjGejj61a2KOPuAo2daheTQHSxfWDFUSZDKMdpCXeTIDYMZfHH1X7kIltqpEkl774NdqoWTpHkaL+ifGX5FES+lj54WlqV81beGNpzbtL9XMBordDAZ2hSiTyU8zxfYQEILJVkWlttYmlpGWtr6wj8RCxGFo8cwdFTZzC/sIByo460rOarOGdj6CXYbG3iytpNfHjniijuvHP5fVy9c12eQ7GUws0piX0ndoRdXiqUsFA9iCOHjuDksZN48sTncPzoccxNz6OQluR6bXogap9WAuiuSLir9iWAzriltbGGm1ev4PXXX8etWzfhDwfC6D+8eBBzUkRYFXUeJvk7nTYa9YqA5PRDlGIKbU9DFjrfi0qKBi2MlOxowsnMuaYYxMwlMk/pfmierylcNFLjHIc8Rr5TsxPHzz3p3ybmmlTYMelvBHnyxYKAysb2YHz8ZK/R9OVJce2kddbc828aQGe7GgCdc58Bzfg7I/1r7luxPs18tZdWf3SOyQLovZhJU1dknUtTUwLoib1EFCsAvddHZR9A/3QP7xMC6FxfQqqMiFWHaLhLHCVvPQ8VqgZwP5ZEwjDqdTpobW4p9R3utXKeFNqId71WR1Jg1E7AcOSd+3eUgZ59uNl9KQtnWLxLRQoqj1DClfPfUMp2tSWZ2V6ayEV71CdhIHES538mpWXeoxJVouZssRjLqAuZpufextYFEdxLM07ifib13JEMqkk0c93lXlYVNdG3N5E9KffhLH6UexGpXxXL2jZXfeW7LjGXVkWRdVcXDGTn9YcFLJvzGjBcfOPJOoxjYeURCOD7AwcOSJvz75TCzsZlJj4zIHp2LTOFAWZ9HI/LOD645+d6xpjuIeLnI5B8Uvxn1j1zfWYN/XSTzQP4tGYW3ttLXFd6ZwoBsrHDXfGBthsSJRcpvNzeL5lYx1z5vfY39yr2k/NI4kadaUSQ3KVJRrPgBJb6pJIK8WoeAehGdUp28BMZ6Mw7iHoCx1qhoNT7uK/QQGOhVEalNiXrrwDofk8z0PcB9Iftgf5JAXTOU5HDnJ7KcQqALuqLZXS3tsR+4mEz0I2xilnL2X3Zx0KRwGbmc9vC0I16yAebMt+5gzX4Kx/Kfmpj+SbiQRuHDh3CgaMnUZqakb2yXziExFUKlKOdp9bqzg6Te3Lrd8Q724MvcgKkOv+WCx2lFMFpJCHYzEwUMKTSAvMENjAsOGIvVCrkMVUpIjc9LYXQcbON1bfewq1fvo7bb7wtcWrYCWH5VF7Jw58vo3xkXvKgR778AhqnT8Kp1amhKeA8C8OD1BM7wbxlodgdqlxkvwusLuGNf/Wv0H3lJTTWbsveL/36k/C//aKsRaX/8BrS//unska1S0WUDh3C2QsXgP/uHwLPPQEUisCwCKTcWytrOYU4x0KYQuAjuHgZve98F5cvX8aNW7exvLoubV+rT2Nh4bDME+XHjuPQl76A81//OoaNPKKih4JXwGY0EMPFnOOhETrw15tYunoN7/70FVz76BL6wz6OnzmB555/DscfP4fi0YPobG5i5eZNXPnwQ1y9elXAdCdKJKaZrlRR1QB6vVxCqZhX+9aMrZfGtVXeLAOgEzNXa8T2WrDb6iPpUA2gK3s4dSSbfedcSwuOEDPJLXSufYhb12/jw40hjp88hcVzT6H2+OcFo4hzZaC+gHqjhlxe5QFF/KdH68eO5EdLtisS7lxz6ARPS0wSI/YB9CL+x30P9AcQKD3ap9gH0B/t5/NQr+5RAtB1zekEZs12oD7iiY3JPo8DIOMbKWF9ZV6TgBjzGZdyqakvAUPy5vcRvf49SeRapQZqB4/i2Pnz2DxwHp3yvGbnBhKWMBFeHdADeQxAt0MkuZasbEmaQ5QoyT96o7W2mlr+LxY/FLKwyECnpBGvxyRzjRWTAoWFDCaAA5OOnW5PAHTKyVdLeZF/NzK6259XYEWW8XQ/HUt9/85yZhX4KQa6nNd4NkutsC0sednMkK7tKi9cAuj5chV5egq6BNEZ/BAIogdbgDSI4HTIKAgQ9gbAWhsJZX8cC04xB4+AylQJ6VRJApB+IY8uF3ZJWdAXOA8KpDPgEI/4NMJ0SgndWErzrAAYsuCg20PQC6TYoFSroDitgtm+7aPp9BAlEf7mVz/Fv/ubP8OVK1fQtVpIKqEkAupzZTx29gRefOZFLAxOwhuUsNXdwn94+y/w3o330OpsIV+jX1IEe5BiZqOIp899Dn/whT/Cnzz93+4ZQI+6fYTdnjzjcBAKW58tXqAcfrGMAtuiVIZF1gQTzWRQCIDOogUl8cmWoKemPHsyZNgywkqIkMQUGwSG7Sa2NtawtLSEYWsDkT+QjTfNBgSkY2BEXyoNApHByMIDgl78bkkg8d+2Ys0pe3VdKXkPeW4z3gxDYC/9UfmuK1aFeIVqhh+/juNPxjXp5Vq2nQC6AOdsFzLTdRaHxS7sv6x197SErRf3UfbXEPT72Lh9Fbc+eF0KZ+xSHY0jp3Dm/HkUjj2LZOaMnG/gVBBo6WUC6E5MBjqvSzF4DYBOlj7b0dZ/362QxyR6TKLDJHruNWZ/HQA6n6sIjWnpYGlLsjPjSDGFWNRRrY6KdQzTRRLGur2zz3rnc75/AN20TzaZZ9puUluNJ5zM95t+NwmQnXTu7Hdw42m82pxgiNQfSBK9DB857lepCNBeRdBcR2t5CcvXLqK5sY5utw0/6Cnv3+kGGgtzsnmkxxvHMyWiO/lDaLsLSkGCMqW0T+B4TOmGruSbvZRQubYs0GOAz4iycgZADx36ahNAp9fZJwPQzZohzIwMgO44OUm4khEc+ZFIlDZbm1jaWJI1jPfENSjbhyV5K3OyXs9NPwoCkcU2ADr7ExNiBkCX50R2iXJguEvyfzcAfTxBOA5aboPpnB+UHH72XAKosA+b9s1IuI+YQKpTaFa5Ygjt6IuUT3M5J6ktMBUz7gbQU+TED0+D6xo0V+5+anxwlTVj0IgT81qDfIrEo190gs3NFm7dvI07t5fQ6Qxl435w8TCOnz4rAHplegp2raTmwpyNsGDBD30s9zdwq7Ui8//lO9dwY+WWxDvtzjKGQVu+v+SUUC6W0ag3cGzuOI4d5n/HcHLuFBrlBopeCTaZ5hkAne22DaCrJI6o50QRttZWsXz7piQaNjfWRY2Hc0mlXESZnrTFovQtjilW9hdzCjxXPuJkFtKmxhEWuhRYyDNQ/coA6LsliI3yjhn/BmAwx5sioCwDneeV/s7v43o70Wpoe2bLzinjc8l4PzN/Z98RwI4s5YKylJE+kbHgMaCMeHVq6dy9zmPmuN80gM5+wedKwMxIGosnsGY9Sn83nvP6PvcSGzxqx7CQRJRDGFdy8nRsKVgs026IQZJYVlnYajYx7PVQ4Xy9L+H+yR/jJwTQ2d/oWc35XhKEVNwxNkHcH1SryOU8AdD9wQAD7rc6XeWfrZUwZFwmaoekxv4+gD7+IEfFcpmkMX9HMJd7bYLoVGBjAp3z3yB1EWlQWsEV2n5Jn5j/pg+oxKWWhRyLGjVozj2lvGSMqf1ptnjVCvpIg6GsRZTZ5eIhAHkhL7L9Kobimsvkc4pBEGlFHQ9U4mFymV8lFgBaiYcAurJdY+wS6mNUvGbs2Hi/RsLeFJw+TEDXzKVSBKf9y/n9THxzjeeLADqLmNSaogsPxpR77oqBdDGAAdGza5y5H963+LyKHZ1ayx7WaxLgu9t3jccFD+uaPva89wmgm7gyGz+Y342KAzIxLPNpkwD08dyY+Xc2RzapPXe0m6i3GWLL3RLu2Xv/dQDo0g85D+TzupBcqTTynorlCkrVuoxrK6EdRFfALuZDzD2beI5xJVnrJu4a3bO+ibsAzX0Jd1E3k70+C4fIOmUBbVSWIohPB6ADAVSxEuXbmWMo0l6v1UK/25Uc4cOUcL9fAL0Ybak1IthE0rqO1du3cefqRTRXb0tMf+z0ecweOiKxb9+dR+QoAs1vEkDnk2s7MYqVMurVMhrVMpxiETYLtoch/GYTg6s30P3gElavX4e/2Ycd2EJkck7MIXf0AKqHD6N4chHetBpjA+YadH4wTJmlYEF1inJ3AItxEgH0jVW8/qd/iq2f/gilW1dlrxp99QkEf/+LOPnUUyj+25cR/O/fEYbzoF5DYWEBh48ehfM//DPYBNAFLG8AiavVUI26DH2u+7LmJ3dWEP3sdfRaLfQ2NtFdXZd8Hpn/pdo0akePIn/mJIqnjktxRqfmIizRGiyHnpUgFpa2i3ovwnBzS/mav/Uurnx4EStrKyjUinjs9GN47MLjOP7MBdzh875xA0s3bkg+hEz2spuTPEitUBQAnXvcgsd9q5JWN4pFSpVuezIx/uEiCngfALoSpjP5CBWFSvEb1d8yRVg8xkl8TPcvY/Wjd3Dz1jJWkyIev/AkDp65gHTxvLKFLVThziyiUmFuioUjJO4BQbePQbsj7Vm0HOSMKqhwMtRkSSvNh+CusHNZzc7Lu8zR+x7oHxuJ7B/wKVpgH0D/FI33Wf/oIwOga1ZWtkx5O9BXraxSEmqW5OKTDfizwf2k9yYJaZ7X+CYiuylxrRiuFQgLK3zzBxi+9l1Vre0WUV9YxOknn0TrwHn0KvNqEdSStwTlykMlmc2gIaTUDzfhToTE68sCmaT023Pl3GQWNzc3pCrOc23UqxUFoIvkmTeSszTXJgw07QnP6lrK5goQ3+miS+nbOEKtpDzWGLBx42oYo6MkrS48yBYQ7KUPi9etrugdJSIUp0zJy4qU1/b2QpzRUyb2Y4SgBJ6SlM9VGiiUqygWS7DyJZHHY54xwFBk0MWbOdAgA2OhQUitelmIyfgkUJx4NpK8ev4D18WAmx4kiFICfayBc+AQZGVfSWJMpT14CX3zUqTDGINuH71eH9EwkmR9mQHaTE2SLwTQN+2uAOg/eOPH+Lc/+He4efMm+k5HAHS2Z22mhFNnjuPzz38BT9e+gIYzh83uJv63v/o/8OalN9HtdeCUIlCSwAsdzDXLuPDY4/i9F/8A//C5fyLgs0Nho6Q0SrBqZXW46QB2QjWBBGF7C357SykU9AJEgZIpK+QrKJXKKFeqcCs12PmCyLhHGkAX0IdyQJZqB26khdkVp8oPXYI1SicHkrjdXFnC+sqyMNDDfkv80AlU5C2mkMjgYCWmkheirA+BC2EDusorUCVmCKgrhgZzSB4p6/fx2msChF0w4fUTwMiy6zMMdBZbGCsBYaAbAF2ZKMhnCbgzAcAAVgB08GcfpXAZ/Y0NrN+8ituX3kO700Z+ah7zJ87jxNmzyC8+iaRxQqapgV3SAHqKQtSBk1A+m/YBSg6bALrvVoWBTnUJKx7cBQDuBqazL94LQB//nFRHi7w2Jesdqfq16dX7ACTcbUexRyRROZKKTxDGKqnITS3nGzMnmzlHMbq2JYxNd7gb5N57XxmB85n2yXaz7DyfneNMAjB7bBZ4Mtc0DrKOH2/WnIhy5qlKurKSN6UNQhDCSwdwyEAnGzZsw/L74vfcWrqG5Tu3sHLnNlqrt6WfsOJ7dqoqYPN0fQoNsoCqFbTLx9DOH5Q+TNa11IzTNzwJRyxsOlpRplQk1Ak8MflPIICycFJk4iAQQEa9jwwDPY6Ri5U/mi5L1+916bLa+mz77ooXuaUZkwoAFXaLkx/JTId+iG6nK2zm1Y0lHDh4ENONaVDiXCWaMzLw2hNY2lnPS0woUMGCMoxcC8V7S9QUEulb0q84B4m8WXZPZoAKwzJX96TWKtXvpGeZdUnALOXhbrzXeXAqSfptmwK5MsPk0aC5AleUpoIqGCKTixtTLasu0rDK047HSpuJ/CufA1ltShPF0yx6rk55FkaIFUWKXKIsMgQglvlZ4AENmnMOU4kItZ9Wdi58H7kxLHo7Wha6rbZInt++dQvtjaaA0LNz8zhy/Lgo29TnZlGYnRUwP2aisZhHYgOtOMRGMECn28FKu4mVVhMbG5votK8h9JsC9pWcIkrFEqqVGg5OLWJhdgFzjTnMFGeRszzYCZnnTAoQnrVhxyzmIoAuq7H8noVYZJ+zTzTXVmXN2djcwIDFf5Q15D1z/dce5yxuY0KT644oeLBNBXxRbSsgugaXlf2A2UFn3I/HaG8jEFl/Tnq79rgfB9AJNCgAXyVUDYAuRX/6dfdcdneBRza2NLHrpPlGwjvGF7XaXQC6uc4sqzHLQB8H0SfNY48KgM5rY5sSQCdoY9SSsnE9/865VpQvxqyd7iOs+I0eug2gpxgy9tDzaG12VsaUgFqWowD0bg9lPUfve6B/wsd2nwC6ml/Vi89G5lb2zVSpfShFiCLyYqlAH9FYEvd8Vv5gqArZyC7WwC2LvCQHKnP3TjsyvTIpO6HxcOfviAf6+HzFNuE4J5DLuYAJW4K5TM4LgC4aWKZoW8VAfJkiBSmaEmUstR+ghZk6hs9Bt7+JAQxQoQICuLEv6j5i0cHiYoLcjOXyOSX1zmJELbTGOCSMyTYXSFLWMP7H76U0OdchJbWq2OY0L0tT4ymuwfsxazkTH5h4+hP2+I/9WDZeNkpAvGcCE8xBcP5lzoFAt2Knq2LN8Vc2XzK+toyD69nnzPOLv6tYVnzs5T6QA7Jr8m55oQfyRZ/2JHsF0PUsJQCIjmdlbyPfr+JdE5tq3V/pj2Sgj1yZzLHqI9uZtLvem3A52wd01k3Hz/J5IzV8l87G7o0yYdrb5WDGyttkje1obhIDXVnJ0UpRRjyLG5FKUQzHbM7zRMK9WKkIWcNKfESDDtrNpo63FZBlCoVF8SZScbkZO7rp5Mc+gO6g7+Th62I/N+0/UABdrAd1ETILj0OoYksDoFPBp6MZ6A8TQN85WW2rHjIuiGmjYBjBugcTjPTinlKoTHqw/A10m1u4efEt3Ln8nvSvc6dP4uixw0gcBx1nEYFVndCntifJnX1twuSp54+7BhFZ2Frqm1YLHE2SCpVMIAvqLfhUq5QisRQDO4VXyAtIOlWvSbzjMBYVqbMEaPcQr21ia2UFQduHEzmo1urILdRgT9dg1WpIG0Vu0OU+Q0qH20r+nPluKrbQV71kpbLPI4DubW3ilX/9b7D5wx+h9v5FKZxzv3gO1reex+HPfx7ed15D8Kd/hc3lZWwW8sjNz+HkyZNw/vt/Bvupc0jDCElhFnGqPNuZf2R+OmEu3hkoO8xuD+71W0KZTnoDRFst9EhGGjKq8FA/dQre4UNAvQYMBuhXPYQFFoFbon7AtZ45/cJmD4PmFpprG9i6cRM3rl7Fzds30YuU5erRx07h7AvP4PbtO1hbWUZ7Y1PWu3Iuj2peFUIXXQ9lzkUssLC1YZsmBow6AZMcepKhDaV6a0nedjvToQ6RIvrMOp01ulBF96JJiTSNJS+orPwUCUr6FReNcIjc+gdYuvw+ljdaCKoLeOKppzF38hz6tUWJx+xyHYWFY8pGz7Ml78HtsN/uot9qSwyRT6lsquxVWbUkeVnaDCrk/+G+9gH0h9u++2f/2BbYB9A/tol+ew94ZAD0kQvoNgvMtLrZeGUB9CxQspdNUrbSdPu8k3d0jkUh8EAWEP/tv0H39e/h1q1bUg3fmJ3H4089hf7B8xhWF/RmUyVcuHAUgxi2yP9xG00GoC2M2NgLZTHhUkarFgWgN7G5sSHVagRTZqanZEGu0Fs1w7wRME0aQbGHuTgy3e77gTDPW+2OnI+ywdVyAdVKReTNWflmQCSzQTBJVLWG7n1Hq0AJs6SP1nkBCunVOn4+JTmr5OJClhhYSmrVK9XVhoZSR4UK7Fweseui63rwbYImAdwwkKREjon7LOud18CkdhIjsFRCO7VzwroUx/EYIrXHexRpHCZF0gSVqAk7GiIJI8T9RAD0fn8g3r0E/spTdeRm6xJUDKwQW7aScP/e6z/Ev/n+v8ft27cx9HpIKvTWimEXUswvzuLJJ5/EH575Y5yYPonusIv/6f/5n/HW5bcRUz7Q9mG7FgppDgvtGs4cP43fee738I8//881Az0HKymMJhaVFCJD0YfN5A6Dvu46Bs0VYQt02j3x35OK6mJdGOilcgW5egM5AunForSjYk0CsQDeGsxgYElGFyUHjRqqnSAI+xKg3r52TQI/skCsaABKkLPtclYszHOehxWTCrwggE7PHg+ex6BKSREpAF15oHsegcVtxYfxfjYpQbN3AJ2Vzrr/MbDU97ODgc6EmqYjRs4YgK6lHKgSwRCT6S4KW0nCIe2gGN9A784dqba9ef2qjKvy7GEcOvs0Dj/2GHILZ5BUD8sFDO0iAgHeCIYN4dAmQENcioFuw3fKAqQrAF1JuO8GmsvoyiTa7gWgm44j41lzARTo+HABdJNsUBJ5iYCd9Klm0Y65/r0A6GYeuo8paHR+M9dkWS+mPcYLpe517DjolF0XJp1bgFzdr8KBgyRU44ACG9wz8hWmfcQE1AX47sFiB41D2P11LN2+iaVrV9C6/L7IwNrDAWZiX9puoV7D4cYU3JkZtGfPoFU7IeMq7zARps7thJRAUxKbFDd19dgkkCtro2UjtHLyk56dgU3PdMWk8rVXm5fSr51KCdIymcAm6y+4nfxnglsle5Vft7QLlSwcJkXVTQ+HvqxhrfYWNjdXRa6OSXCuPyJ1SjCbuS3KFitVVXUei+wulSDh2kIPdBYLKblPdW0stFIMY4gM3G7zxPjzyrJzJ42rbNJX1lUy9w3AnvGaHiWLdeke/22YXKPChUyyzYCxhnVmuzkMnZIUMQiLHqFK3CWxPAe+d5EgD+VZp9jVaoKjMUwoWm6UafcQiWc6EKAz58UAACAASURBVNmeOp8AzizqUoVAUa+FtZUVrC7dQXvplgAKLBA7OD8jccX0gUOYOnoSVj4Pq1wHSg2x8+g5RfSsnKwRPctBN0rR6fZRsO4gZ7clEeKJDDvXVFfY6Dk3j5ydE3A8jmIpTssjp+ciFjzopKROAvC6jXwtn/fm2hpam5uqf/DzGsQO/OEomVkqFlAsFqSYkOu+Smpa0j7qWmy5bzXGpWxM3osCi0kvT5hgzBwxPteaPmfGuJFwN7Li7JeKnXi3mpHpY+P9Mws2mGPGv39U3MNx5rkjAN2wFs3nsmy/bGHkXuexRwVA53XwXiTe0L6jknikpKG2AWGRhRoPd3u9ZyatR/ptloHuk7nBGMC2MTU/rwF0JQEtAHq7sw+gf9qn+QkBdNlbUZVJ+0dyH8ExLmwhyk/TCovgaRqj22phyIIfHYtz/lH1mgqs2pYLv3tv9Xddwt3ET5wTOf4ZW3D+X2aSnIxQy8KRI0cwNzcniWaum2JJky1yEkb5thKNOack7umvqsMaKWbIxAsqTt5OM5dztBZR7EYqKTEWUeoitKJinMO6bVUsyBeVgXi9g8EQ3W5P+X2KYopSCxHFMy3Z7tksblQbEzO3Z2P57Pw/Kc78tMMg+/lsG5h1hPdMv3leE2NPtrdZWxIWIWSYauOfV2utLmTIKKOY75RcRaYgzczvJnZ8kPeW/U7z3qy/u63D48c9jOvZ8zn3BKBvn830FYlPlJ+aPAtjKSQFoxmChJcqK7tJ9zypfbKFatnYyDzzHX3Vo8ycAbk/BicZFQjd3TKT8JWdM2dWwn2X79HtoJiGKi7mPngYxLI/JQM9XyxJrJtGQwHQW82mAGUkM/D4bJ9mrMlXlqAzqs0cv4V9BvoDB9DFTYtxPAF0SxVbUsK9XK0iXyhI8QOLbh82gC7kEdn38TrUvlqVUKuHTqVBL1Vrjtp76LXCIlStpOdvf/BL3HjnZxLrPn2khnMnZmHX62g6Z+Hb0zt60+7Z2Ewny35CisPu/pQXU55bNaKQRxR+jpCiR5n3cgjnC9eVOYRkmEpjGvWZGRkvzDMTQCdpiTaRkqCMXVhkfXMOYiF+HEquMi1QdjxV1glcQsSKjIVqLsLBEGEUID9fEdKX1e+j3GnjR9/5Dpp//RMsvPSuFHFNP/cYql9/Au7587Bev4Lwe7/E1pUruBQO4SzM4/kXX4T1z/8E1rkTSP0AfnUWgeUgjEORXQ/DGH7gw3EClTuxUhQjX9QAhYTlR0A+j7g7RNTqIzczA7tAEpMFkG1dLiDxHIkjmPcU0Jp52KUN9DeaYrca97pYX13FraVbWGouy/dMzc3h6Lmz8oypThT7oayrNRJLGBswJ2qxvkApsih1dlWQLyZv/KnwehPYqHyOLsgU0pMGzVURhMIRxONc9zq5R31ek2MksYPPh+OHaqLMI0lBOssm4gjhsI/W1XewevsGumGC/OJjOHPhSdQXj2PLqcvnvOo0qosn5NyuS3KUIwD6YKuFQUvZz+aSFJ4Qp1wkAVVLGT7vA+gb5X0J9z3HQp/hA/cB9M/ww/u0l/4oAei7eaDvFUDfDRDObgLNMfcCjynh7iBQHiDvv4TeGz8QHxUC3/XpGZx//HEMjjwJf+qQ9vzdO4AOMsksRxYeSrhvNTdFBqVcKmB2Wvm/FSnfKQuVklPbTrAqv1X+R3kqAhcE+MhA7w8GgkzUy0VUq5URA10WWC1Bm91c3Q94rjZQOwF0s0iryjYVOGbPqdhySlKPrEgCOgKE5LmZKcvGJleuw8kXEHsetlz65qjAj37l0heEje5LYoLBHIsKeO+sAKX4uFTMwxUAndVuLHAQ3ysj1yfMxQT1cBMI+uKZlPRiDPtDnbiHBtBryM/U5VqHdoy246MX9vDjd17Cn//0L/DRRx+hjS1ERV+eiZVPMHOggXPnzuEPH/9jnJ4/gyAK8L/8x/8V715/X4LFfkDP+wQlFLA4nMHZ46fxjWd/D//ohX+6ZwAdQRvt9Tu4cekS1lY2ROKYzPNqdRqFfFGSOnlKEU1Po9poAKWSBLbihcwAhqC5SLgrhiKrKW1KBVP6d9hFu7WOWzdu4Na1ayIvLcGQHcEls9WyULBiAc5Zxc3+yODLAOhMLu4A0EVKVz1j16WU4fbWeLyvTQLBdgPGxuc3VmaKMqrIt5Pkrza/lG8XVrmWrGZ1Jt9z08AqW9lMGP0KApCJSi6It7J4oNOTuINidB0b165h9cZ1YQtT4WHq4AkceeJ5zJ84AWfmJJLSQTnfwC4gJOMX9DA2ADpjYPZXBWj6tgHPKOGuGeqZytHx+x4HdSQo1sffq90epgd6loFu5hOCogSquFEoswilXB75145YL1rCfdLzN3PRJwHQx+dw8+/xhGl2Thr/zHibTkoYZT+fPZ7vkyAnALq8vAS2p+Q7E9sXAJ2y0xZ6sEXNJEEubKPd3MDWyhIGNy6LbHV/fQ32+rK0W9Vzcahakc1Y//BTaC+cV/LGeSX5JYBhOAQiX44Xd1Bu4rUsulwrAXRB81ld7sDXADpn08AA6EmIQrJ3AN0wXlXSN8O8ZfpZ/KxVUpnrUH9Au4musMjIqucczyQCN9WScBDlCJWcls0hq+A1G9UPQgHQDXAm9+so9pLxChMP9F0sIbLPdxy0HJ9DzN9HCUOZHraBOnE/N4zzEfN8W/0mW4yncqAGxN1eq808SblvKlUoAD2Bm4YCsjgsPol9yYNy9cqnga4Q5/yp1k2C5wTR+Z5+9hGVLMS3Tq2nqr8TWFZVCUm/i63NDWysrqB5+wb63Y6A6NVSQeKKuUOHceTsEyAD1puaAyrTrEJD3ymibxdkdvRZmJdaCOIYHlaQQw+uRRdzXWbEpKOVU1LtsOFKP2DVOSRZItckQJJOSkqSR70ncM7+ILYzzaYUkUiMIwZtqs2ZwCeYLsOKUney9iiZPjazUkHRXrNc0/TDNQA6z5EF0CfFx+PzRPZZyzopFieqb/OapWiORWS5nPLJvQeAPun7RvFbBpgwIIpcr5ZiJ4BTKBUlJjGsvWzh4yQA3Xzf+Hy2W5wr98eVTxdmiJWpjg/gubByCsiOyDTQS7jxspPCjzBGEoSIwhBuyJlFSUKkdAzcI9vAJKxZdJO9ToLonPN472x3GZWfYQDdkrhCpThD+nnyOQOYPnBACjHIDOE9t5pbGHa64iUo0wnjXp2MlcSsLlBl7CPSjjxG4pedhRyT+t7fqd/dL4AuVkBanYlzjDARUwwjMmgcSdaXKhWJs8m8IYDOop9gMBwxO5XvubbaknyoYRzvA+jjfS87t5p5j/PbnTt3BEDnWGDxHeVcOQd1EheUgM3O12YjOh7zcZ7gWiG/14UMWfBa5ngt5873RZfKLwpADyn3rhVjbM6Bev6XYlQmr7nm5VSBGWMUxjt8z3WJqixSGMiiefPsE588dfm9meuycVS2QIu/NzZrD3qsmtzBdqyt1ljuaVi0wPhM4oK5OfkdY9bx/caOts9coMRvY/sY8++dxYlZC5IHfYfqfNn9xfg1TdoDZO/x4VzRHs/6CQD00bULC1bldljIPCnGsAwbMLN/nLRHyu59xvc54+03ip25+XjEAHS2B6Nhxmhiu+BHQiShB7pHz2SO63CAsNdS1mwmp7QPoMMTsC4Fmi0El67gZ//yX2LjymVUFmbx4r/4F6icOYOkXJG56mEz0A2ATgZ6ZAD0el3yDIwP2wQq+31RZCwSLN5r4LnHYaknFaW+eJ8AuuzNud9nvV2aYu3KW7j9/i+FgHWqDpw5XEft0CE0c4/Dd2d3XNFvAkAX5ZV8XhRMqdqQr1RxaHERlakGLI4ZKsgxbtWy3JZFQJg5BrLBAlH4lDmi7LASXItb2BLbkiWe9kJ0t9roB0NUDk7BzXnwkhj5wQAfvfIKut99CYW/fFnWysZzpzD9jSdhlcuwPlyB/8uPsPTee9ioFFF84nGc//a3ga89A+vwnLRt3y0ryzrtVd5qd7HVYlGuj6mpOmrFPIpJiGQ4ZFU1LLLqczmpKkh9VcyqdpBK8S0teGJ9yRwE05dcz8VK9NaKAOi9blds9FhAudXZwnpXWaA4hQJyU3V5z/CcOWyx93FdFA3ZSHLbLC6IJZfKwks1l2aU/5RAgLqWEYBu1DIV6/x+AHTJNyahKvaDIkOJPVlMNVMfg04LS+/+AoPOFtxyDfWTT+DQY6eRnzmIzaQo11dozKG2eFLlW1m87trsEuiziKXVVm3FfQyJSJ6H2I8kNma8vM9A3wfQ72fK/aweuw+gf1af3AO47kcJQJeq8Yn3pBPUIwF3XfGfCXyzmyhzit02U5OOzW6qmLZ2UpU4Ta+8iu6v/gbvvf+eVKbVqlWcPHUSOPYUrNmj8FiZjpzIqpKBXohi+alqy5ScLiVTQ2XQLJXDBPe48PQJfre2RL6uUioKA52svUI+J2Cl8YQcbY6M35plI4gTYVETuKAH+mA4lGT8dE3JtxPQYmW82UQLmEoAW1eqjbNbP64rGQBdtel24lqkU41cXmYzqyRmFHArCX8m//l3twAvV0ShWEChUodbLCHN5dETvyTt+sooRM6bipw4g4yRJBkrjHURgcjl0nqQETeTX5RStHkehfhLuyURykkTid8R7/Oox8q7ECHL6BJL2LOlWhW5GRUA+U6CrhdhEA/wyytv4q9f+wFee/01rPaXMXD6cj/FqTwOHz+ICxcu4CvHvoajU0cRxCH+35f/HG9ffgfrG2totteEiV6yijiFQ3j6/OfwtWd/F988+21hs9jIwU7zkg8yxYcCpjD5EunANGiivXoD1y5+iOU7a/CHgST1ysW6ML+ZcM/VpjE1M4uGludlMEypMsqck5nKLxCog8+esVoYSz9uri1h5c41kR1aXbqNXqctQXLBg6q+JIDupCjkPPGJzwLoDJTuAtC1Dzo/pyR2t3vU+HibNC4/rv+ZvzMoM0lkgueOaGIq/3P+my+R49RJAykk0FW3phJXWJ+x9qtMLeKf8nLjJor+RaxcuoTVW7exutEUWe6Zo2dx9HNfxPTRI7BrhxHnZ1RfsfIiVyXgu+gsMKkknU9J5BFAt/KyDVPgmWGoT5b5HW+D3RJDk9qKUv0Pi4FuiX+2KsiQ9hVPJcUg5lzD/ziOjNSxSRrqVpDPZBNu2STN/QLo2Xv/uDn/Xu2Zne9363v36rd2UoQVk5UUIrQoo603EG4kahiUwoQ1EHUO104FQA+GlHPfAtbvSMFKZ3kJwY0raLVbsIMh6hZQq1VhLT6G9MAJFAVMUwkgh0l8bvQkqcv21zLfI69OzoGKea5k2mzEUjGvNl5GCpUFRS7Brrte23JbavVS23lJDGv5L1sDuPwLq8ypgDIYDtDj+jMYII5DkKhHuXDKUDPZwXVO5mENHirwXK/fmbWo2x/InMw2J8BqwDR6jMpcw/mFbTqm4GBuwyT2TF/L/pz0u+zxih2lJgn5vS78UKCuGc8ZoFy1zAgcU/8yx+plnsVGsl5Txi4nvoAivq5l27kVpo+9gArsI8JYs2A5VJlRbUQAU91xKpX2sWZ8xVzjZG0FKpSBjiKEYYCoz6KoLTTX17GxdBNbm5vyXLjxZVxBAP3khWexeOIESrOHgMocCJr6Xhm+XRTGXchYhf2IRUHYgmcNhWVOqekRYKclQAiS8/dGA0OUA43MJfuNltNln42TGP5wiMGgL8V+fqeHcKDVCZhsMTL/EiToxAILnZhsoB2C/F31GwLo0g900b55lsI7N771u4C5HxcTZkEe9l0DoEtChOyBCQD6eJ/Mfofpe1l2VzYOM0CSJFZyOVTrNXlWBnzJAugyv2uwPcuOGv++j1tHHgUAndcoHnu6UMGMeSPnvq188dmVcCfIbQhCkefAj+iNnGDm0CEtlxyLBPQ+gL7bCnyfv/8EADoBUimQof+1FKMl6PuxqCmJNU2tNmIlE0CnckY49OEaGweCpqkqhDCSpwqk2gfQd5uHsvEf51UqfBFA5/xKJhrjSQGrdTygium04ook7nVsYgBIXfQkyWGzXmfkpkcS1wKgq8+KfG2cqiJ5UYZQkv2UcWdhn5q31R3ImqLti9R8FauiXRZZELQXphr3molaH6KhKMOIp7reh4wz0M28x9+buf4+e/vHHm72/ma9Mcxw5gxoS8Z2pjIN4zVa50jR5y7Futk1xsTF2XvKArM7Yyuz19ldPehjb+RjDtjrPmmvx33a69nz53WaY0fl2Y64ZQK/1AAvUjCrLINGvkb632bmScn4YMH8DtsjEzlt65Fnv9I8R5EANnK/mv+onquKR2ObSmfqTkdb3rEbz57XqBNnvn37s2Ofy5pfME7WozCTG9RFZKPP6fwP0xuMhx1XAPS+H2GqTsXDMhzJi9hI/D6CXgvtNpWVSMpQykqmL0tBckbCffQVulHvCiv3GegPhYEucTEBdBKdWWBOBjoLS/OMlxQDPQ6jhwqg09tdZLCp4GYVkUjhrMrsMj9JxcF8MtDrCYvWCS5GUhzpSDEXMLzzPjavvIGrV65iIbqDE1MJ5o8dw9bUF+DTpm1S3x8rElfL3AR43eyvNPPYnCofOXATlYALHHp5q07K3Ca3bnIHphBT1Do9BCx0536uUMbMzAwKjQasak323Sp/oF5UQvM1aaTqxyhQ8jNNEJUSpDlVfEz5c+Y+Ez+At9JFf72JzrCHaKGCKea4i0UhmSxduojwR6+h9Gd/i9ZWC95MCbVjs5LvjVpDBBtt9NY3EJ89htoXn8fJb/4+to7UENW5P8rJtcDy4KUOilGC9ZU1rKwsI/RbOHr0CGbmZmDlUgx7HcScrHIVmoSKclrBykmxIwlFkjekJRuLt3WhvxXFiIMAAfert5fR39rCcDBAkcg697KRj27QU3MhFQpgSb5dCr7J8ea5qTinC6/Faixh7pU5EqWcpmzhFK1H1tcdALq2gkuEnyEvsQ8Ysc6Z39EMdE0aUt2ESITeJ1NpMAlkbisSpbC1BaPfw7DfQ3uriWvvvy2EqamFQ2g8dgEzi4dhVRpYD/Mq192YFUY6v12s1EjmD1PxlO+3WsqGKlIAOvM0IS1XU6U2KJaseyyq3vOaOX5gdl7eZY7e90D/xK27/8E9tMA+gL6HRvptPeRRAtDFb2VCZfOOWVgnT2VB0TvcSRu2SRvBSUl2WXQysldqEQqV3DIXpltvo/P+K3jzzTcR9tuoFD0cPHgQ5VPPorRwXJIsg7REPqAkeVldx59qLlcrIgMrnyCULHQMyNQGnHKl3U5HkgcE0KcbdQUc5DwJ7rOV3JJg1uAxz+OHsfh4k8XT6fUlGcmFeXaqJl42TMJyQTObZtnwmySEBsHMve+lb+vCfpXkFxaTWRm3AfQd7asoh4rN5XgiYy0JYPqlOoppVKrW4ZXKIqMTx2TA0duVQZ/aFIpXq6NlyZIUNuV0kgQ520WB7SkojtZtF5khVkGyzRVdntKy9Pl2rU0Efhv9bg9RL0QURJpZ4EoVfqFagdeoK8ZyzkI3nyBEiA9WL+OlD3+OH/7wh7i6dg3dtKeSPIdncO7JM3jh+RdwvnIWDa8BP/bxs5tv4PX338S777+LlbUlBIGPil3EhdJj+PILX8JXnv06npp7QXnoWh4sAis6NpaewhgqDuAQQBffnjvorF7F0s2bWFlaQ7fTl+t2nIJie7O6sT6D2lQD03NzmDl2DMVqFW6uAMvNqYBQAHQl/U/ZgnhIv+IObl75ENc+ek/Jw281EYW+8iOl/LqWyC15NoqFvAoMGfRl5Nu3AXTFEGXiiP8pQGikoL6DyZntb9mEy176nzmGAHrMjY1WK3A1k078dw2AbmSNmOxi/zNzhiAwSimJALrxrPSEhgc4wSoKvbewdPEilpfWsNZV/s1zJy7g6LNfRf3QIVilWcR2RS6H7HMTxDLnpu5721eTc0BAhqbsXxJ4lpKjGwdms/827w1DMTvPmTYYP55twYTuwwTQpYAmA6DLNdiWbGyzALph2oyuNRNATwav9v70zfwyPrebf0+a3+917PgaMt4/s//OrjX8vYcSnFQBxD63Chy7joPQU8kluRabCclU5NzcoKWYhZGP8qCJbruN3uoS/GsfYXVlBYPNNdgE1wGUZ2qozk2pQqjGPIr1GXisys5PsdxZ+lA/LeiSDapNUF5ujKklJV3aE5QJYl0pzsRxoqXXd2t5nZce/dm0q00QleAtQe4wQqfTkf+YjOL6wyKb6XpV5NsNi9YUgZm2VuvIthQ+f8++vtXuiIwc5xKyQ2R9KJVkk1koFFWiOvBH1zQpoTspDjC/G39+2XuXa9JKFuPHZ48b72c7mOi6EorzrMzvxpubRUkB/cGNTKRWa2Hu09ZrG4vqCJwzqU/GhVZ0iS0mPNTxEeXxpGaC8UQi6yRfB/0EuUGA4XCAQbeDTruF5uYG1teWxB6G6jQstiMwMHPwME4//QWcfeIJVBeOAWUC6B5ir4zQptx+gtCzEAsDHihaQ+QslVSXFV/bRaSs4NcAuYDrnPc5+Rn5V7kyBSgIMzxVvufDQR+9XleS9ckghMXky5hCjkeDOF38FkehyGxKW2YSPrKeySd1kZ1mr5s+ZlRKzLPbba2ZNO/eC0DnOije1buVeU5QRzBsdhPLmWvJ9h0jZ5wv5DGl/X+zLEVzTbwfM56y68Ne5rFsP/5NA+g7x14qcwfHPPsR4zGjZpK1Stj7KvHoHGkAdElY5lwMQ1W4Obe4qMDamAB6QZSo/E4XRc2m2Wegf8Jn+EAA9BS9YQjH9aQosFKvy5g3ifP1lRVEfoA8JU35XEVBI5L1SvZ99JvcB9AnPkDOgSyMMeujKUoyDHSOfQK6bEsW1OTjrhT7mXlA1l+ZY3WFmSmh0sloghd8Zffzat2623Kjm+bQj62RyhvnU9fTljyjfbJan6mAZgp8soVLYhFm60J3zdITFaLYR5LQWkWD/hNY0gbcHt+Xf8KeP/FjZn2T/ZmebzjnMF6joh7ZuWSfHzx0SIrblFXJzlON71Wy7cs1XfISu1jrjMf748/hQd7rZ/JcGkCXPeEoWMm+GQPQNQFDYgAdpEu/Zb5I78FN/Mo+m0bKbmlHnkyrEU6Kiw3JQvbW2Rh2HNCTfXUscagJw7IguulCo2LKMZAjOxon4SvCyRyB8zra0rm+Udy3w4Va5Zm4V6DKi4A3CWQep5oFbThYIMV8VDzsIei1ZQyQpJIF0CVXwvNwHOxLuP9GGeh8FgLEUnY8SSTPwPX41wmg08ZT8WhtDOyKlszmv7QNVxqgmHRlCDAPFFgFZU3iFhDnVBGYu3kF4Z13Zb6tLP0ch6wVHDp+HJ3F/xJh5cSOca+h+RED2ZQjS3H2CEDPAumjChyVy9JnKwQ55GKljNj3QkSOKgoferHkJtQOXJPVmE8MWOTvgHZjqVNUSlvVGjAzg1q9jqRQxMBx5ewtAFtiRQocawMzfUr4RBgWBkhyqZCDBrkEgRUJ83vq0iai1Sa2hl0sTVlYPHYE9bkZBAUHG1sbcH9xGdN//hZuXr0Kf3kFXrMpMdWwmkM4XUGZcvJfeQpTf+8ZHHrqKVyxehh4FkqFMnV/4CKHQuyg0upi7eYt3Lx+Da2NO2KveeDUUfiNHDr9DvzUReJNicR72cmjkVeWgzkC1JImSRH1+pI3LhSLlHdF2OtjwBzH2rL8pOpWIa8KuPk8mCOW+ICqRcNQ9i7MU7DUXNZGFmYilZy+FFzqYmGx/NExQTwJQFe7Z5nP+Nh5jWIRQwBdyCxU03Qk7yMxqCZMyNqcxALc87q8uA87UZZ/Ze7lbTWXBp0memK318TV67fEz/7gsZNonDyP6vQM4nwFa6Eq/itOTaN+8Agcl3ldtVLR+rSzvo6BtuCyglgk3Bm3+f1A+HQebdfkLiYUfjzIxXofQH+Qrbl/rk/QAvsA+idotN+WjzxSALr2ELsbaMmUumaC+d2S3Ts20JkK8N2S6HcdL94uZG7ZcFY+QO/iL/DqL38Jv9tEwbWkQq9+5gXUDp9GuVLFIC3eBaArlxPtV5IB0KM4RBANZYPCStdBv4eNjQ1UykXMNKbkOykNRzDcbE5HwJEB0GFhGEToEDzvdNHt94UpRbnt+ZkpSUASfBBJFQ06m426SehmJeX20pcN8GGS6Nsbn7sBdGlnVjBryW8C6ALnxPQpZ/DhyLUVK3UUy2XkSxVAwCFX+eJSZYZxGWVstZccW5JeMHzRvzpnyp/505hiCxNeswx4LkcVLMBfwqBLH/EO4n6EhPr3UgjgCjhcqJThTNXkmUQ5G4MiKy4jXOvewqs3foXvfOc7+GjpEjpJV9r1yMmDePLpJ/DCsy/guH0MRauAfjLAUriBX7zzKn7yyk+wtHwLQ3+IilPCc1NP4A++8fv48tNfwyH7+J4B9N7qR+itXZPkRnOjjeamCnoGAyaKbHj5Arz6tFRYU8J98cwZTM/OolipwitWBEAXOUPeLStDhwEGra6A5hfffROXP3hbGIpJxI1CqjwfXfY/BQJV8q4A6MZSwEi48ziRVhYf9Ly6nwyAbsSG+KwmjdHseNtL38seQ/hcKhvFO5ge91qenj8TNWb4V/G1NFL2JsGjmfVsD88A6NxAaFl7x19BsfUabnz4IVZWN7Gl8bqFxz6H4899HeWFBaSFaUQoyblZActAVpIYYruuWRYZlsAIQE9Z+HG31YFpI3OPZo66HwBd2oL9/SF5oNPg27B4JGDXSRhW7ZJpzEQcC4mEzaMZknI/umDB3NuDAtDVqVVbjwOp4yDqbsfu1jf3erwV5WAnOQV6uhYS7Uc+tCMBQClxn6SBFEvRK62Y9qWPsC63GPWQhAGSVhPJ8g0079xB6/ZNdG5fl8ROkrOQq9GKo4rq9AJqMwuoNxpwKnOwC1UpruqleQSJShqlHuUJlVzoqK1N3bhCh2VjJUlbstIpV3uPVxZA314vCAzQd1oB6L2hL8opnEsIPTWiyQAAIABJREFUfnH9KZeKOHLogMiCmvVn1FdGPqbKU06SXHq95/vNrZbcCzdh6+vrshkl+54Jd/atQi6HeKiq/c0zGh8z2Wdv+kZ2zc+ygLPnkOKQWLFrsucwnzXtas5p7ikLjgpTmPGCq9Y2tbFOkEYJSrErsm7qfDrpKMuWStiJ56oG0CknG2hmOv+e6gIyA6DzumPZmqrzHBjG8Pq+qNn0OltobW1ha6uJrY1V+Ul1miFVcSwLMwcWcfqZL+KJZ55BnQB6aZal4kgLFQHRfR8IXOU9yK5UQAAPLDbjmqqAbLnemMV9VH8h+9IkW0XzTj0b+b/2dktZ9BZL/+j3e+IjRwac5ceiHiLyt5lCSFesR5Q/LhMp4gnPojidQJK1bEcOaXtONedh++i6ql3nid3m3XEAXTzahdXkKK9bzci45wDK/NH0nUkAuukjvFeOBSZupmdnZG01fzPy8cYP3cyvWVB9L3Fw9n5/0wC6YdULaxfMVQ3Fk5f3xDbmvMeX8UQ3VkZ7bfNH5bidALqHYRjsA+gP8+F8QgBdQF2OOW2H0h0EAqCT8VZpNEaJQ85pa8vLiIIAxZxS92KRTxpFam7YB9DvHVdkCp3MfMj1ngx0+ocyljT+59yXVGx6kSp59VG5tpZVV3M9k7pq7yHGSQZk2wH4aRPYMRA78CoSvxsQmBcua9uIfW7kVVWsyeSx7F8DFqup4noqc5WLJWUzQVWgWKu8yZ5VxVuTAGgTe5i1YbdjPu1Qye4lsgA647b33ntPYjSyzw8fPqxsWHQR6PjaOH4d47FV9j7MPY8KCPWzUL//tHe0++f32pY87mG1933f3f0C6Nxf2gqcIcOafV724sz1FPLi8a1CL1W8KAQOwcuk+ll5FRPg0/FGNjfE35l+LXkvDaCbIpDs3kK+wqE3sr5jw8IeYwD++gB0xquqcJ0qL5L3SgDO48KmLZVgaQA9Gvbgd7ak8Jd7ZjJGBTTXe1p5Twa6LtwcPdNd2I0mvyJjhv99AleV7D6Dz2F1dVWeq6hRsmhTbAuBQBdm50Mb5VAVrgaFEoJ8Ud77uSECZyj9u+KX4UYs3k8RlqhmFaPdSfCjV1y8/e4dBMNV/MkfzePsqQXMNWqPnIS7kAFo6+iofVSVEu7lsqg0UVmLbOCHzUC/PwDdQ+Qo2evIySNwVT6k0r8DZ/Myrl69iuTD72GqewmHjx7F4NR/jbhx+jcOoFMt1QkhAC/zskHiqri7Xod38BDqU1MCoPccF1ESoW3ZaHEOQopTWynmmSPjMypHkpjlGGg7Q/TjIaJOD8Vf3ULa7KKbBLhaGOLkmdOYXTwAv2TDiizkbg1QfmMT/q1bSC9dhnX5MhJaOzXKwMlF2M8/D/t4A85CHbl6HWvlHIY5VbDN3BshdDdMYd1ZweqNm7hx/SpuX72IF198ASeePIf0UEWINXFaQGBVEKah5JHzVK/kno5aoLp4npOGyI+TbNTpYtCm7V4Tg811RP5QMvp5suylgCBBQAl7CUyUDLzMGdi2FJAiBU06EbF4XZik5mcVH+wGoIsthwbQ86nSeNsTgM7iH7LQiSNkAPSKEyBnKXu0QXMNreYGNjY3sbq2hfmFBSyefAy1o2eQq9YQOgWsRzm5vnxtCtWFReQLqghPigDCGJ01BaDLOh/QUlDt3YZ9qqfuA+izX/sa9j3Q7zsi+kx+YB9A/0w+tgdz0Y8KgC53oys/xzeYpnI5m9jPJubN8ZN+mla612Z2/PvoEUKvWW7MvdZ1DG+9g3d+9Raaty4jGbQEIFg4+zxmjpxGtTaFnl0TGXcumG7KqrPtlwL0HAztsqosTCNEyVAWHn84QIeLdLuNWrUsALrIuenqwB3eaKPqe7UtIQbc3NrCZrMpUt1DzUBfXJhDsVgQIMIkp8eTt2aDPA4+TepRo2O0dLtEDNt09G1Jo7EPUxLXMA1FVl38BhMFoAsD0RHgt8j/yhVYlQVQKprsMSbxiYuzDngojamqJR3tp+qwyjikzCIBVEfACRWJEjBWnjIi/UT4Kolg91Yw6Gyi2+kCQwl1lNxxzD2nC69YQG66IQnstORhWKSDXYS1cAsfbd3Ay6+8jDc+fBOXly5LO0/P13H0xBGcPH4SM0EdXuIiSEM07R6uLF3HxcsXhWnHZ7A4fQBfOfwCvvL8l3DhxOdQjWYUEKHlhyT8ojqAbj8yVMXrOIkxWL2EwcZ1BT50hui0e5JoajIg7fbhk3FRrKJQrqDWaGD2+HEcOnIYM3PzqLCSkLtICe0UPbrf6mDjziquX7+Gm1cuYu3OdQEruPVkwQY3bcWcKwoIuZyH0uh9DjlPB9YaIHJd5ZXK9lMgkD1ioCtm4N3AhukiWUDqfmcxAugCkTMY1QC6akPFQJcNjADoSlY5ZiGKzr6ppI5KKLiRaEaIlBIrPLlxtbs3UVh/BdcvXcLttQ7WwhwaUw0cPPcsFp/8EvLcTLgVRFZBqtfpvySCSQYoNskiaVH1Yh9WZG3KNKu+nAWMxu9/Utt8XCJO7p/jS/zwCJKqZ8WkcJoryFcw+BYfZpH5U2NENubDPvqdtgAYVD+gxDd/n7NY/UrGEAP9Ub2yAmHNpsBzBexgopnBs4Be+m+jedfUPk1gZ27f+yQewt09I5v4yoLnJimWBZL4fvyY7Ppwr2cwvo5kv3f0/v9n7812JMuyK7F1Zxt9nsNjzsyqzKpiFtmkihBIUOgGBDTULb3oM/gqQNAnCHrVV0gvehG61Q1JDxRFkd1sVqGycoqM2cNnt3m6o7D2PsfsuoVHhkdmeKYX6ZbwdI8Ic7Nr555h7732WitXH2EBuqg6YFhOMX1q5dIVLOWfOKZhEYtlIP3RomworDVMhnD7J+gRhD7YR2vvqdyHrLePMGlJIShsLKGxtCqs7nBpG2FjRfaVOFxA7lNpghwtKnwY707j5S2fn3fdDi0LvDlZI44qdcglGj6HUUzRkpxUkqUgxYYQKUxnyhxTYM8VpvhwrL7nLESxIMviW71axf07t1GpqI+xBf2shqTOHQXQmUyKOoqpqna6PcSJdnTTjoTFI7LYVcI9ElWMnAivkU4vz45pl7OVbdX2KHMXVF1CnnPBvxt1SuTF7HqsBzcHT7uuZ/LtMmySANv5ZY5DUYhRkFmkZK3KC4s/dC4Tn0rtHJdCG8fRVdlgsdwwqgBpniDJE3NGpHAdZdV5bgrXpRc39xN2ebPDPUezNwI6fbHgOGm10e500On10B6OMEkSpIWDNKzJnKwvr+HWTz7Fz3/5Syxv34VXW5G/d0LaqFAFBoh5j1xVUxDPeXbIT8EKLVRKc6CxEpACojSy6C5j5dcdqm0w3slTUTchIKLs84E0hPmJNsHx/prJqMMs2zOlypW5rrJxPC9nT5vuFkZu31bm7dq8iIFu1/RFa7lcVJcigWF6Ezy3UuJciwL4isLIt+9Xb4qr7N7If7drw7Iy+Z2NIgTQbdxn91rbuCBzrwQSvcseVv7d6wCg83psownHmDGwtQCxFjGifEM2Kpv8pt7SrzdNlffr10+NH+9v1HJDVQMo4U55Wa79+vIyAtoBsPHOCzDss1jXA8axrjvKSZsGFLElkH2cikzadMP77hZizPPjfbjr+M7vCqCTX8b87AIJd8tAr5OBLnsCD48Mp0bCPfAY+xI4zZDTB5LxFs/MqbqXtfOZDZRYg0xRpdIA2ibXK9e7/HFvWnm/sjkpx21/f1/WP9mijHOs9UvopPBK3VJye3m/JMDSaEVK1rw/4hs6Ww/TPbpUNDgH4PoBEuMHzrOM95KsKTZsTfdKiZnUPiwIfZFfpaoY5W45JyI2HFcqpqlQnyt7EQ8rSZNnsf48wFuOTX9IQJd7LHPIR48eCSDFMSfIyHjNfvbyWXHRjCmfb/NnXfl8mgddrxJA/3Fn9nd894sA9OlLqdqC8kXNQxq0DREhSSXXY4xcaTTgR5rnTbcQBnOMrawfEHM+xt42D7A/i0KQqvVxbluJ9tm9mjU+6L01V2Ne2iwW87YadU9zWAveC5Svn6e8/Zl0WK97qtrI2o/ag+nHMStZF/+UZWtfx76FnI9smLeN8xnZ6MDK8jKiWl0BdDbr9TsY91rq3esa9SSTi/DfpSlW1vyczdoNgP4dPdCplsWGIsYsEMl1Nl1nw4n8zNoWaylsZJDGDmks1pufelT503rDwpISg0jaaJ2eSkzI/KeSmrn1HZfgG3+NNaJzDPS6MtCpImcEzf0iRiWnjDeQuSFSvyZraeKEGNInHMBSdorqYA8vn79A8rt/A2//H+TMCH7x38Lf+Ik0w4t9jGkAoVqYTjV2M2lTvMQo012gvCMwxjDPLjHQwyRCkGmT/DBMRb2M/02CVKXbRSlV/d1ZO61KsZRgLoFmJcQUtFFZXcXyygqcxQWMa1XJz0dwMea+4gFbowILCbcVB2lEFJ7nqItu1kWrT/vJEwRfvQR6I8R5ij5S3L13F2t3doGtVYG/MchRnCQIaDV2cAzn5ZEm1AtVFOtLSHd2kC+GKKq+jMckcJGT4MN9jZ8hyeD0h0i+eozj5y+wt/cCz188ws9+9gl2f/4RnJ9sotlYhOcuIkmaKKQIp/sg75WoUEzteDLkWYokTdA7OMCAsu3DIYp+DwXV0FCgIXU8xufsF8i0jsGGAp+S/TNmv5zvsr9rDMB3tWpqnEM2NlCWttm3S5ujtMgb9VAli+lOeJ6BrnuaqebJzyRrCFkCQBUEzdUWL0x70gzPVxq2jsS2c//wCLG3gN0793Hr3kNUd+7BCyOM4OEw9oQ4VVlYFBn3MKKNm1r6sXGlc3SEYZuqYS5C1uBtvSXj59YcTRRKLlfa++6rt7wvv2GPvpFw/+7De/Obbx+BGwD97WP0j/YZ1wpApy/1vATbFLg1HZ4mkJgHhd8Eyl2UxL71ZmaUcGfB2kUwOUR89hhPvvoKrz7/DxgcPlMW8od/iM3bH2BxeQX9YAOpS2ndAp7INBu/TmFf5UgLHyN3CQ4BLOmoV2orwXPKrRJ8WFpsCoDO4gFZDZSR4s/l8bDpg+QIro/jkxOcnJ7CD0KRRaW0zN1b24giJsPetEhrC7Hl5LbMcJVD2LJKS4Njk3wd2/MgmiRjNqGyQVypa9cQHzVQMJ7UfB3CtYZIjjCqiDxvpdaEv3ALjhdK8jSO2MmrgQk7H60nr5Uo8tllbIpWYeGqR4yw3skC1FN0XCQYJxPE4zG8zhEmvQ5GwxE8+gNR/pw+8jGLHgVc+nyvrWGJbJNmFeMag9YcXYxxnPbw+Nlj/M1v/gZ/+9u/E7YEWYFRTYsntXGAIGVoVeDMG2GUs+ieoRJWsLW1hY/v/wT//OGf4pO7P8X20i6ipK4JJpsKjBwPGwNUIAlwqU4Qj6SZJD59jEnruUicpuMc8TiR+3x01Mbh4TFOzs4whC9MdBb6mtvbePDBB9i9exdrt26ZMFzlg9M8R/voFC8fP8UXX3yB7ukBsnFPnkPwPAh87XquBKhGlG2PEFEi3td5xAISn2NZYWWJN5mjAropG7sMoL91rb3jEwSenKoS8LNpwYvfLQM9YUJjgikG29JfIZ6FBlYjo1ASaBeh5yOCI/OkaD9GtPd/4/nTp3h+NsF+1sTDhw+x89M/xupHf4KgWkVK1rmrACFBMJ16BO3VrU2a/SXUtqBSKXg268TuSfOFM+lgNQBOeVjevjYN8ERQi+/veJJougEB9EhBb65fw1Iul2XSMWWqugKC5uOhBODcd6gZQZBXktpcCzeWxSKFQuKwUSQFHLKF2Rk+789bbnj69tv87lH2fHGOr/+mfe4dp9ilnq6Jq04yjg+TSNlHBSBVYJ3NGZpIFXAyylErgB5kAwGz6U/lFWq/MeicoXO4J+wDvPgHREef67p3A3iVmrCzKiu3UF1clzF3mhvwG7TAqCHOQ0DOFl8sMgg+2jlTbsISxgkbIwJTaBZW9MzjU8BUXq/x7hY2BveOVOcBzz2OMRPMET3TskyukQVZWolw37h/+/aUvTHdI6TArcOq76c/W/CCRRTakYxGYy2osHmnXpeCSbWiDC+OIZL40vnYfCPHt91UvZP0bdNx45c9H+16PLdmpTtn1qBRLoaX30eALuRYcIbil8cCRQK1KhHJP68mY831mjja8U3p14zzgp7bToygGMtLVjBC5MaGAU4Fg5F4tLknbaSnLfQ7Hbw8a6PbH2AQJ+g6EYJKFWFjAVjeEn9zJ6oj2riNn/3sZ1jbuYvq0rrEGYUXwvGV6ZJmuoewMWqW2eunmoIAlm1jzn/Zx+RnC7bzHFbWe5bGiCdDabQYDvqYTFQqtpI6iEirmXvM9kSzvozcnRRMSg8be5T30GmvCAuw74AtStHUNAZJ8YhznMWikSoeWPa5PM80I81f95tABZXF1X3dMr74ZwseW/l2vh7n/PLqyvSlyzHtRa//pnPBvsDrAIaJMbg/mQHSqaz7FQIfTqiNcannIrVr1ngo8o9ekiGPE5Ez9JPUNCNKy+KliyXTBiyjaMDr5f7C8eZ+wjGxUu5saqTfZXlNzoM25bl5qc37B3qS53go6LOcpojZ+GJ8lp0oEuUlxo8ctHg0FgB91Oooo5Axlykc5yLxqPsRGX/cvzkWLFndAOjzmwf/bBf+DGwpQVDGv9ScRaa5UfYQNj2ZYvWERXk/kIaWWrMpsa3kIFki7Dc2ADGmlvvHxqiEESf70lhkdE0jyA2AftEym499OZcPDw8lryH7nA2Z1nrs/H2z98z+rd3ty7mpNmPZ83z2/q8fBtIinYzlXOJ+Is3DjGM9bbKVs9s0v/AVCa4zNuG+x7jY5tezJkGem4Z17lJJzTaG/UCbzRveRgrZJrcXxmoci2IQ81gSAfhl7XJYDJ+3YHq/V//ucf77ff9r9molAP1cbCN/mAHoVmxP/05jFcbfjOmk4aTekGZp6dAUILkQFrUb+DMvtfPBk32HaTBuY3FVMWMDI8EkWuDp13xuxeZGCwRZ3MfGORIP8z9TI+K/i4SxeVhwWlMojUnKcRxtjKYKQtOeAI28JO42rTPabDltL9CxcVnXSWRs2FS8tLSEkDaBtNzIcww6p/IlDU+sWVjgx7yOxP16QeeaFS1++doMvvFAf4sHOgFCjQ3pzFjNXQOgjyUHYJzN+1AG0GnDyDnEZvSYhn1pKkBujY0inoezkxNVSyCTmCQY223xPpf3hQC6ynCrNzrfNzkPoAcNmTOD3AMtQjjHVpwuGskJTmn98vm/w/jRX0u+vPjL/wb1Wx+jWq0hrDAPVN9sqoWpuIQLJzBKVKwvTaf5TLbdiHfrWi4B6EEawcuthHs6lXBP/EQAdD43ouqOfAYHi2mATNYM37auagZRiF69LvuLv7aCfGVJGucTtnY6HqIAqOeAnxbCN5t4EwHV+Znbw0PsH+7h4PkLRAfHKEZjOGmORupga2MTK3fvoPrhQ7GgTNgwD9q0VeCPcni9DKhWkVd8sAdA8oEoQC7WnKyPTsDWgNAL4LGhfjBAenqG5LMv0d57haOTI7w8fIbNrU0sfngbzh/exfatXdSiTRTjVbihL6oGbMwQwgfDvoCWmtxXY0zGQ2nmO3j6BP1OW4D2cDKGm2dC4FpKc0Sui6rrYZEKasyZfQ9D7r82+rBNf6W9waRQ8gxRj7O5ldnqp7dXuGD6n2z39BNn/c0w0HPjP886OmtD8/GOk6fTpveGlyJyFIPwxm14hdZPBmf72Hv+FC9fHaGx+wvcffhTbN6+i2B1S+oR/bTAq3EhjXX1xSX4VH5g77j0kObIkgTtw0NpMOBcqQdVAdC5JkPWEXhtJIhor/3VPm4A9Ksd35tXf+sI3ADobx2if7xPuFYAumGgv1441F3YHCvnOrvl/ClJ+c4X184VWL+VBTm7x3IIGQDdT46Rdp7h1ZMnePXZ36Gz90iKWVv3fo6t2x8I23dY2UbmVVWixRHOqTk3VDIlKXyMnSUNilhYdmM51Oh9SACdSe15AD2V5ISJrS04CJgxBSAISvsiwdJqteEFgRxeBAhvb2+o54qwg01BwRSH7ViUGU32U88XNubHdNoVKUUnUzCfMvqs79+MHaS1dcPqkx+1iExGnBZtWZRQpnxUqSGob8Ov0Oc3RFr1JdCjTFCPY2bSHPZhkhke5jnqlOBxPZFz91KCfRzXgjiSFMOGyQiDEWVte8iO95AMukiTFH7mC4AuTMpE2UGUsY1WV7C+sYHK8gLSRihSPz1M0CpG0k35+Ysv8Ntvfovnz5/juHUk/j0sRKygiSj3QcmdfpTAqfpoNprY2tzGvXv38NO7H+I/2/oFbi1sYzFYhp9UFSQV4ESlsQm5BcIIduBmMZx0wooyxodfImm90OJ26iKZpFJoOjvr4/j4FIfHx9g766Ld60vn9dr9+/jgo49w/4MPcPuDDwRoo0xZFmcStB++3Mfe0+d49uwZ8klfuhOFbSzgufrSzxjoISKyzX12aas0MaV07byab8CQuS1fvFvlLtn3u3eWAXQGap7JtAmeWw90pjfS88zBDdiooPOQHZSyj9Cbagqge8JAF0mw00cInv97vHjxAvv9HO1gAx999BG2f/LPsHD/l3DCUAF0R5MjC6DzNd8EoGuxQONIgq426bdr0X4/36xyfswuWpuv7Xvyub4fgE5/OCYK0iRBAD1NJMnw/Qiu6Ya2BRUmfGEUTtnnBOwtg3AKOprk4O0z4N2j7DeBQ+Wxem2Ovv1C3uEZM3Z3XijQrI0Kvu7zpuNYrpMFzGQs5wMB9LAYqay6MIop8w7k4wHSzim69JV68Q9wXv5arD1Oe0P0J+qn6S9sCoDOome4cgu1pVXUmwvwastwg0iSHzZrJelMppG/Z7+kmMrE0VggKE3KXvfM9kBYK+YEc2m/wTMsUY8vmesEhJh8FvnUv5j7Ev2/bm1uKmO49KUMMbP2ygA6X9dIR/b7AwHQheleqaDeIIDeQCVSYJdJv5tp4eIyDzsPLvVcAIkwns0pZ84qO39s8XDqP23Oo/k1OwWYS0VBMrhrWVek+9n0lnsNA5r7GLtVOQuZDFMsXfamIpWCk4C2boIQ2mwX0QKgUCZuPm4jHnYFcPT2jzE+PhXm+VFvKCxXFl4KzpOVVTRW1uAsb4laSS/OcBK7+OCDD7B15wFWtu6olYzjg4m5+PjyXCIUnkoL0HQeaOhk4zADUpQBdKM6ImeYx7NeC68sSAwHXQEq6IGeJOrJVs1cAdDPFUDPFURnuqDCM5Q9dHb3rwpAt2C6BXT5qbkfytiYRsCLGOgXAdx23ti1UFbosPLlvJ9Wpp0A+uLy0nTKvk8AvTzO14GBLgCVtQQwIA9jWMbCwg7z1V7HNpG+aR3zdebPgsus+R/iOQS5eSazmBQThJW14ZF6LwC67qcuEspCd3sYnLZeA9CpxkAbIpl7NwD6t9822b6/H4BOaWQC6IxnuB6rbFazTPN4rHYl44k0jljf85yJhAHQ+feqWmHsuktX/E+dgW4BNq5ve3ZKXnJ4KHvg/fv3ldFtmpg49+cfs8zi+wHoeTpGEo+08ZzNasx9qlWTIxjFMzbCmv3F81U6m2uV99vmQdMcm2VxNkUylmMS6n67Tc4Psf/Y9yjn+2x0JAOUjZrb29tSJLdnUVkd62qu77LR29W8+7V71XcE0G37Gz+HNLDmBdbW1hBUawJGCYBOsI3nzWSCgGvJAE/y2UtWCPrHUjwlW6dK9Nr6jsTQpabScm7V6bTEflB+zSg12TxD5ps0Ds8iNgIs0xjExtkC/JUY61bBjTilYSFPd3PToDntwLUsDMMal1hdmLEekoQs0gxZoRZjNwD6jynh/u4AeiFNTDMAnWfD0sqKNFRzjp2enEgTG5Mnstgt+/W9ru93BNBZF5KGaMfBGCH6VCR1HKygg8XsTOqQ+Pr/wvCrvxLFlfTOn6O5+4mQbGhhSSLPhA1apklGAHWjbij1gWkD8fsF0H0C6BkB9FQAdDjasD6mVD7tG3kmrq3C3VxDrVIRUhOvkbW0GqW6VepRQPq0yMRjfO/oMZ48+wb7z59jpTfSRtusEAB9bWUVy7u3sPjhQ1SXluDUqkiN5Zk7LuAP9S5OfLUTk7g3igRAFzd6KsMWuZJfegPE7Q6Gx8fwn7xE1uujN+ji6d5j+IEPd2sJ6c93JN9dXXmAwNtFHqfIfQdFRZVeh1mCSZEiZM6cxei0zqTGe7L3QnzPWaepMB+hSidt0HKgQtDYD7BMG02P3uoBJjWtjchg/IgAeiF2nLmc6VE+EkKWkB+KIZyM6jljtA6eCwO93Rvi1id/ht37H2FpYwtFY0VqUYMMOIgdaWgUBSY5RwyAnmYSAwkDvdOROKjG+mDhSC0o9EhHYjMI6x03APp/99//D/if/8f/6b1uTTcvdr1G4AZAv1734we9musCoEsob6STysG9BvkafGvyXOo4NSP1puLlfHH2soU2l6xkeZsCft5CNtzH0as9HH321zh78ltJurc2H2Jn5750t40WHiAPyVQAChrKkO9JqR/KrBIkQIShsy7ACgvLnqdFQvqVEkDnAUcAfW1lWRJ5dv7y4Lad+DaJFxapkcFlQNXpqPw7AfTJhFJILrbXV+TwtOw/+RQlAN0WMWyhuDxG3z5es2K6vQW2iD31Jy178IpcvTLbNddRcF2CQQOgk+XmCbu5grC6gZBSO406ilokrGFK7PUpmcNihGGH0HeGUEONbGd68uaZNDvkKSXdCUppotgddNDuttFptZAcvkI+HkkB3s/4e/q7yFWWLyOwtbiA7Z0dLGyuw19bRJxOMHQyDL1MQJ6j/jFetl7i1atXePHqOZ6+eIpXe3tIT8dw4hweA7a1Gpa31rF7axcf3HuI21t3cHtlB/eqm2gENYSowEvVa5EyVZwp4r/IAM6AJm48BoYDpKMR0s5LFKMTKTSPemPxQD8+Oka7O8RwOMF4EuN0OEG728WACUWjiTsYC5yaAAAgAElEQVR37+HBhx/ig08+EW+bKAgxGY7kug9e7uFo70DA9MDJUA8cCTQrUaiNDJFKtQcEUC373AJw4os+80abraWSz5/pPJ9Pzt/vhpZDqCG8zZQANgCgyGkbMD0TZrgBexgsC6MkFxl1mbMEiZMEARUmxCsoxWgwxOToK+DRv8P+q1c4yWoYrnwkbM31D/4Q4a1PjHyvK8mMzB8jnsRJHQsIZRmKMwY6gTMLotu1aMfj29abrJVSd/3bnivA/CUBdGUOaFE+HQ0w6vdkTmSjgbCsVL45k0IhixGVKhNX9Sq2DF0B0CvKQI9M0dMC6LOi4mUD6MsX1uZByvkxnZ9rl93z33WO5lRBcBV0lXlnbCScnImZZg4CVAlIXQhrSYpK0kRBqUT6NJMNniuoQuZxzHU9QHD4CP7Blzg7OsLR4YGcEQRLKQ0q1gq1GppLK+IL11xYQGNlC0G9AfhMNBvKGs8dTAoCotTjZgd3VVUEkMApNEtVyVO7L8/avqQZwDRrsXGCjHaeV7zPfD4LxerRlSOexGh12pI8EUDfXFnRz2ltHcx3ZXVZ4NWkmkUhsnCUgu92+9IExmIJwfNGs4lGvYEgNCosPE+NZ3oZWJxfS/Pr5DL3leybmB3THAuyRI2EvT3OpvPegOxyhkqhQ0Hd2fo2e84571OyL1pwXd7nAI7f0OapwkNcVFTSXqwn2MHuwKPlSJ4I0yICJQJjvVNJF27cQzEeI+0cYtyhJUkPvXYHfe7/owkG9IOrVFFdWEKweQ+rm1tYWN9CsbSNOM1w0u3j64OWsHI2dnaxdfuuNGMIw7KAyrgK+4PTMUPhVNieb8sCUzuA2X2c9sqbm8vmGzZsEPDOZM4O+wTPWxj0+5J4i3WB4wgTJcwNgD4nsa9YvSp4TO+17vhT1YeZ5KeJB0thYSFGdpe58/ocu9daUJff3xeAbmM3aR4sWVxY5iL/nXNeChH1mqxp+7honlvgScPlWdPH/O/Mn8HXEUAvx6K8XoLn9ot/5pgxluV+V1YJsJ/lqvb2y8+cb3+mBdDFO5lWMtIF4iD3fWE3k33Ec5WMjnG/j8GJ2nZQwp0iIXJ/5yTcM0fv+Q0D/YKxf08AOqV/qepFAJ3yyFLMThPEQ1on9aURl0V7C6DLniZWoHouqOrEDYB+USzGdcxYwTanvXz5Umxr+OePP/54qszBtV2Gz2dNS7M4xeze5m1mEu6WozqNDc613ekZ7WZDZMlQLLlYBGfuE1EGm/KnIsXOgrlCMxILmSbClOpweYrADyTnk31cfaEkHuJDbFquAQPdAp4WQOef2cjGWJ91g1u3bgnDkP/O+E5VPi4fi7/7PnmVr/3uV/Oj/4ZYcZyLarTWZWMdWy8xgaioixn29ZiNHIDk+H7I5j4FvwnCcX3xS/ILIa2rVU65mbYMdktsbmpLs5hDJ/607mZIE9YKaTweIU0Ym5rmcMOCtTGJfE9nik5S05IXNM+n1ZFRNStfl9Q6klgadEWoT8B5Q5LhVdqc2DbXMCcVizRVzoKrjdxkyxKAbDI/rdXhBSEyqtx0zzDqt24Y6D+YB/q7A+hWwj1xyUDXOUR1SJ7HZQCdYf5VAugec2WJvxxM3Ipa4JWY3m6RIii0wZl7fuqEShIimE4Kgth39dEo+lLTzfd+jdaj/4inT59i4C1jcWNXFA7rC8uSf8mapq2XoJUuJiwDywKj+tDriibqim12i9J1OXkIt9AGromfIWOdQmTmUzA3YnUqSmktR+VLBwtZIPmelJ0Nc34c+GhJI1suEu7B1gbWNjfgRRURsKeMd0BrE65jgttJKoDz2dEhvnnxBZ69fIqTo0NUXbVhieBiMwuw1FzA8vom1m4/QHN7B1hbwaCp3uRu5sBPfAG0VQ3PFRJPhXuX1B0KuCnrF7qveeMOJq0TDA8PURzuw5dac4ajkwPwnE6rASYbTezs7GBl8wPUVj5GPokFQM+rJJi5SLIEcZbIQMetNo739sTepH92gmQ8ks3Kd3OVKvd9LHguamGIehBh1fEldqBqV27UYl+LeWZByPSfJD8tP6wDqfk7o8kxfYZV2RRTPhNX6M8lyxqrwkAbRmg+6SUDIWTxUXViabo/OT7G2cELjId9+FEdtz7951jffYBKcxGxrw39wxw4yz1sbm6ivtgU1j7fin7uRZpJPbl3coxxvyfvU/UUQGd+77s3APof/+Vf4sYD/UePrn6wC7gB0H+wob5+b3SdAHQNTmYPLWzO/sxCtwXQy4VEiTFs9+qcJFS52HbZghsPA59SNSKV2AbSU5ENOv3dX+Hky7+ThH99YRu7W3dx+94DxGufoKguSdE28yegTzMT8SAby2Gfooq+syOAhedl8L2JgAUE0NutM3mf5cUFrCwvSgc+ffXEp9nXIEw/gwWf6QFHmS0H/cFAwHzX16SBAPr6yqIU38vsS5tI23EqJ9Rlqdu3AuhzUklvA9AlsKT8l9QV9M6Wi9XMjKSI6gUIojVUFpYRLSwADcqck9VboO8WCLxAgkhCkfSHZdAXsktVAAd6vmjy7xDUKpQ1e3J2jNOzU/FLyo6PJPBil6Gb6O8RRPecCJPxBBNGjrUadnd3sXbnFpq7W1JQmHj0DeJc8DFGjG7Sw1n7DHsHL/H0xROw+DM8bKOIMwETo81lrO9s4c7uHTy4dR/rzXUsBk0sggEtTd0J4KvvLdVrJ456C3v5BKFDKSsP7mCAotPGoNPBpPsKRdyRQl2/3cfhwRFevHyJbm8svtSUzR7DQ384QrvXw8lwjLWNDdx98AAffvIz+Ty1ShWjwUCZ8/sH6J62ZKxqgYtGhbLsAarVCJXI+hbr3Hkt2fbVE3me1Uspt9dBK+uVewX7nfjqWABdQfQZiGn8C0Ue3/xMbJLFLa5lATxVrSBMLYDuwIsnAkYNX32B5PN/i5OTE/TCdWR3/gS/+PRTLN37BbD60LBRSvtTzsBbWSexGwmTUxpEmKKYxD9gYmBtJ+aG410afL4VQDdFFQH6LiHhLmPAdUMAfTzEZNAXZhUZ6JRlkPufsymFADqB07oUYMqNOAR9o2pFusI5P/lnC6BPwaHZsn/LRLh8Ya3c+GPHpDw28+fCFcxAecnMpRya3nuPEltGZ9FLA7UT4B5TMO07d6JJd3LiJLov0pssVIYrz44E9NiMUe3uo3L2Ev3TU7QPXqB99ArtVgvp4ARFrKyPRjVAo0amdgPLGzviVeVWG3BrG/CCCLlbwdhb1n3TDTH2GvJ73MnCois/K4CubHGR7jDJmTZqKYDDvxPpNjachBXTBKVd1vx3FqDP2i2595UgwDq7yksAur0f9uw1DevT28LPy2Jup9MT73M+yBohsEsGOpvD5Dq4fjlnzRkyDy7aM25+Llzm/jOumJDdTvCcZ2eZmVNi5JR796bvX5Jps+9VPm/p/5eELTg+1Qbo41Y3xUqul0iKAk7uwWPRwzTzcG/iz1E2QZSMtKFueIq8f4K010Ny+gqjs2Mphp8kCYZsIONMW1hHY2kZjZV1eJsPsLq5jcb6FrLFLbG0OGp38btn+3IvG4uL2Lp1S4oL1SiQPUplaV2IDSyLEU5DQXQVk5k9pgI0ogeiDx7yhQLosvXmCboE+EVVQRtARCXGMI8rBNCLGQP9ojX8ZgWJ15soz+2PZb28S0yAiwB0jpHIRBq/csuElkLzXKPgt71FGUC3Cgb8O1EwMXOL81uA4nodjYWmvFw5Vn3Tz+V5Nv8733ZN14WBzmssK1VwD+G4i1QyrUPoTe260vBRHi/7uS8bz19iClzJU6TwRYUJ2jj5jF+1IJq6LihNz7MzEOZLjslggP7x2dQDnRLuCl5wDzYlNeYXNwD6m+/VdwTQ9RCnDpTeqzhzxF6KTQ4RAXQqlMQTDHsd2RPYrEvwhw1HEmUSdDV+ldYD/QZAf/022VjAAuh8xpMnT0Rph/tfGUDnupcC8dQHutTAbZVRpseAgRFsQbk0D0zvtrmY2Wt4WR/IRrLXEAynnzmvgapL2sDOxm2VEiZ4zqYJ7k1kVrFIL40ubFSn7YWRmLKXk1KRSARyf9zH/PnAP7MBhF/83GQ/Mtbi3/PP/F72QX//V3/5OP/9v/c1fEWOdwlAt8D56wC65rL0PGccx/nGxlPmuBtbW/D9YOp20OsPMBzpvE7zidTLyvm8tWArKyjMxxfT+N0y1kvfy0HgFMyWPVDzagGu+cXzm3LU/FnWD/UEjdS0WSi2gc6SPez34WSCURzL52Qsar2DuaJss6rNqZmnsMFX1yCfrA2/fE/mN9LgzUY1UyMbdU8xHrRvAPTfAwA9dvKpBzol3Hkec44QBBQbFThXB6DL7CGAzhVEyW+17Cs/hCRl/NDZdJ4VWjtj8xSBTrGqyoeoOWM5K7KzZzh7/jkeP3qE0+MTmZtkRy+tbmqDBwkQfqT2jo6LMcvIsmhcdvRdsIGpWaDE/iUAvSj4XAXQEzcTNU+VBKdGu5VwZxOmyurXU1/k8MVVjrkoGeiei7bjSH05rYTw11exc/cu6rS5JClnPBGAmw2gfuQja/dwtreP54++xtfPv8DR6SEGoz6KWgY/8lD3AtwvqmjW6lhcXMXa6h2s3L6N/NYOztZWMQbvpwsfIYZibeciKnxUfQfNjHZfWmpzmUOKNUSOYnKESesIw+NDJJ1jRL4r5J/hsCf73zjPMPC00bG58QDLd/+Z2Owg8pBFWvfg/WUj0GA4QOvJcxx880QaHFgLE9IDN6CKCz9UolE9DMQbvBFGWHECAdC5t9DH/rKP8zGJ/tbrGe25mTat/2vNxjZWmPO0LBWfs8FAGzrdhAafmTbGZ0O0T47w9MkT9FvHqFUibNy6g9WP/wKN9R24URWDjMzxAhM46LmhxAeNhTrcUOtBAqAnqagpDKmcS7IHme4Oa16qvOQ7JDzcMNBvAPTLrobf/+fdAOi///fwO3+C6wSgy9FQQszLAPq0E9YGDCXZdgkgSgB6uZj6XQB0ugsSQNcDoQM3b2E4GKD9+f+Dw8//PzlgF6IVbK/v4sEHH6HY+RROfVXinNQbg72vPHyDlLK9lE+qYTAHoJN112m3RMZdioQLTSwvLchhp8VoLWhb/ykGKyxWW8nPOCswHk/E74kVa35Oym2vLGiXZjkpehOAPs9g+lZAb3rqz8moqnSABnEXFJa1aGyUbUr3TMA4hnVSJHThBSuoNxZRW1yAu7ggsomp66DvG9CWvnISLur/2dXIh085HyOzl+djTMYD6bA/ONrH8cmxMNCDXheRA0RkM7IhjyRmx0PoVzEcjDCYTBD7vgDOOx/cx8aH9+W1Yw9TAD1DjrhIkRYpemkX7WFLQMfVsImqBL0OJhUPnh+i4lVQd2vwHULvDuqZJ0U3J3NRKapyf3KPXa36+UM3Q2TAOHQ6SE6OcXp0hIOnn2HcPxKZNoJxvU4PBwcH6PRY2CeAWUUeVDCaxGh3e3hydCzSoEyqbz/8QMCRWrWKZDwR2aheqyMdmOLdHrioBsb7j+B/pAUkCbxMY8MURCerUDV05+RSTSB7jnEpM0E74q/i8QYAnaZploFeGACd85EFZ51nZKArgM4JSQ8o+h36/EyjEdrtFnrPP8P4s/9dgKlk8Tain/4X+Omnn6J566fIm7eNNCfno0rCEySiRDMfEzdSSX4rt2VkvENh/Or6mBekfF8Autwzq05xCQDdMtBlu43HiEfqUZxPhlMA3c0SAdBFjlS8lvQzW09fJoSVWlUkvkIC6IZhaQGnWZB/mUlw+cLaPIB+0RjaQu38v13mSi77nDcB6NIgQzuBOQCdDQi8Ls7GpIhFZpF7ScqGKgOgZ0b2ujY+Q310ImzjonuKuH2CztkZOkfP0D1VBQlkE9kDOfYLKxtoLi2j1lxCuHIHtcYCgvoSkmhDknG2HA1Q1SJ/PpwC6ILaU42DkotkRxvZUd1hrXqIIwocAqCLTLyua9fXhIkJ9olpAqPE28bSkgHklYVuz4WLAHQpBMaxfJ5WuyMqKryW5eVlBdAbDbEOkDNEGo3OA+jzAFr5PHsXcE1ALULQbBwR9rmyCKdqC9IMo/9WZsLKZxN62iz9fS32YNNOrUefEVUGKGjLwrGl36gy+j22aBUqVR/RuiVL9VyIh/CHXUxGI+StPSQtvffx6T7G9HKk/1u9BrdaRbXewOLth1hYXkV1YRmThW3UllcRLa4gaazLOPbGMZ4cd0SNJKUNyuKiyOauLi+hVgnl85L56nuOnL85CKCrAoAIKZQXh2EnmaPdeFMqg41NVclkIFKxndYJet0zmT8s8ghLU5oDHAQzc89z88SCqmUVndlbX1xqeJ8AurUssEAPz0XGZRqrXB5AlxhHWH06b8rzU2IAI48q9zpUxmu9qY0u/5gB9Pl4VArlRrZZ2NqGRcfvwj6ij2mokpjzcb5tAC3/22X38Kt+ngXQ2aBjAXQW9un7SDUPbT6rKkA7HKJ3dKpgB1kvVi2H303kQDye8YzsvwXLjVcUY131wFzV678zgG6KkcYDnfeJDU1JQXuaisTSYa0m+9ZkPEK3fSZnHpV+fEfVEbifMb6TBl4jfKFNMzcM9ItuM8fGxpAcMzYh80zj+r9z547Ek4yHfggAvUhpKZKIShfvJb/oZz9tYDe+zeILPbXFYaSgDU8WQJ8/HwmkiPzuNXhwX7SNSRx7nmn8zPyZMRZzQet7XlZ8uZpLv3ycfzXvf81e9R0BdLX70UfCJg/PwxoZ6GSsGknzVqcD2iFJ85m6SU0fb4op5Dwxai9lUPucJLuJi2fnbJkNbhq8ypue1ARK423/wOtO0qlVi7DFTbOcjQvYGGAb4EXLjUx0xlDMX0wMwDPSzlfmVqLkJHAY1Z2UcEJiifhms+7DtZxlGHROMOzeeKDHv0cAOueFBdA5D06OjlTF5BoC6BqcsVFaG7/DtI9KMZSGSWd4iP7RExw8fYpvvn4k854g5fr2bSwuLaNSrSFxA7X1KthQ78tcloiPJKLXHt8fQKeYYy1hDspmT6pkaYw9dl20HEiNs09KWLOOnVu3sHnnDpobG0gmsXRVc+3xvO49f4GnX36F3/zm13h59BSTdIyAwHolFoB9Marip+ESGlUqLzVRraxKAzfu7OJkd1sAdMmDEWFcULPVRc1hFR6oxw5CxYR1D+DekkyQnjzGsH2MYa9LY2+RLhf1w4LqFQ5GWYrjyQitVgthcxubH/wpbt2+jWixjtRXlTHWzAmgv9p/hcd//2vsP3osnzlwmAs7cs67dR9hJVTgPAqEbEQG+gqvlw333H8vUAh402lzlQA6LQIJoLNhPSxiVAMXzWYTw9YhXj57jC+//AJBkeLu7V18+PEvkG98gqCxgtwL0I5N/Ov6GAYVbG9voblYZzKiH4VNFnEitahJp41sMpbxCVnlzpUsR1KaWLey5nkj4Y4bCfdrFnNdweXcAOhXMKi/Ly95nQD0+Z5tWxSdqjaVJNxfZ8KaIP5c1G58kOdYa2+7N1rQDiTId9we4PTUp/Cb/xcnn/81vvrqK9SzEJuLa7j/8CM49/4UbnMDjucgCUZIi0T8VIJsJMWw3G1i4NwV2VZ63rrOSACrbrcj7GAWBxcXGlhsNrQL3jDQzwPoKmnH7to0zTBOmHiYIr+R4aX89kK9Mk0y7OcsF5dtAjRf0H3bmBgtoSmTfPb8N/TOyZmrBWSRxDOd08JituexdAqrdFDqLCCMaqjWGqguLsGv14EK/XFCI9vFLMpDweI+UyUyAYRVzL/WbKoY99HvnOLlixfi8UI/m9FwKEyDwHelUIIJK//sbGZ3Yx3DwRC90Qij3MH2zrZ4h9/+2U+F3Z2HHhLR0qT7eq7FS/6RTuwEwAgq5a4Gnw4wCinNzkTPhZ/7bAtA4LhYyELVD6Bve+YpA92jrCdF3CmjRDmkic6xg330nj/F3ouXaB2/gFvEAuyvLKzAczwMhyP0BxOk9H2nF1oODMYTdHo9vDw7E+Cj3mxiaW0dKyvLqFKWMMtlvmWU+S84rBVUAw8VTwNEelnbjnQL8gqYZOTbhaGqMLS57ZrUlueXzjEC1PxbBuFXxcAwEu4ina3MX3nvKYBOr1BpW5cgOuGdM5LllBUWewUC6FkiKgbkHWX9rvhqdZ79DuPf/Xu5r9j8KaI/+Jf44JOfIdp8iFG0jYxNMQQtXc5rNkSMRW6ZgzFxq8JAF6BZCm9M73JEBTtrM0nuDfz31qX2XZ7wLgC69aiXgkoSI52oFyTo022Y6WSgswlI5fAI+OlatsVPWi9QdYEFOGm8MKAjr/0qGejaVDXb6380AJ2NGaaJR2QYDUWXbHRRm+AMMEC6YKzGK5DzMnOMikiRI6G0N9cXmzJkXuUI4zGieCzz1E96wKSH8WCA0dFjdI5eiI3DpP0K8bAjc7IiXdERKrUmaktbWFhcQm1xFf7iDgKuf7+ClMxnAQAz5I7KelHFQhjowtwI4Mj8NQoKU9sUdhPrmeMatpUwtX1X2Oe9blcalfgZGvU6NldXZ0BXibky3TmMjLucB2w6imNJcNvtrpy37GhfWV0xDPS6yDJKE1mWGgl3Xdf6pXuNeneas96o1Ajzv7xJfcui4qjEbiHd5lQBEQCdHooGRLcAKEETq+mq885q0utZp1qv589DqgxktRS5myuzjfu2ke6MOFcIHhaAn5nyH7ve0xgg241MsW4HXfq8sVDQORPQnMUDCMgOFDv3ECyvSaFw/fYD1JsLcIMKxn5dvPXCWhNJSCn8EEnuoDVKsLf3EqftNsZpio2NDdza2RK/M9oDiBAuATyefyBorJLuyrq2He9W4n+2DvkvnqtFicloiEGnjZPTE/Q7lMzsanLNvcEUYvmZ9YQw99KAzBx/SgKyKGwB9PlmiHk2/Ou3lufTt/f0l3/H7ilyX3g2G8UFnY+enpFhqPPQSoVeYpO2YJFlgNm9ys5fYWrxNYtCWBJsGLEA+vz1XfTn79og9GMz0HXvmVm/2KK9bU6ROWRkaPkzx4bjL7Yyxi/RNifMwB9tzLhOD8YmGq0SQPeQij9tJj2cFkCvVuuyB8TDEQbHp3puKAxgWHUzT0VpBpyeOTcA+mv3+h0BdB1pMxcJ2hgGesYyLq0w6nX49KnPMozJUDo7MfeHHqAmPuZZaJS2mCdYhQ0RRZ7DC/+pe6Db/co2yxDIZV7CM02A7CiS5jlaNsienKfaTD5laBkVs/KNLx0GU4bgfIX6Atw2ScaIk4kwZakCQXUyfhkdW1UeEdUlY9NDJR8CfYyBkavSChvVac0gzGBtCDeGLrKKr8PD1hCsRDvZ59xb+fdkn4sNgWlgsvn61V33DYB+bmzfEUDX5j3GJ9oUTibo0trq1F6LjT1sRGWNgPcyJK6jXoTT83YKUpvztxyTWOJFuUZkYxdbb7NnLNcMY7WpZ7qEctbWyITC+sbKPJc4z/zZequLYpohUdjvbGalZZSpG7EWxjUoDUrG410VBC0b3ZW4QGI28T3XFUhQi4pZtLhi7Mu4LU0yjLonGPduAPTrCqBTvp1fnJfMyVIT71gAnVOKDPTYAOiVlHnEVewrWs/S6M02D6t9iMpol3+exWxCukKGChMc/h5zOVp+MH9wHAyGQ7ROTnD22/8Tg8MnUlfZ2LmNrVu3sbqxiQSBzmOWTIOqAOkCqJvm9lkd1lyByTfLcu5qIWKaA6UBUx/WFIVDGkqsog3gXkqVT7UiiU1+GjvA0C3Q7nTQHg3RzxNhzG99+BDbHz5AvdGEm0coJjmKwQB7X32Dx19+LbXx7ugMfuCi3qzDjSYCpNcrVeywyb9KP23WymrSFNHY2EG0fQe578LhFxXvclrkBAgc1n4BPzWWqj7XdopkMkK/08LRi99i3G9Jg6mLCTIqkbJOwTnBvSkFsn6Go6Mj9NmAsHMXn/7yl9i8tY2oURM1U2cUS9z99aOvcfT3n2H48kDGqh6GqFKVJgqRLEXw6xVE1QhONVA2uhegwdov81U2H72h3vnGLHQ6ZWcs8ovOXZ1vOtfOm9fIv2g8KvUE/TnwtDY+Gg1R8V1UQk9Y+S+efYMXTx9L8/zm2iruffAB7vzkE4yiXbjRAgrPRzvWmnLq+hh5IXa2N9BYrEs/iDwY+8QJzg4PkfZ7cIRU4cNjnctaaYIEQPcGQP+Lv8BpvXoDoF9dMHltXvkGQL82t+KHv5BrA6AzibMB92uMLj1kynnxPBvFJgnfNoKXZaV5RQCvCKWgn7t9FPziNT3/W3S++hv87ne/Q9BLsBLVRcLd//Av4C/tCCsvicY84iVwCvOBALy5u4ABHorselGMUeQEz7sYDPpI41gKBmSgN+rKTlbAWYGVKWvJSNkxeaJ813DMMpwWn5lwiKRyGKBRIVPnzaNgx6BcNNbc582/pEmWVNE1EHvrc6fUPANuKqOeD/o7WoYzgx3pjk8LjNKq+K2GYSSeQPXlFUQLS0BtYVrUkMGUTj+VoJakyqgPi/9X7wytw1f4+uuv0TrYF29nkdxzY3i+I1J9xI5YeqQsfMUA6P3hGMMMAiLsPnyIuz//RIJFtxohiwxTjOxlyh8RmDUfTwFIoouaPI58+h8ZhjubJUTJwEUzDzXIF+qh3pvUSxF7I5XNyydw04FI63WfPcHZo69Fct0tEiwv1qVLdWNlA7VKTZ4/HpOllQgztBdnGI7H6A+HOOr3hFno0sOcLHNKUAbSH6jNBizUu576nbOhwHiaU4bQJs8M2OVui7S+yjkJqEBAVYK0Ujph5sEM1JzZDVh45P3vaJQ0NX34ouZuA1AGcYbly+zaAOhxkSATljjZj4SwlYFezWNhoDssaHfOcEhm//PPkX71V8pGuf0pwl/+19JQ4SzfRT/YUEkuN0PFMc0b2VAAdO3YZVJAEJIAqbb+k50eFQO4lLkXAF1lQi+1fkoD97bnS8GAPlmXlHDXOgcLvA6cNEYWq2cegTteqxRNWLyU5t3TGMIAACAASURBVBaCp2x0UeaQZfxxbvihsnak67cEoMuf5/brb58H754AlwEY+9ozYNWcF3Ng5vuci7yjmblsAua2XOpxTpoPL0C6WU/ch6QIxf3dsC05dRPuKdzb2WhlCl1+mkvSyAfnj5+PtHjbeYnh2Su0jo8xPPwag7MD8ZbORl2Za5QSCyuLaDQX0FhaRWXlliS6Ua0JN1pU5QsCOZKo2v3cSoKp7JvMIQEWdD6RlS7AAqXTAr3PUnD1XZE9I3vs+PhQAK6FZhMbq2slgHt2bp8D0M0f+G08GQuA3u30kNBXLQiwvLoixV31PrYAeiYeZ+Xza/5+lhsr3nZOlX+X95J2Gq4At5RwVxDVzncr626bVOS17QuUQXMWJeYuiqzRtO4Kw71ICY5PBGQJHaDBTnnxY03hTfQep6MB0mEf6XiMSbeHQasjYzzo94QFyc9YqVRRq9VlfPJ7P4OzvC5KBGtbt6Vhgkz3Ue4LoyGoVBE7ZNiFgOdjnDliUbF/eIjD0xMZ71u7t3Dn7h0BLyyJiOw6wnhTybgplWkWB2jjkt5M7ie+C/WzZ0MEVVROTzHqdZBOhnrOwYFfan4oM4jYOKES8uora/cV27wwHVbLhJf5e+5OlJ4y8wa87JovF5J53y2Iy2vh3OaXsE8Zc72FbVAGtqeKHVSZMA+7T1n2Ff+ajUgEz8lCLz/vstd/0fMuAtjlXGdzFyemkgpQsPmM48kGmTCQ8U89E8uIfL9qBEqTRJIJC4FNZn6SSpuYqhPQ2/7drra8h9v7bGOJeRY65wPHSOxCDFBebkB4bZ6826VcybNnADoMgJ4LgD5hHCYM9IasY157MhxheHKmey5jf3MOy7IzbPQbAP0tt+k7AuiyDqgOYxjomUtbo5oA6G4Uyb49HPRxdnI0lf5ldK8gqyoGaJMX2T9qz/C63pC0ebGH9vV1Yn2B33UBXcmsvboXteud65hxJGNOiZ3HY2ngJPOLDV08+yWGTMdTi6TpVZnY4eKt5vKg9YgWXYb9Gvp6Por6G++hidHZJGEbnCwQnRHMo/8qwXPT+FgG0Hmd3BNlX7wGj7Kyh1ib0Z6q15O9lMoeVMGwjH9tSrIc56u4+OsxJlfxyb7Ta74jgC5eyI6naj6eh5A2IIuLkqdLg3Oaot3pSWOrNP6Bfrgz3bPyefum5rtyDF3Op8rnsza8USVCAfQy4G7XhZzjBgiVKK3cTGs9zW0daa6eFLMuxCYBKvRktHJROxfb3MK4z650mw8wXmBdjM3evFbK2pOQwb2EIBgB9HgSC3ieDG480K8zgE4CBO89AXRaHfIeE2wli5sPy0Dn/hwRLL18r+w7LNNZnUsTDaU/MP5PCRKKpaSL1FWFLpHKNhZsUTFBg0QpxnU5S4TamBsHCxg7kZx32Wf/G9rf/EfsHxxgaW0Lu3fvY/fuPaROhETqLYBTaer75SQYGUJKOecR2xh9KICuaz2lWqnJ16bhhgHLbW3CNwRhWe+pWpKIiqZZa6xjJh6kTn3KZuheW9bg4t0d7Hz8Ie7Tu91bRtqZoLO3h6dffIOXz17g6PgIuTNBpRphYaGBsMLmARdRJcLi6qLE74UTYJD4kr8uL21gfe0uQsZalQC0btf6N20vA1sUkWtD4CBJBuiyXrf/Cvt7n2Ey7kotwquQlJAii1MEWSDAdpi4qHZdAdBfjPrYi1z86le/wkcf/xQbt7alLjg+PMXxo6f48ssvgUd7CNpDucalag1U1AsqEYZrVTj1SAgjcc1jERs0PauaBlk21lcusGx5Q3o6NwfNHXpDXMM7yvupXeyakdv7raZQBNAzUWLlQxpvqWyYpqiGPlynEDb6l198hsODfYm5Pnz4UOqaS7v30McGvLCBwvXR5mRlHc+lhH+Ara01NJq1KYDOvCSLYxzt7aEYsi6lSjwO1QHkV3mNoURANwz0GwD9HTbb3+un3gDov9e37/td/HUG0GdBfinxMvTlMqh0EZhiR+XbwKc3jZxbsKsqVM8zpycAOgOg6PDXGDz+DwKgp0cdVHMP61u3UP3kXyBc2ZVOu7Q6Qe6wmJIIgM6icuYsoF/cF6A4TdgBfiZJbDwZS1DGRJYM9HrV+I2y69aABdMxMAwwKcDFMXqDkfrP+D4m0gkWikcLJVvmP/ObxqCcRM0DE+V/00K5HtsWtC+P72vPlX+cMWesJL0c9iw+GHAzJwM9TREnGTpDn8pewjis1RfFy3txfQNYWhfAc/oQsI5dyxxj+jiLOYskj2dHe3j1/IkEQ4OzEzns/cAXAJ25HoMqP2VHXoDADxG5VYzI/BmNMcpVOnjzzm3s/OQjrKwQwG9I4GQiFvn47P1Os1iCL5kTCETun4EHRYjYZSre7AJbO6BEEoN8fpcxVPwfqZMIgC6AZELQpC2St+3H3+D00Vcibfjg7i08uLerkuthTUB/kfLPKcunxVgC/5RzGycx2mRtMYkkY9TKsnk+IjNPQoLnhlkeeg5Ccx9YCGJjAB/zALpNnC2Arvd6Jtk/U4JQmXS584bZ+v12pjf99nkAXWRS5U0VQNcfNXnnnJ7ksdyzMoDOImeFADq7nZMYo9Nj7NFb/vkX8J7/nazH2oM/RvDpv8ba7i7Sxg563prcKwugCyCUDqXJQd7HrYGFV84DOmOxA1gA9HwgDHSmNyrrOJOhlRVVYlTr2L2eDb51bXJavQOArqiu6V7N2OyjXudelkgwLkBWQb9iFjHUNMEy0C2ALkCqZ/2zde6U5XTNDnBJUOXdC2tvKgDZYs6bxvJ9zUlCabZ3wwLoUlgSy1rdL6cAOpmHBkBnsQu+L8VX/n5K5TTDXiKLiY8g45eyecOsjxBjKZg5WRuYdIB+H6P9r9A72UPr7AynB88x6HYwYVNNRuZFhKi+gMryDpaWV9BcXEV1cUP2Eb9WhVuvaoOMw4YTXTOZ+F9p4cIC6LJfS2e68ar2jeMa93DflTPs7OxUEtR6vYblxSWsrazodlkqip0rRcwwVxkTJncsnPe6A2XfhyGWlpfQaDblernfyb1msjaHPczPgfmY4LL3mkXxIVJQVYHd2gTQrby2jIF4pSnayHsiBToLooofm0lq5/zQZW07QFxjDFAIi95PEzn/BEAXq5cMxWQM9LsyFr2TY3SP9uXnca+PcbcvoHSWJvA9Vwrem5tb2NjYFGuPye5HGEcNOQvqS+tScOF5OkEozRNhtYZhpgVFWltMclfW+v7RIZ48fy7g/PrGOu4/uI+7d++KlQcb3OQh+5lthrGMftMUUm4cMAA6i7Vnp6c4PjzA0atX8trJeAgnU8UD8dwz+5820c2Knbw+K6Mr8rgGSLfni13XszDkdQB9ev+LWTHpsnNgHkC3XtyWfc55KdK3Ig2qYPhlitDS5Gd81O26KBd9LYOa95UAOn0e3+Uxf36Uf/c6A+h2DKbniV1npsGirALA+c/5wP1A9jDun6ZhywJcvy8AOpseZwz0GYCejsYYn2mRko1rNwD6u6wC89x3BdC1O0HCcrHHIpOY+zkBdDYoNRoAvUvZsNyjStGRFFfljLCKMwKiq+WH5CMFfyUoNZvOPsc/dQDdnqksnFurBu57PFMZA9AabXNzU3IvKehnbDabA3TfE4CeFIWwXHkdvsd80DSCCvXPFqkp9KKNdDa+Fcas5yjozBjAnJWSYVhgsJT6fodZ/N5/xe6XBG44xgTROe5szGbOyz1VmsNMTvDeL2D6gu8e51/dtVyDV35XAJ1FDMcTAC5kTaDZRMAYmVZ/eYF4RHW6oTBYpeFv1BUlxDLAbc/JMiBuiRqcA3aNWuJGOYaY5frAZByrKpWpJ9g4SfZHqsWEgeQ5F7I5ytNgKi+pMb7GnZ7EqrLmDIAu6k2MpSTw0rSSyi28TjbfcEyY/3D5KoAeIqrUZJ4HUSQ5DGNqgufZuHPjgX5NJdyFfT4HoLMescR9qqo2ZMdHR8JAZ/NaRAfLawSgi9VZPkIdE1VGKBzQblPOu3ABediUvw8f/x84/uJv8PnnX8CvNrBz6zbuPXgIRE35Hc50r7qoxIsCiKd1LskidJ28BwBdzrrMSJ+7DpKChIlUiECprx7ox60z7J0cSn0yqYdYunsLf/Znf4adxduYnA3x9W9/i1dPXqDf7sllhTUC5mxCjFBv0r7dlTpstVGV77Q46U20dlSvLWNtZReLKysIF2pAxUjVp54i+NwTKCEu5Cmge3aE/Vcv8OzpEwx6LzCZ9ASsDWpqV8F6YMNvyN4QxA4ag0Cu+7eHr/C3x6/w6aef4o9+9Sf42R/+QvbFwy8f45u//w1evHiB3bGDdYQS4y2ySb1SEdB8sFpBUQvhhQEmEdUAtJ5L9QNpKoaDyN6f0rHyYwDoyLRpSrzJfRejYR97e3v46svfYTwaYmV5Gb/4+c+xur0Np7mMgbMJL2oKA70r9XdXAPSR62Njg7aq1RmAzjbpyQSvnj6FOxkj4hgz1k3Uc0DJfyRhqNXqjYT7DQP9GkRZV34JNwD6lQ/x9X2DawOgW9GzkjzvbNRMwGAlosrF+df8l0u/9RpD9nL3wc1DkaeRIp7TR+oN5HCotn6L5OV/wpPPP8fg6T7QG6G+sIT6H/xL1DbuIapFKJopCi+Hm6eI8r741CZoop3ex4Rs4WELg96hsI3JoqafCgvhZKBXK8ZnU2Q9tfAqjJRpp64rhXImC+3eYNo1PxxPJGESGV9hF+rnnAfeNOaaSWaVwaY3gXTTBKoEoM+/9oUAOpNxYVeS76TgKpMdHu4C3jBQNiy/cZpjLw3Rm6TIkgyRE2FleQVra5tYXd8VFh3lg7VY4QjolLLtlH6FWYwRfc9blPR5gsNnTwV89ugBw2CO3cf+RCIeAiMVt4JKGCH0I7ipLwD6iMmgQxn9BSxvbWL1zh1hQtSWF+E3qhJUCOvJU0GnLIkF+Jdg0a+IVDsbHnp5hli8sdksGcB3fZEBFABdI96pv33mJ6JWIHB7NkQ+aau/7cEBkoN9KSgtLSxIY4UU4AWmJ+DFV2KHHxtHM4wyjkEmoHlMH+pcf2YgzN8jsBpa0Nx1EfJ+8M+ERbnWlG5hmKW8QtPtyH8gyGGAaH7u2dwxnY9TNQHrJXn1ALo0ThDc5SWLD6gV8Cqx6ghKmkWQIJkC6L60SiowXKGHNJshJmP0Dw/w7NlT9PceoX7ypXjHNz/6z+H8/F+jubKCcW0LbW9D2Z8Yo4KJ3M0gG8IvKMMPjL26MNA5bJnD0VVvzErWg1soc1H/XRdneb1d3IBy8T5m13D5O39+FwBdZCkN08RJVS2DSZPH4NsoXwTSyWoKGvR2NxLZs4ae2RibD2Ryulk2e7kEQkbjUhuznX9loPSi5iD7d28CuC71Zm95Ulb4FPI0H91AxNI8w/llZdNUnnmq2iBLSqV31R9c2bxarDJbA/+WXe1uoP7ztAlAIudP5E4QFBNhxKXtFxh1T9GjxPf+N+ieHkmRP+mcSMGf97Huu+Ip2qjVsNCoo8YCxNI2RusPEYosdRWBHykznc0/BkCnqQTTQtmjCaCq9qL4Eso9EPlIF10DoJ+eHmNpcUm9y5vN10ZO5oEZE5GhNFOEjJHRWO1MhgOyqyHnWHNxwfgDU17UeK6zy7/EeJ5vmps/y6bKLZe42RQuG7mFNIRwHfFCkjQBG7yEmEuVBWHbQNcJC3RG8ldvnDlvzRZvmdW6zrk/sfDDVvIYUdoVVp2bTRDFJwKeZ8MO8t6+2I20zo5xdnYkYO0wByZGKjivL8JbWNFmu607WNzYFqChXXuAdhrKObbYaIhMfBJTCNDB0uKiqJbQr04Bf3rOc+90cNbtYe/wGAeHB9Rrx8LKmliFLKysolpnkYfS5ZSqtc1rM0MzaZAyHpdWKZ1zbtTriZIH2QHHr/YwGo3h0PbCNFwJA911RJ69YFGEzAFhnSt4Tgl5NgJaAJ1AtZy9xjfd7hMCVOjK069zf+a58P0AdOsZy3tg2ef8TpbTtwHo8/tNGZTnmTv/79KgSWl7zxOfOgLoVBJ4l8ebAPRvazD6sRno9tosk7y8lm1h39qFcIwYK/Nz2nthGZP2DCx/1vI+8C7jeBXPFXUcsz2ohLs2Pb4GoFNFigBAq6tAFm0cTCPbOQa6sRGS+PnGA/31W/Y9AXTKc0vDoBeiSnUAAugsgscxBgZAJ/hrAXRRdZJtTJnKbOLlfigsK2MbVL7IGwBdFaq4fvmdY8ax4oMxwJMnT/R8W1yUuIUgmo3jFTS7oLnUDrCRbr5oHV/k5pEUKdg4J1LXVOkyjXO0ubJNPbTMYgygKmmqviTRnOciCANpuJPCvmnA4LUyZvLyTL5+7IcdY2vPxboBx5iAAseZzQoca5631hfdM5/naq79cnH+1bz3NXzVdwTQ2ZTNL8pA06qnubQs8Q+Vk5jz97vKPrdxdJiMpA6lDz2IpoLOs7BV/lViLKOMZW0L5Fyd+x2bqlEgi8Ae/12sC6yykDTjq9WRNCaJipUDKhrJc6xVj3gH80tjQDn35bCjApZnZLI1lpOrFmWWWSuu/qx5BWtGjM0I6BNF42uSIe+4ZKGTKS9O6ognGca9EySDGwn3685AF8CZVmfSb+4LgE7VHu7BZKDzftva2lUw0GXuTrerAn6hwCTnZuxEUidLnUDqPnyEeYxaNpBzP8p6qGdtaWxJ3Sro6M0z5DTYxKCyiih0sLn/b5A8/Tu8ePQIrd4YlWodaxubWFjfRVStwwtCpB5RYebmZLLPFKzsmSh2MWZ1q2qRronEozqe/kx5bdvs54ulnH1o7sRnERCW2IQAqUs9Nq5bMaqUce70OmLHxcarcaeHZlTBr371p3Bu3cJJnODJN9+gNZiIwmKjWsUWQWzPRyXwse5Rzl73KCHuUwnC9dFzQomF4VXgVZbFvqq51kRjg5+d2WsE5IGs77HvY1QUGMZDHDx7hJfPaHH5HKtU3hsNkSQxoooHP2DOWkFtaVP2mSAN0BzXhGTw6OAZPjv4Bru3d3HvZz/B7Z9/JDWQ471XePnkqeQYD/wGNv2aWIjV/QhVxgVhgPFCiCLypQag1Y8CQQosTpQsRax/GMysZs5ZjL2ltiU2lKWjaf6EZCabGBVA3i3PNBQq61xrj/w7vzD7fBbDc5SIwPP+9ORYmuZa7TaqtSru3LmLOw8eoL6wiMKvoOfvwCUD3fPRo1Q+a0Geh4nnYX19CfVGRVVepQSk9dLnj76BnySoUgWFVm8TVWEtA+iyNYu34RWfu3O1F77b62NIFWBD8OE8rAaqvFOJUASqMCtVYqlnM0+fqez56MOjorBU9uq886aep90T3rCH2qvH+O3/+r/g5d/+J2QjB3/8l3+JtRsJ9yu+8dfn5W8A9OtzL37wK7lWAHoJPJ8VxWaMTWHJmkC9DARrHD1LrqfBfAmsKjNd3jbIAqBn2u04cftIPGXA1HqfIz/4Dfa//BLtLx5jdHQmfqMLf/Sv0Nh+iBrB1qWCSuRyiFXzvnTQT/IGzpJ7GI4SdDvH6Lb3hFXGpKXZqGN7e1sA9EoUGNmqbMoQPQdsO67Ido/GY7Q6PZE7Z/d4fziSg4z+MpH4xJwH6MogkwUWBMw2fqSSQJV+tuNzfozPS7hfVKjk86csVOMBqOw9RYeEpUF2jenUJ9OGknGjLMezoorWOMZ4MIIzKtCsN7C2so472w+wQDZ4o46CIDrZ2y4Qm3hyNO7jrH0qHYT733yNk5fKqlvIgbrIfkZARN128n9dNMIGqpUqKNuXDQsBbti57Pg1kW1vrq5iYWtLuvMbK0vweE+ZXBrPO2EYJ7EAFfrZyEbR4viAzRJM+HIesxpw8b+QNtlyshtqAuWw/RhpZaRAatpHOjoTuSS31YLf6Rh/d5tU8vLVZ0bHnd58TGALTHL9znJN4qlfMQtDAtmKLQKvUOcD/dgtA51jzwYGWTsGRNcE14L0+vdcVVKkF8zENkIoCKMMwtn6nBXCFeS/igfB8zxP9Z4IfK5sNF6gFdKmtLaWupgcUDxZO9c9N1FJSDauEJgsMsSUjtx/iSePH2Ow/wQr/ed48PAhFj/+c+Qf/ytU6nUMow20/E0F0IsRomIorx3lCqDz/ZlIMaGS95Skh7c7QzVVAF0Y6C5bOow8/gV+reX1Ux67t61NUTwwAA0bK+jRxYIFPfKKkMVcJkdk5ZuxYgog3nIFygC6y+DbAOhkoBu+sSgelMWp7X7CVEv23akss4audi++CgDdMjrn9/jyeF0lcG7fJ8tD5JQYE8C7rCnIREaTLIbl2gg1JSopM53e17J3kLFuQGmhwKl6SOqGIg0nn1USI2U9V5wYgUOmUAFncoJsrLLek9YLDM6OMGqdIj56hmGvg2TYQzjqyN5LtYkmZdSiCMnKXfS2/kAK1HV6pteaKl3qGsluuZ+0AVFJbd0h9L6yoKBFZJ5xykBvtc6kILu+vibdzQTpy+fH/M8yD81RPaH6A1kz9OU0liS8lgbPQnZ/h2RDqy0DdxMLoJfPpXmQ0s4Ly0y9zB4kUvoBi5MqH0d5akqdWba5SEeH6vnI1xWJ1rJyRImxpl6PsyYZ7sBeXEeROSjSMULet3iMfNKFP3iBZNBD0j9F1n0uYzEc9zGc9OWyJ1EVeWNBZCixdgv+Kv3tFxGs3UJlaV3Oq4N8F8dDD8PBACv1moA47BKvFjlWlpakoJENhgL68NpomyJn1TjBaW+Ag4MDnPaGiOFhdXUV6zu7WF7fFHm9epXSfnYGzAB0XeOzvhDO6cloJMUIdrsf7O3h9GBf5krgQBJtPjyeQWzioidl6NKwbeoxXmZ6q3y7r6oL1jOdPxsbG3tPdZzPNyTJbOWa+x5sOt53LcjO/Ld5TZwTXMyub1gSc3HnRftOeZ8qs7r4XMv44msTyGARiXYq7/Iox3bl97/OAPoUoDL3VM5M4wUvMYuZL3wex4ixMj+Plfgvf7fnjT07Za+4Jl7oMwD9TR7ohoHOzz+eYNLp6ZxIEzj0gRSAgTGZ7rvUsaGMu4ANUgy96urUu8zEa/Dc9wCgk8kJL0St0VQA3fOQTCYCoJ+dHkvhjYVXh3kIm6m4p9HuQO6bagypRLk2QZ+LS24k3M/Fh3ad8juZbrStYlzCZiKebbkfScxaZoRfNMssK/XCjOMNNdzBeCDN11xjItXKeJmSu6PJNLejShnPNlXDMAA6YyBXmVdqx2NVexjvaR4d0PN2njn/IywPC6Db/IEgOZvLmWfSrqzsN8/5Kypdb7En+X4f42a/Or8hEBDRCKYEDU9FehlrKJBn/YypZeZIvNxcWsHS6po2ywY+kixH66yl8u6OI7F+LZvANwD6LDc/T6Kw52f53L3oHpd/X85rkbBWggfrDxaYt1U4C8LZ/JD1E4lVpMagMTLBGsZ3es4piC4RnR/B8ZiDkACg4L7EUXaUpt3GFkTXuFbAesaN8nySDAjm6/hyW4/jHJPe8Q2A/tkrXGcAnfurNC1Rwt2ofVDCnQA692ILoAckpxCDPY9Yfr8tyvy2rjvWvZQIwcZ1BdBdTJyKNLIkToiRtyC/EaYj1JKOzOVK1kEtOZa/z4JFpH5T1uWet4NWuIZKxcH9s3+L6OjXaL98icdPX4klJy23dh58jOWVNQHRh1kg9Tg4vsrGm31iSsI4B6AbQgyA2MuQGVq+n7nwyI6mlzjB9Knijq5FDl0WeEiyFCnrVIGxlCtyJJnmwGQud7ttAdAnh6eoTXJ88sknaO2s48AtRIEuDuvwKjU0qzXcGRdYcgPUAh9r8QhVjqHPcYtlv0j8AINKQ/KpYVygn6ni2Mr2IjburUrc5QUNOK4qsnYdF2fjEY5Oj/Dsq99hjzaXR0e4P4lRE+WUAgtN2p+6cIMI4eqOjFsVVSxnS3Le7Z28xJOTbySXrm+vobq7JnnoaDAQezQ+7nh1rLpKKKAkO+cX62jjuq8e7ayzUeIiLxCmwOpYjHwwDoBWVQFs2cftMXcuHr14Wqo71vm2hvIzWS9hw4HsmwXbN/R9aLEYTAH0dAqgO3ki85SfgfeL+TjjqrBSxebWFu4/eICljU1RMCGhp+vtwAkbcsYQQJemwMBH7HvY2FhErRbJHsoH3z8ej/Ds668RpJnU1xkHZQTQs0J+zjPWpk0DlbH+ei8L8k0vcgOgX+nw3rz420fgBkB/+xj9o33GdQLQVfp2JolqB92y0CTwNsUxWzB7W9HSFhi1aPd6B/tFN9bJIng55WMpzTxA7A3lgK+OvgaOf4fTR49w+pvP0X3xCpOswPIf/VdY2P0QjaUFeCse3NCF7+SoYCSA3SSt4nS0g+EwRrt9hNPTF1IUDANfWGK7u7ewuNBERHkbAzJPUQYDuGnyMQPQz9pdhJFKWlK2SxImAugsuJnz+CKQqSzRVZbxss8tj8c5AH2KhlkQ97wUte0S1t/R3kZeh3hiGQBdikwZfV+Vmc6xYaFpnBXYc2s4G47Ra/cwbg2Fpba0sIz7ux9i9/ZtLKyuAPUKkLBLkoCHhiudbhuv9vfw5Zdf4NWjr9E+fCVeuuuU4eH4VCtwq4yylYG+WF1EvVKD5/qYdGMM+kORvPWjOhpkndAXbn0d21tbwkB3axUt3vq+dkYy6BTpeBL3QmSjREB9JoBJ5CNnEGcDW6oBpgAJ8Cy4SXWN101JJy9GGqo3bDruYNw/QrfTRcTkOI5Vgi1JhekuiSQ91Y1MkIKZGgAnhiFKMHPEgrNIMJMtqmuF0IVLVk2eg149EbsGGeik6mOqkZFUfkwThQEt1GleA0LeUwOgKwhwnoFu54wuX/67vKB57YvLvOV1O2UTXlRfkXk3W7fKntYiAcEp1wkkwS7rBfG6BUAncOxl6uEqAHo6A9DTkRSpx/0uWi+e4vE3jzA8eon19BQ/+eQTLH/85yg++i/lng/CNXQCBdCDfCjMc74lva4C8P4AY5cAuoIfLC4w8CWAXiGATv94AuieilC/Cfy9CED/SqSGUgAAIABJREFUtueWixrKkGUxg52fyup8E4CuQh5mn00m0hAiYKHxQJfuXRGc17VM1ioLELaQIV2aLCTavdqAFrYgyr+fPi64p+f37Pl95PyOPA8KvQkw/bbnXcXhneWBAOi6L4teuyZCBLjt3DPqB9K8QfUKjldeCICuoDD3Cl0n6popAtcY5y7iQsFFzyUAzzlfwMuGcHOyYAtERR8+uYwc66SNtN9C3DrF5OgZumcn6LdOkZ7tC7CaTUbwc/oi+oibW+it/wSNeh2Li8tYaC5LZ7IXVOEaiwiXXeFkpguzhatPKb7SBML9hcCA76HX70mzUqfbkYYjAug8w2TF6sYxx3jhfNJmDI4FGej0QB8Ohohj3efYFFZv1EU5RGVVtSDGUWKnNfcxnffWXsDshqKsoYUzPp/nyqWb5jifK6EUAsneHo4GwgbnOUIAi8V8FvYjNqQI5UYbwuxntFuo7kKmSGib2IjODz3kSY48HsEdHomsWtI/g9t5in6vK76MWf8V4oSWIx4qDY6/B3dxGcEqPeLW4W/ehre6JTKGWW0ZiOpyJj0freKwVwiAvdZsagNAPEElz0TBpE4wZzhCEPhypgrYPR4jzmlvAZFcf7J3gL3jMxnv7bv3cevOPVHFaTbIppQWKjM/Z4tZt2WhH8nc7HY6ePzll3j54iWO9vfRpl8wVXsCFlJ0ndAyIyAzgU1tIRN1Sm2q33mZ6W0Zc+K7IlYDroyHlFBtbCODXgLQS6dEmY1xmbWvTWL6TH6k1FhaWACdsZVY5VgAXfbx6amnp5Nlak23Pm0skvjHvDjlgLl25AwVcJjnqPphi21IvS4qCLPz9PV4tQyYf9tn+zYAXXae7+qBzrOANjHWA503ROpzl/dAt40EZSa5bSawALjEWYalynGfB9jtnLHMfuuH/jYg4DLz4X09ZwqgS9FQHQu5fzLqYgGrXquLZD/3jGwyQdIdSOMG7RoYm1AFQkAFVxtTCaDnTq4sPrGsuQGkyvdKw45pNFnaEcrrqARVGRUYKZabe0MAnQBO1QLo9C5lobfXRev0WM4Cxs8FY3jGTAZAF5/e5DyALufkucfM9mV+jr3JM5tr4E1NMroFnm9atK97mX1ifo+4zO98n7VhY1mCCVb6mfOdeyS/7+/vy+fhWUtwlwwpkXKWEKtEmS1N+zK7/DUAvVxcLe/YBaTpehRr4zljoQqb9cgYHE/kPBPLiLBiGElU+zJxh/Y56t/TRoLtjbz3sj41BoyQI7yI9v59Bu87/K69vzav4B55enoqYA7Z56wd8HMoeG6FyK5yT7nK1/4OA/Rj/4phoM/Y4Ta+MeAWpzxjWca0BtCjTW2/3xPFoOW1daSTWJruqEJ3cnSie5LnosLaRzqGZ5mJJop7U88V5zznh6xRMvFMHD3dXyyD3cT03OmsK7RpqZ3+rv6OqvWpch1LHrp+JP4RqwzG51pfKOe4/LnCpt5qXfcIKjqY2oTyyDXYkuZ/07xNKyqdv1QJ9E3Nwor96fuz/Efrw2RwhnzcNrnVrAnNrhXJcf9/9t6kSbLsOhP73uizx5xzZVZlTQDYBAES7GZrYC9lkmnXZjLte9tbmcn0E2TaatN/QVrLTDS1SLUWaKOIJkEMxUJNmZFTzBE+u79R9p1zr/uNlx5ToqKQCYQXAu7p/vz5e3c499zzne87Zly4e82zQofVab5EyfnCUeb+DuciAUkhxDSb8zlKljBrgvPYWuqjler+MKk3kdQIHgaYRRMkIRUISrRnLYRZKG2dNlkyMEd/UOCvfxriF981gG6SvunBNwtfEq7z8RT1jDWtWdLKlz2A+IAmQYk2NWXiYKA+9NrGhsQ4LYDO75GBThnts9bOCxv+ggMEQDcjmQA6hdUJoCcE0EUJM8bEV8W1KJugnvTkGgmgx7M9GXRlbRVFvCr39hy3cBisg/nqH4z/BqvDL5GdnOCX//gZXr58JXHIj3/wI9y9/x7a3VWckOFMBTOSfTxVanFcHIkzCkZpQhAyFtnfLoBuGOgc1SHjDsZnpE1RfNdDWYtkH54y2SZmeZIABePWTPSWfUoiifpkMeeHPcTjVMp+7ay2cBD6snbHa1uImm3EQYg7wxRrQYx2vYb24ASxAdCn+UTmfx7FSNqrkjB+1J9g52SCJEmxfm8VDz+9j1tbW6h3NoQZzfs5zFK8ODrAV199JQD6/qsXGA+G+KgosEZiW6OBzY1V2f9nJNJ0NmVv3A7auB3dkvjC0fgQ++NdsY2TsMQgzGW9Z/Jcq9mQ+bYx89DOdLyFOZXjfSFOTWq+KCFwXvkMiBQlarmHjRn9c867Eid1Q0aqogwX+OjKYV88qiukMtBViUfUIRkDESZ6IclREmM3DHT2J+ORJOwwdvzkydd4/vwZDvb3cf/RB3j4wQd4+OgRvGYHiGIUXoShdwsIGrLG9DMqzoXwGdeux9ja6qDRpGyAub58AaDHRYmWUY7LZ5kB0GMUOQkhNwD6DQP9t7W+7873bwD0d6evvvUrvVYAnUEeujcSAOfCo/XEynQqQCpZvDT+NgwqwKS5Q+u4q3M9F8BWaSjDdGaQ3A24uSCwBXLVOTVB4Evu37w8REAQPQwwDHL0Aw3ur2Z7CAfPsfv8GdKf/T+YfvFL9PoDbL73ETY+/BjdDz9GuvkQYwanGXxvdCUTLkwL1E7IeAX66QyvRgPZyLJ+N4Hzu3fviHy7Alal1ggnLiLZxBo85sI2SVRKjsDD4XFfwIVavSFOHZ3tZj1GbDLU3EQEjSNoG9jNmmw4LHvYfjT30IyjZqWILcNunp2umxIX5DcU61PBHoFehB2sfWD7TfrEkZIn6Hs8zdAfjdHvDXB8wnqwUwRhhM3b7+F73/se7j58hNbGJooZ2eSskxRgOh5h79ULPH3yFb74zRc43nuFdDKUTcca24OB7yiE347gxxqo7zbbEtinNB/ZBvydZJagLDyRxF1d20RndUvas9bqIG6tSLDTj5uSFa33Qq+FTDQfJYPg3J2VJSb1CDkD4MII1/tlrZx2Slk/Ni6RdlLGC2R+KpsdkY+ZDjEbnWA4GKI2mqCdZLqhyBNkqW6I2H0K0DF4o0F5YRQagFs2pc4uzzL35nPL4uSWUW42s3ODYjeODiihn+km1wWjFhLFKlkoR1XUI4gxzTfGurtd2C6n79WHN26k3N7iOBmt7rGUfyR7vCCl30MStDCJuvI7Epw2x9fyIYJiqu3PfjLAGutIsb4UndCVcohyNsJk7xlmX/wUO8+fYW/i4aTzIX704x/j/qd/jOb9j7UvgwaysAUGSZmpyzYnI3UhL0ngWmXbHSqBhBAYwJBtmKCor7fVWQb9vKCp/c78GMtUMKBeGTCjNxLwH2TxyDxmzW21xWoD1CqwPrGtgU4GuoBPolzA1tSgR072bAX4P3V91ZuwrPRqv5s54dpml11fDeCe6vul64IJlhuwxT1e+n6Jqsa3t4Byk2BLFxigWKapBs21ldXuKajDjYWZJyZwJMfNba/OATv+7bMmKhgw2gSvdMPMtU8DSiGZ7lkiQHk5PhG7OBn2kfT2cHJ0jN7xAQaHeyL9WEuOsAnWcg3Fxkmt10YDUaOLuKlAsd9ak02WRynasAuEdalLmPgdZIXWdOvlIXrDEYbjKaYIsb6+gbVOE22CPZLkwiCXtrau/6atBHBVpjejJbTD3DznGYMBCqiKQoiwkCX9R84FbwY/GrCAhoLouQEiteiEkYZUZjj7nYHEeZkCVz/BRrwc1ji15XzcQpqWmCZTDNORrL05fyvOJQkrooRbXX+HigAFExkkAKp//M0afISCrxcoWBYkSVFMh+gcfAZ/eIRkMsVwOsV4MsVoMkNvWmA6S5CUHmZRU4IvcXcTtbXbkinf3LiL5sYdYeR5zS5Qa6rEmh8bNQkfh/0Ex70xxuMRE8dFBp1KNvUa5fvrqNEGkFlgEggFhJb5SekyX7Lzn26/xJOnL1TadW0T9+8/wuMPH2N9axXNTmMub7vwzXRc03/jPZE9uLvzCr/4h7/H8fExxsMhkslYZG4JTDRqpqY5AxOS3BNKwCKKaw54rvLtVs5TfROVb5dEMJEFPZ18ZF0LO+8tMCtjwF1vLpj06nMxccyTwAODSVZ9oCbXqFLyOg7NWuYA5Yt8IeMXzec+RB6YbZWbcgAazM0FjOfvkuHQaZNx2ZJ6pqyvW11LXXvv+sX2uGW3t+wzVWXR4LhfatBZ0SkmonkoKa1sVAHox+TzNtT7liWMTMxEAfSIPq75IGd5lEv6127A2ALl7vVW1z7+m+1FSUL2i1tv1QUQrxsAvPLawaQnU4JhQolvsy5mhn1HuX5K8dKfo71Kp1Ox0VnCUiq5ruGCnOg6TFfLuFuXTAW+8hW/01+oYqynh+McFpnfI5MNJeGK64UFdTgn6w2RcK83G2JzmHA0Gw2RDnoSmBVwycxxVRwx67rJpOHnmkT3mmO0YCc5H0l6kq9MZj5ECnO+x1U2kR3bXJfsmlrd787Vv0zijv2e/Y71h+y53aQUC2hbW3odA0Fk7otC9md8zfnM36PPwXlNqVGWruK/P/zwQ5Gx5R6XQW+uNXJ/ZNLNk/R0DZJ1wXpOppttMq+43sYnEC+t0GQUJqtxnZYELqqzGPlosfGGSS4JoaZsCxPe5ViuW0wIs7XPzf6EYKBNjuL+nbL+b8NDVIRyXW+4TtvkBfYB1RR4j+wH8fsETDdJ1ddy8ZdcIK7lt9/Gk6rvascNwS2do/R1VFpWEnuoZEewlDEGJr5nGTos77a6KnaI9oYqGYe7ewizQkq2icqP6NCdTuI5a4208979fNmxc9/EWeznZs50r41TqDlcRJ80BqT9oHvSxWPhrpkEWwtEWT/drJmSVMw/EhrMa20vQ64hI1JYqcTSY90DGJb8aDiSPb+fzkxswvg/znWqLVlco7W1l15w32CIu/7QmQC6B8xYhpD7jMRDfaZjJWu2kZlkg0kwwiyYam1pAugpgdDfLYAuBjSg+mQmRI62FwkzNh1NUDfqawICknTA8e57AprTnsoOzJBw1m/fFjs9G47QPz4Gk1EZx6NytpUo/7ZnuIt9alko0V4T9rnugBhTMckbjJsUqhRHAJOJ7nLvVHaTEnglpoiReiwp4KGebaNWDuDnGU4++3s8/81nePniJTZaK3j44D3cfu8DzFbuIy19AVBT9jOTY8oENTK5eSVpAT8tZE3y/Bbysi6gtB+l8E3pLVc7UBQs7fxzh74knCvxhkQaOz/nSS8E0UWFJUU2nqJMUtRqMVLGKE3Cb1Cry15G2NssYckyZ9y/05eVuUsfS+P/EqcLQznfYDgGyWBc9/MoEvIS65Rv3LuHmBnclOzfeYXtb77Gr371awxPDjGbjGXdv9tuo23U4ch8lz0lk7GZXM69phdKOVAmKk+SEYaTnvpZMsZIqNG9KPd39DPikiqdJgnfxHBoA3n8Yrtn/IMSiJiQIMqSpqSoNJw7Cl3dRhk51rJUvL/F1xZft5FbJreNlYCBEFkRao16KiB6HfVHuH8zikjd4khU7o739rH31d9hdPhMYgZ3fvyfY/2jT9G8dQevooeYBG2ha6wkVEvVNpmQmEbMoRahubWOZrMuRAbiDxxvyWiCSW+A0XCIIGHJR1O6g/scrl3it5oQqL2RK+zD32j+mt8Rs+u+dk5mxB3Vf7yRcH+jZr750tktcAOg/wGPju8MQJeouW6CycRyAXQJdtKhrgDoiwCBAZ5M0MIGAGydcJdJbbuyCqa4wYaLutvLAwS5BnP7kYdeoAvFOhenyR52d3cR/N1fYfrZzyRblOyhW48fY/37/wyje3+MMSJM0wJ5awteEKE2m2Ht6EAW5yFKvJjNsL+/L/Bnt9OWbPA4Yoqbyqty8807ZmYfNwdaEzTCcDpDkmbCjDs47suCRfZSENZF/rNZixGXDOxblp7ZvCwivPNATLU9qgFX998acFcnaL75qSgFzMFSZ8FcGsSdMwgXSgN0qgjEkEnfHwxx2OvjpNfDZJYibHTwySef4P0PP8LdR49V1pfM6zTFMSVqnj3F86ffiFRNMh4I85+BgU69Jgx/kQmjvE9NWW6dZlPalgFgZm8zsEAAPUsyrUW/uoFWa10cq7DWRtxSZlhU78CLmjp0GGwWZhD/oQA6x+6ooQA6nVTduhLw9dDNrfSPgXm5qfFSTP2p/P5sTACdSQMTNCYJ2onWRS3LFHmxqMlnN3M2MOYGn91NGI+zbOCzQMk5EHDRZHBAbHvosr6244LPlpnsjrHXAGEHcLcAevVamXBSncdxkaMlmxPWHepiEK0pgE4lfHOtjexEWOIyl6gIYNQbJoXyqjlG1ooeksExRi++RP75X+N4fxf73hp27/0lfvSjH+H+4w/R2rxFOqLKSIaa/cya85kXaBBQYGYDeFiBC5sVbB1w49VpTGQx5t37ctvV9nG1vaqBzWofCNzNeS+dH+lmhlLDoWYua1VgA6CLl2uA3oLga6qOc87a2VqawGdrzlm+C0n+i/reHU5nBWDce7dB3cscawOhto2qQ7c6Vn5bAL1qv6rBpWXzrzoP7bXa+Vi9xmV9zy25bFkkKcZTAF0sjXIw5HfNF/k6lolCG5QhyCbI0gTpbIx8dCzM4JOjA/QOdkVyvX7yOW4d/a2C7xacpHxirYWo0RbbGaxsImyvIqzXgcYteLW2qBlMwg1kZYBpVmI/iTAYTzHLShT1LtY3NrDaqqND1j3X+JzrudlsCkBnEumYnSz5RiU8KUxl5JszCQXKprYW1bTOrJQlYN4dN/cTlOG+AOi6WVpsNQVAt4khJmFBAmcWkFBCjzHdjsKNSezyyjr8/D6y1MM0nWKUT4QhUzLwU9M62B5x0FgT6eCxJpbep8+ghvkdypp5qQk0sDTIeIJifIKtnZ8iGO6JTH0vgSTXzYoAfX9VJCfLWgfZygNhN9Y37qO2+VAA9PrKLQHURSYt4IZZAzElR4dJ3jg5OsHx8YmpE52h2Wqg022j2YokyBFSeo5SiEz8sUCcANJkhYeihPPi+Q6efPNcyqCEQU3WwPfeew/33n+AzdtbAuDzGgQTktIlqi7DjfzJ4SF2Xr3Cs2fb+PrLz2UNI4MWpr4tr4GAvgQ2KPkWKpjOPiY4PQfTxcfRPndtoJ3D/GzZYx7QdX0cy7a6xNomtpHqLOa3lwG19reXraXuT7zmM3HIMJBt5NqtPK4Fj/hdfi7JEs0mwloswUP3ntxzVtfTZf7VWbestsTMeSl94gDoVHLhXGOgJNQAdRVAV9USBdBzB0BnEIb/y64AoF+yW+aH8droCxPo4TP/LQxR+r4OuHjV81778TkTM3xZiydJomVdCNZqBqK8z1qEBAOEmT6byTwmgC6yoZSV5rg2pXZCSWzTh7D+3iBYf+33/Dv8AQ1qLx5zCFNrFL12ZQTNpWYugQgyo0RdpURM5h9ZyVKOpBSblo5HAP8cxqR9fZYNuGpT2Pms654CvfybJxUxaVT2hIsyBdYmVe2Euye29a1dAF3sgRlX9nz2d69iV65yjxZAJ1hrbSB/m/NYJG5faBIX7/f+/fuyHjKpzILAFvCX9dgE/W2ik70Otz3c+3OTEqxaBb9j1U6sL1ftX7YFr43z0ibuCIDuMP9f29s4ygBXaZ/rOFaSCQ2AzuQ2toMk6jGxraHlyegDiN9HBr5ho1/Htdycs9oCXI/NPGeCnZTiUlYjfWFVNSCArmBxUhYY55rg0Om0NbFSmIlAOpnimMzlvETN0/Ux8wu8CSP6d91PtMvWV7XPanhZ39zUSzcAutgsy5bnvrUWq2ofS14127J2ii0tC9n/eMkMYW7rwv+u71R/390zngWgZ14pDHSOg5gA+lT3PHmrg7zZltfjgGqZCqCTgR68JQC6F7JcEeMLJbpBLDHTdDxFwxmcjJnJ3obJUsYHTgi4mrISG3fviILW5KSHYa+v5Cs/QCTV0949R6gsj+F5rKteInz5OQ6++Q1efPMNksMeNlZWcfvhY0Tv/wkQ1TDzfQxrumaGmKHpT3XvnuTwE/UPEKwgR1t85CCaISCF2niKljclU6gy5E+v9Qu4Xfbd9gwyfwwBiipaRhXTjd0wNizKSIa0oPtkBeYtmYc+q1taja+Z1MUkbq77+4MxRgjx4x//GI8/+Qgbt7dkLj//6ks8+eI3+Prrr8HiiFGoa9gq98s1jRU0wlj2k0xYrlF90ZTIo5Osvk4qkvRu/Mpeq+srLYtDXWQlxOd08jMXbbwAzRdpQTzYTWpS37Tqu5pMbfLPEfh9OSIvQ6SllpbN0ELiratKB/dvhSagdKfP4R9/gxfb25jt/CPi/ASbt26h/cP/DPUHHwCtDr6qfR+jaBU1z8Ot0Qg1+pmBh1kIKQ9LG9q9d0vamDXguT9h1GHSG2J0dKKlizj2MsUZWIaECTA2LqWqI7wjS9i5qAV/i89vAPTfovFuvvpttMANgP5ttOI7eo5rBdCpx+Mw0BkUOpOBrhFZ9ZMN08i+tquTOMImRGJB4rMAmKWB1UtmQymAzkXYw4C1XiPNCl4jgD7dx9HRMaK//78w/vXfSU2xehzh1oP7uPPJDzD44M+Q1TvIvRBJbV1Yn9EswfrJERgAG5QFdpJEGehg7ZYWbt26hYhsZko9CxuKIKxu3Ol8EDznhmg0STBNCPomODzpC7udQZ4obqLd6QgDPcpnc7b3WYEQ274XBUpe+9zSX8xYr35+XoDZfuZuiCyYxPdG00ScqcFwhOPBEAeHR8JEH0wz3L13D48/+hjf+6M/xta9+wKIDk+OJeDyYvsp9na0pjxl8xpxoHK7oS+1CWXD1W7Ajxm8D9Fq1JVVQAA9SZEkM2FAZrNUQKBOZxW1Wlfr6cRNhPUuWsJGJ6DUgccMNpuBShDIgFcEKMhA5wZAshIN24vORaugsjPrxGTCHBXp9TLBuBhi0B9gPOwhGWn9y0aSoZUaiXSPLFN1UuzDOnvVYNhiriybP4uN2vxclkl3Cbu1bJyc52hKv5rznuuQmvuSFnNrClvw2clWtxtNAuhNMtAJoIdtDMKVCoAONPIeomIyT0bhsCUIOStDyQaOvBLdhDLX+zjZ/hzFF/8vRv1jDJv3Mf7kvxbFg1sP3kO0ssaUTM0gjmrCfJ0y09PTxBXKRZHRzvsVaSzxgg0j1t7/PJOV0upG5mlJmQrbDba9qu1x7lzjRuW6AHTpIw3oVK/xrKGzLKhrj63aZXccLzufe7wbOF42JqvndteRSwzzU2Nw2bmqa5Mdk+5z9Xeq12Bt3rLrse1G8JzAia53ot0iD762wKlZKOWaQ5MeQYUXSrULeMxkiHSE6WSCyWiA6eBEgABv/9eoPfsPBpCaYMqkLMoGs49Dgp01RJ01xE2tQ+53bgs7nWzhSW0TGQKw5NVhoooozMCPuxvY2LqFbruBumFma76cTmBhEjMwSDYmwXSOJSmFYSoqCPivNbZ5DAMlGkjkmqiJIXkxRVLuS8BRNo22bIBhjNggGe9d5qNhnSu7T5mb2r5G/USeldEGSvEXd1BQUrBIMSvMGhoUKGOVGBQWha+MOU/AQi1HAqqXJDNZq8vJFNlkKu2cDMciq15M+rh1+HMEk2NMsxyjPBQ2P+Im8vY9tDtdqWfubbwvQezGxn3UN9+TzatX76KIW8Kao3pGamxM6Rm1C1CC/RiHB0foD/rw/RydbgerqytodWJho8s6FigQw0QEJgYIABmwvrzW9d7bPcSzp2ShP8V4RKnCQBLyPvzeR3j0+H3cuXtX6tIxyMXSHzIiyYiZzfByexuff/45nj59gkHvWNjVkitv6nASQK/FoQY25HVNA/gRJfoJ8AdzUP0UGCpsWx0nXO+FdSjsfgZXqUKg80O26RXZUWuHLzPnZdw4IJUFal2mcxVAv4rfxO9qAEeT4vhwAXS2BQPh9FksgF61le59vEmAR+yTw0WT0hHvEIAugWKqHSSJ2ipJ4vBlHFl5fdvGfLZJGJfp/2s9xgLoVI9K09cAdJGZXFmFH4YqlZkkAtQRSHcBdM8mApmVWNeCGwC92ndXBdA151F9Twug095YAJ3KU1wjWM4jGY/gTydmPVuUnTlvz3PZsVX1CazvZwF0We8McGQB49f85Yo6h/VJrH0771rO8jkve/2XPc7aTTeZ0Pp/XD9ZDoYgl5V1Z51u2kbaUClhYFjoFsC277n7Wdf3tHtN12+04Dl/g59b1pq1zfZe3POwzbk3laRqA9y592z7x17HKdDvso1zDce5PizXaibts+3oZ/CPr3kM9842Gemite0aLvMP+JRqsaQckQOgq8qRqlDQhc4MA31WMoGbpT1CSS6hao2sd2Trjic4PjxEPS8Rm6SgnAnbb4cQwtX62Ngy9ekdMN0R9VDQyoBPJnbAWE9Ur8m8ppoR11ZVb1EGLddWAugR90dv0cPOOVmHzpBw/0MB0AU8F7U27nl+nwH0PspyJqqsjEWlB69wuL2N7V/9CmWWobtxGxs/+HM0u2vIoxqOwQRi7qty1ANlujMhgSC6+A9eE4XfkviT588AliuUB5MErYLl2YPe7IzncR61TKbsnMQhTNK7VKuzqKUDx5t4oobYVcXBztEFgM41XOOZPI6vCfhzzefa//XLXTw77In6zA9/+M/w+PH7SJMEv/mnz/Ds6ROc9E7QbTaEdCZ7pjgWljv/ar7Gd4VRTjWxuRokCQgsg6exWtdfq/pu7r+vsg6eIp27anevvXYZ6PMI6Rx9P+2/qm3zvQyxP0KWp8iKAJln1u2ghbTsStyBiqYh9xpsi+OvMH31uaj5NLJ9bK1GeP+jj1A+/COUnQ0hYWy3v4dZYwONIMDKYIiIfpUPTENgOpvBr8dYuXfbqMQpgM79xvikj/7+kSZyZAWCTPfgoS3wJsSORdlPKT9wSczljc3xDYD+xk1388VvpwVuAPRvpx3fybN8lwA6nYU5yOOXAAAgAElEQVSzGOiyXJhA0euLnFnIFxVVTSDj/CY/F3Q656tBwXoxmtE1jmKM45pmdRZ9hElP6sr6n/0HDP7p/8OXX36BMB1jc30Vtx99iPLDnyBe2URQb2IQrEnQ208zNFnrzfMlg/hgMhTJGoIA3XYLGxsbAqAXhbLE+D7bQwH0QGpcEVSg7CvlX8fjCY56A/hBiEajiVqzJYFzMtDDTKWDznIAXEBnWeDm3BY1GKE95qL2dT93AxLu79oAD2XpRyMF0HvDMQ4OD7G3f4iX+8eSHPDw/Q/wR3/yI3zy6afy83s7u5K8cLC7g2H/RBynToN1d2IJtkd+KZmKDJCEUW2eucyAq2yoWF+cktwpQfRU6mOtrq6h2e4gqLV04Q/IPGyIhG+9vYZae0VkVgmAcGMn2fqsJUOxNGblGdCH36UEFU8hcqmSG5IKQzT0dMOcTQmynEgixbh/gnQ80GxyAkQm0aThsySRBaE0aGcDaRZIrwZydF+5cGyr7T4//goA+rIxsWx8zX+r8oWzxom9SptB7AZ8eArmJlQfIRlCRhs68WuYBg3x1MlAtwUgwnKCoCTIXiIST1434dxMC3jklagNd3G48wK7Tz5Htv1z5NkM3tbHCP70X+PRo0dY3dyC32giZ6CNMl2xMrlZO5ggItmUmdR2Mxcpck5GtWsO3ml2tAhsSA27BYC+rE3dQKacykmcOHeuXSOALr8rtd0vX5vXHXPV+6jetxtMvejYqu266PjqXLhogT7LRtnvuYFY97cva2vPu1637zn/7VqocKTOlFMA+lyO34PHhBJZOwuE5UylfoWnnKjUeZagmCkzOKUE2s62BISHvSMMTwi+DkS9I2e5CAaVfSo3UOLMR4egLmXSmI1cEw1zsE7sJNWNcFyrY2V9E22qqHRWUAZ1w9JW1QMd+6zjaJQ7mHxkstRZ3IAJKCJxLZsvc59z+VN+bpgJBZlUlBlVYN3WRZQxYUoNEDwnM4H3IHLJpn4sE+EEZJU/BdetxKuOb1LR6GOw3XNETD4QaXyWiyCYxSjmDGUyZMFTgAoYTFTj5nXcRzYaiE/ARAV5noxFBpwysQzcFXHNyP55yIIGKN1ca6+ivvEAG5u3JFgSrz+Q98PmCrzmylyqnbaH58hyBhOtbdcaY3zs7vewt3eIXp91HSHg+cbmOjqduoDTIoUuiTsqXyt1LqX9KEXMMiE5To4H2Hm1j+3tbezs7OPkuI9ZMsMHn3yEjz79RAIad+7dRa1eEwZ6kTKJbypBj2+++gr/9Blr+L1A4CkbQhgCZJkzGYNrcaAyecJG51par0t9WZFsN+CQrmvccMus1VIlhsXgAiTsWzKztASMtoHU7CT7wSZeEt93bOd58976Hxa8twD6MnDFglbL/JqzfoPXZYEwC8RbRiC/wzZiMJwAehBHwgS4yG5d5fftdb2rALp7r2xHUQwy4BcBIDL3LSOV7/P4Khh2kd2/ts+XAOgcD5Rwl7Q0A6Cz1IqAJZS0pC0mgE47ZBjoVQBdxuxyUvW13cq7cOKrAugswWODxCnXDpN8USfzudVCyGKlhQIv6WSMMGFi1dkJqpfxR85qR9e34WsLFvN4C9pyXFvQ2H7uzg8LRvM7FiiWNdphbGvw+nQpDHvdLpBznf1tkwBUWS2cJ8bw3ph8RkYawV764SyrZVU87D3xO9YWy3pm7kfYbs7eR3x+01+SjGf2AaIkxeS2opizsa1trvpy8/1pkpzqB/s+n10G228zBr7tNnf7k7aRQXVh7q2uSo15Xrddi8TWmDb6tq/j5nxntcACQKdvNpdwF/+XfgOBK9ZaVp+XDPRpmYv/1BaFDC2F4LG0H+dNr4d6qQWJxIa8owC6+uTqB2lOujp6ls8pa6VNQpdE2kB8Qh5FxiS/yeSnNhPgJfEmk/gO11ayz+tVGu7veIC68/QGQFfJbD5eB9ADTI57GPYH7zwDvZBa2prY3akNUEx76O++xDc//79xtPtC9rAPHzyQ8p7tlTuYlasyp1OvjqnfkrgiZcgZ95KEYtZo91NJRi5ZTlAcxEXFKUWzFx7S6SlgAO9TMUGTnOKU8ZRk5dORoIUouTm/TlUncCesdO7nmHatezfxQQw4z3VpNB4Jkejpzj6+eXUg9u2Tjz8SAJ1r9PNnT9Dvncja1Wk2hATFY2JJZuO+zxcZcxt/Zfxc8+T5f7qvl7KE4WmizrK1/k1MwesA+uKdRTsvCWZWFJMs69y9BrZaRLU7xqoRYhq0VZGWOf3IkWYZ4qSHRnIk++GDF0+x+/wJDg4OUb/1ELc/+ATf//4PMKvfwsyrIU1SURsMopokHpQqNCnjiAA69/1BvYaV+wqgq5IlE/aBIdXudvcVNGe9dJOHxHQFSVmQOKRJbBe/iPv5a87gugHQ32TI3nznW2yBGwD9W2zMd+1U1wmgyyLOuisiPajFTy0DncF8Ogk+GVEmWDrPbDONqJtk/QeNttluyL+1rrFxss9hdLr94W6uz+unkLVQStYDyzCOapjGWh+skfcRZ0MFS7/6Kfpf/Axf/9NnyHoHaNUjrN2+h+Cjn6Bz6z7q7VWc+KtIpex1gZaRORklM+wNTyTrOwoCAdC5oRUGuqkRYwF0AWgZYDZZ76PxTGTOB4MhTgYjAdApL846isJAZ72SVNlzyx5ukMa2qRtkEIdrScaYfc+y/+25zwP1zgKV3O/ON0YGjGb9R4I5/RGD8z0cHB3j+e6RBC62bt/Bh59+D48fP5ZTsI4S/8aDvgT0Rba9EQsDnQ8+1eLI1HYjAKhjhc4H75nAOR1Pjke+nswSlc1ttuHXKN0IFH6IItC6OrXWCuqdVTRYNy7S+tcylsNY5cPzXDauFgy2LCkBCANNhiCATmCfWZezQR+TQ6oZHGEy6KGYjTWrlGX3PJ0nTQ+oCwlPAYJ5/S9bB8ww2my/uoHjs0DMeb8Y1t5l7ZU7LmQuLplzpwBgh1FePXYewLPBSONzu+NBAlPzRNfFXGe94cjIjydeBILoGlAm61/7mDJXlCAXu0NQTDL8ybFVR5oy5Th6hlfbT/Dqm8+Bvd+IekPz0Q/R/Bf/PTa3ttDsdCU5gqywQhijNd3A0C6U2hcE0AWo433QzknWKxnoCgVKv82zcSmhe3bm+6m2M53izqHz5pqMVWHZG+b/tyjhLpsdn/rVp23tWdfj2pjzxskyWzS38+eUnHBBrLPG4GXtfHXsV9eTZffoAv7n2bjq/Vk7e5Zddm0vARMCKNKvpuaavl7IFWr9CNMnTJrSwuIIyhlYg5M4XOSlJqlDGekEP3Myzgcjqbc76x9j2j/GoN9HMjyel5Eopn2xR1x/al6BKPCM1DZBV01mS5mBHARoNJtY29hEe30dQWcNSZ3qHVqj0GcJDQZlCSKanWQur3U+s7ZjYcD0nHXGDLDE3Hlhnsif+WIZo8hYrkE3ZAuwYFGOQJIITPkS285qOx0A3XoRDrMFXgHElGXP4eUZagTiyObPUjSSsQBboH0e9US+rpyNpZYi3y/GVA/pC3A+nY4FWBZwg+ekjxLGKNYfwK83pSYjai3U6g3U2yuor99HZ2MTjdVNBJ1b2rZ+jMKvybpP8JwZ47LOSE+qRJ67du8dDrC3f4STk2MJEGxsrGNrawOdLuVZjWH11BaeXhO40Gh91NFwiuPjAV69eoXnz17i1atdWZfWbm/hwaOH+Pjjj/HJp59gfWNdktNYD/jw4AA7Ozt4vr2NVy9fYjDooxZpuRmWTqlTrp0bfQLjJvErrqmsvDCHWVs8VCle25cuADRfI4w/UvVTqr7KqTnPYLSte3DBAmdtiF07GdAhSGvBFQss2N+zwMm5v1/xoywj0YL0/Dd9AN4vgxRzqeKY/sZC9m6ZjXTXyOrn592qBdDlO1IL0QY2NCQm4yoK3zoJdze4LHYnTaV/aJt4L0w8YBtamedqv1zWv7mW4wyATls4NQx0suSk3ApbPQiEJSdALd/LMgEPk+lUgFsBTp3EYi3toXuhGwD99R67OoBuapmS7Zaz6JImNTQ6HcRMaOF8yHMBXgigx6Y+tDvvqr7GRfueZePM2iBr22mTOb75zIf1++3ny3wQ147KWDLy7zy3tW2uv3SWn2bPcy3zwdhFkZk1UuIiTZ0kMq853qU01/GxJHM9ePBAkss5x/mwALq1o9YW2z6wAHp172MBbnu8C6BLIN7YD9tuVb/bKoZYCXerKlLta9u+V7HL19XO7nl5/0wY+OyzzwR4YKky/llf2iqw8N/n+anfxbX+Yf2GpFXP99KiDGNUdyQFlgnaRsKd7UIAPfHKuWINkxJlTlD5aDyRPq7RlTX7gncVQBd/1yT6cE9g/X1X+c8yYunkslSZtZdeoPL1tUYDrc6K7MdJzmBSK+14XBZomlKEb8tYc32cP3gA3dRAZ9+kjBcbxTFKuBMgpYT7qE8J90LZx9xmvYMS7nnCPTqTiiPE2Ec+62M6OMbg+c/wcvtLHO7touXluH/vHm7ffYxa631RKpp5TQyKrtqMyEdZ06S6ohjAY/FQJmMWMUqi6xZAl1eOd+SCjs4kkHXzlMqoJp3Jt22cSyq/6+PUOln59/y0gp2rkhjjx64qDI/heKc/wIT+/d4Iu72x2DHuYW/f2pJ9yaB/LPvxlZUV1IVMplfAJG3d21NPS22nxtwWD+519DoJ6C7efxM/7XL2wjD+TZNflKsjrascglO9ZX+LiqVhnipj348xDlR1hEoENV9LWcazQ0SD54IpPN9+iqODA2m3zuM/w9bjP8LDR48wKruYFaHEQRshVxpNQC/8usQWqHBBCXfayrBBAP2OKR0bwieAXpboHx7jaGdPfjPKWQNer9JloN8A6B5+8m//LTb/1b/CYauB/+F//J/wv/7P/8vlhs7NUe9kC9wA6O9kt307F/1dAegi+3keA93U93MXnMXibRZsI0XJf+mm2DDWnLrabqssA6Uu02rMYeUmRBzvoI5p3JSFuZ4PUSsmCma++E8Yfv0PePLZrzHceQIvn6HRWUX9wz/Fxv330Vm/hZ6/JjLPBAKbISVTffTHQ+wc7UuggCxWAugEblmr1NaIt+s8FzuynaW+DNnrk5nUCCe4zPqz3DgQQO+urqHdaUvQOshmc+bdRW3hSs0ta6tqcKgKoJ/Xlmc5KC4AZr9vAxt0AHh/lHPn65P+EDuHfel1Jgls3b0ncvd8kBVCR4uy6HHgSxC6GQeIfCra5CLh3qjF0j6MNirjUINJdNpE+sY4dMziG0+nkoRQazThkTEom1eyhTT7O2yQldKVzWvcaMKPY2WhBwTQlWUWm74Wph9r43KMksoZekizFHmWwC8y9Po9DAn+7+yg3+8hnYwAfkYnMyhR+ApQN1GiYdh1Is9DeSL2sXlt2eg2YGOZGW67ih+3jMl8RQC9GrRzg3FzZ89sdmXcOMkt1aCMOLmWBTO/2MV1yvGGGGqBaHuPnEu25nDuBUilLrABkIW5yGQdOpxko1B5mYxRakWXiJCJ44g0weTVl9j++kvsPP0StdEOtjbWsfbJT9D8F/+dyCoL29YPNPGBiQpUMZBamSqlLACgkbYSe2QBdFO/2gXQbR/kJYGw0zJS4ja77Wba4yoOvmwPrhFA9wMG+HUz5f6dZV/cAOZZ48QGaqsbtOrxVSDNHdvnndvamcvY++r4Pe8eqwCm23/ueV6znTbzupKgtNTuigS7USsgY9uCiFQCmNeaMnNM6lJrMhrXj6CkHWFNKqpX0MZxJBKQ1/IgZemjoFx6msGbjVBOhiI1ng6PMR0eC4AzO9mTzTw3tfm4hzJV6XLaVmUyF2JDhQHaaqpyB2toNjuYNdcRxTHiWoxIGMgRhM5uEt6YjEKJPtlQByHRAVnfCmZDGwkwVXYoVKbbBhRLBgVWFUies4+VZW5l2YVPaDf6c9Cca6eaI01wUZBd2D2GdSjaFeFYFGDKLEU4m0p5D8ymiCYjAexY/zYY9VW5ZDKSP7ZBloyRzCYCAmTsN4+MwQhxs45as4640YZ3+31ErS7iWgN+vSVy+Hw/7G4h7KwgaHVRxl1NcMiArNBAAMu/cG1RWT5laJOxzYx6AVnSDAcnY+zuHwuAHkU+Nrc2cOsWpW+pFsC1kOkIBBuZ9KOJP5TOY416DjFloCmITtD8xfOXeP6cIPqOsKFXNtYkae1HP/oT3H9wH612B8PeMZ4/e4Zn29uyWU/TRFk/BNBDyrVHqDHQwQCHUdORNTTiGmbWsYDr2KKueXWeu/PC+gcWCHGfl9oDygReEkC33xdfkmU+KMefpDLeRXWBSSBSsqXUZ7KfhOkoM19Dd+e85nWIn0X5Rd6vASnIMuZ9kNXfbimrgAknJf1AhzVpX1s7WfXZqnbmLHtn1wi9XB+eyWgpZS1b1EAniC5jJDC1uuWEqqbD2/yua6C7wWVeCe/flXK3PpELgl1l7bzK+nDlYy2AHgSYMvGGfo8k3imDjoHFDgF0lmvgvDYA+oxS4ZRJ5PzhyluRcJf5QGWi65ZHvPIN/26/cFUAXZKU6DtyTNEYMuksjtHsdkVpSurVZ6oKQAC9bpLaXIC0Ov/eZOxZsJv2wI5vrjkuu9r+jtgMu65aWVVbzsStP+r4kWeBosv8nOsE0G27uclDvB9bo502kGsq1dmePXsm7HMGzbm3c9n3bvu7rHObtGw/t31hk4/tOsLfkDXdKIC47GsL3rkj2a2BbgF3t99tO7r9aP3E3+2M0F/ntXA//fOf/1ySESiNf/v27fml2fax9vVtuOY/hGvQ8amFJKSfbLq12HUF0C0DnccyxTMLPCFc0AbQt8rITByORMKd45oMdIKKfLyrADrvg3NJ5pBx3iWxwP7bVhE2TPUgilVJkHt1lJIk0mi2UG93pB2Y1DoeDjEYDlFjLIn7kbfo4fo4f+gAOremZKDTvrLoja2Bvn6HALqP8fEJRv2B7EHpTyuA/u49isRDFNTQbNSQTF4gTYYo0gla+Uu8fPoFnnz5OUYvvsLW+hruP/gYt25/H2GziSToYFisIE0zlHEItKiMSDIPkwoGovRV5jFQ6t7qNIBrDIOJrVVbzY3b6fqmyO48fChBVBJSXido2Tz307+ohA57Xguu2guTUpeGzDQjiJ4Bo8xTpYjAR6NREx+Y1BgmZUs5FybaF7lIu/M9IdIx7ip7MfufUQky/+bvacnX5QSWy+6hzh5l1fZYTmA76/tGhG85gM69ZpZpCbMgwhShxJJJlGgEU01QH+8jP/wGu3t7eLmzh1lS4O69u1j5+F+ic/9TtLtdTPIm8pKKbx7qVOfMEqRU06u1ZV/C9FEC6IyFR60GVu/f0QTekPEZTdLoHx7h6NWe2ORaQZKhIUdK++vD7eMbCfcbAP3ds8xXv+IbAP3qbfZ78423CUBfhFO1eXVjumhql4Eu0i2OLNt5YMpVOyvyKWObySI9QxuJ1xVHIihSRJ7WTQtOPsPw5Wd48sU/4eSLv8Ostw8/iHDn/ie48/ADrN55D7PaHaktm7PWaHNVtkqUzT3YeaaAfK2mzGk6BgFFUFTe22pB857ENTBM/PFsJuD58fEJJkkq8irNZgur6xtotdoStPYpRX2GjLc4VBWJu2qA0v38NRDoDGb7svY9K5Bkga0qqEvwYDKdiDz9LGVQf4bxdIbj4VQABLJ06s2OBprpRBk52zj05b4ZiI6F7K3ACBn9fD+OawgL1rhVViP3YZTWlaCNYeiRPT6aTaUvQtbQImBKQFIy8+iwlcJGDusNCea0ul3U2m0B0cdoIpH6REA783XzygA+2SoMuEcBshhIkSFJJ5iNBsLcG754heLZKwkGEzUJCK6WJSZRgUlMoJ8lA4AW5XEc8FxkdRwg3ZV0tzKEtj+WzYl5u79NALqVW5rP+UXNpiqATmHqAlpX1i/ZbtQgUkYW/wTYJqguwBtLQU2FcU7HsVkMEKQTZJMRjrZ/IwD67s4rxEGARw8fYvPTnyD+k/9GgxNhKLLSIo/lh/BClThkQkzqAskGmCOwr1sOdSbt9sM+c+xZufez5lg1KHdZu/U2AuhngdC8J8s0rdqCiwDxZeO6amfsue36cdk2dG3jZQD0ZclH7jmqfXklBi1lGU2wnuPYAugch8z/FnBVmOkK+smG1gTjOB+MMK0pY8CxqIx2Bh1mXhtjf0uaJS5TRKZmeZicoJycYDgaoTh5ibR/gDGlyPeeYNo7BDe4Yaoy7ykB5kkPoe+jXovRbtT098M6gsa6AKhxvYYapbprNZGmJptPbDclFgmqEzCX5KIAHjOcQ31v0W9m4bcFzKk0EZBRIkbijD8TjJS1oQKn0PZz3pIdzlrgBKtzqpBwYZghyHaQpVPkSYp8mmA2nSGdzFCOZ8p4nWYoJsoKJOCcpioXmwexXLvY3noLcYu1KTtorq+jtdJF3OpitPoe/GZH5O79iGAZDVMIRA1JMvCpYoJQAqCy5lPxQlQtVJZf1j+ubca+Uckk4xqWpNjtpdg77EniQxwH2Lq1JQB6mwA6OfXCrNSa0eoz6WY4y1jGRJmOFLpJEzIth9jd3cPOq11Zow5OjuCFHu7eu4cf/vCHeP/R+1hfX0Pv5EQA9BcvXiCZTaUWZ6vZlOAG/RgF0QMtN8KEJkl2VHUV635IcoTc2mmGgzvH3blrQZFqCRM7z1zbwT4uqf1/hQf7hOew7GZ+tV6rSwDB2inX35T+kYQtGzJa/lpUQXivAqALn1gS/Ohbku0qPmC7rYEifn6NALpllzDgZCUhCKC7DPS3HUBnu1uGLoE4vrZsVsq5y5w0yUdX6P7rOfQMAJ3+A31OAdBX1wSsFbCgKEQNZDoeo8hSTZZcwkCXtUe67SJ+y/Xc1tt61qsD6CpNKQm1DFT6npTRIIDOpAa2MRWIaFtZcokJrXaNdxN83PZ4EwDdBXptvW0mB1sAnee34CzHut0DWJvoPtvkIpe1zj2GBcarCYDWL3F9suvqXwvUWoDMBevta+7LmLjHNuf9EwwjiC6JeGbuV3012xcWdKvuW+252c4uu5/v27a0fofLfrXn4ZrA5DJeg5QfMfPVbXf7/SoL/rra8jLntQkDfGbC+S9/+UvZ4zIJnQx0246W0W/v5zLnvjnmt28BnfcK6ui+0cAQLoBOcMMzPhuX7SjQsgam7AfBlGl/IAx08VkKIDT76XcVQF9mT9W2a+kTkWe2wlSyyfdFop1twc8ZT2MpvnqrLadisiIVosbjkTDQ62/ZunkDoJsy3bTPDoAuOxfDQJ8D6EfHGA0IoLNEYygy0u+iF+SlIUIvRhSH2Jv0MMtTxGGJO60Bjvae4fnnv8TwH/5PhMUMmyvr+OD2I0RbW0DnPrL4ocQNp1RHpWImE+/yPvKiLyx9L6/DMwD6UitV2RoJqcMm7TqNKeEF2Wubs1QAdM0bNl/QE1Qge5agsHR3Pe5U/NH8mwndnLtpzviaEoTSjCpTiay5jOVyygpJKbbxX0ZAzE9KDMQmM9sInFWAtIptrwPoVR+uGhu/vIWvep7uN819nzpZpZ00T2HpoxCVuJokm4dehrDoSUwyLvtoe7uSaDs5eYWT3a/w8tVLHBQrCNffx6ff+x78B/8F8u4HkqQQlQ1Efk3UBLujXYTJSJJHJ622xLgtgM5j41YD6w/uzlVPqepBn40M9JPdffEla6WvpUKEMMQkhtdVgkUb4rqTfO3wMuuCrqWnHxJFke0VF8cAaETzWD/j83yfyTpM3NE9vion8xFiKIQszpAcLRYFNZ2VyQ8F4wGaL7/GL//3/w3P//bvkU9uGOiXnze/H0feAOi/H/34RnfxXQHol5Fwt3mhrwdVnUXIWEcr4e6CHdXgxZtuCCOPUttkDGeYlR0k6Ch7Gbmw8ARAH36B2dHX2N9+ip1//Bv0draRpjk2Nx7ivUcf4NbDx7J4sY42WcqDehdJlqN/vI/DV9tyjmZDAVlmhdMZtE6CrEaWqSoSNLo4EUAneH50dIy0KAVAJ3BOCV05BxlmlHtZwmp1A812oLhB57MCQuoj6calMNLZ5y2KywJI1eNPBbsNGEKnIEtTyawkA5HP01mC3nimUtwhQZjaPGA6Z2IHzORU2S4C6Iw/S7+Xtnqwh7rfgE/mpSQnlHMGE1VMJeBaFBglCqAHtVhkVPkQWXATkBVYSmrON9BZXUVnfR31Tgd9NARAJwO5kwUibSNSwkZ+nxveJCowK1iD6wQHu2T3vcLo+Sv4L/fk92VM+Rr4HccFJjUdYx0DoLssK3EoTe1AWxvRBs2qdfzODebNvc/LmQ23D88DGO14oTPtzmP3WuaBJztODVuwOu8FlHbqNUqfgAwuTVgIyxQh6xFbBrYBmDI/0rrlPH86Vsg98NFMj0Vyedw7xsHTz/Hq+Tb6vT463RU8/uhjrH/8Y5Qf/qU48AQzbC0uATEJopvxINLthlXI+5QAnVFukrFqnTgB7bR9JVRi2bEVxvlZc9P2zGXmW0nps2uTcKfTuJCOPgvonve9ufCLAHHelw3gLgPSXJtUbaOLzi1tviRT+nKj/ezvutfhBj7cexd7WVF9OO/Y6rUS7LZ1by2ALm3FMW3GtVa11sVQyIgy5rhG0VIp+OojNUCzlkoRgNDvYhjcle8JgM5sZDKx8gEClidhYtF4X2qy8XV29Axp7wDpcAh/coTpaIDRoI/xya7KnDNTPPRFhi1jLYuoq8obIuNuQFRmMksyU4yQZUb4R8AwDuEx6YuvmaDCeScsE90Zy9yn+orMxxq8aFVzyq0cuSSYMSmejGOyynNNeCFAnGdSN8y2rQAQBM8zrZOuko8KoJfZBMXkKfJ0qp/PdC0qkgxeogxir+Daqok78GK5HkkIIJO82dEa1p1VRO0u4nYbEYGxTgd+o4WkdQde3JRNcGkAbG7/megj7cDECE/lOMWW2FqkZMQb5YCQ9cUlVuiL4gDl4xlEeXEwwd7RQOrINeoxNrc2BRg7eMwAACAASURBVEBvtqgaQQl8yeh6LWlFGeiltEORe5IQQNDm6PBE6qexPMqr/R0keSoB2w8++AB37tzBSreL6WQiMrsEOYiCK4DODboyzAnUiy/CxC/7J3Vr5YpU4j5XYNkmotjnqj9nQYDqvK2uC66vZ+fDZeZ6dZ66zE8CJa788WsAuhMcqNroZXaC57L3w77j+OG4sQxLBoLLYCG1X/Vfq37Tlf1bK10qEQVrozQEIsAaWQ5vGQPd9qHtJwsActxyvFomqfhLnG+GxXuZvr/2YwyATrtGBrrKzYZIGLChBL0A6KuI6w15n44+69hOxyMURtKa5ZxYtoYP+hUscyUJAlr36tpv4V36gTcB0CWxkesB10uC0wZAZ3Isx1yazOYAesvGip1yGMv2Nm/SZuI3ijqI1lzneirrMtUJnJro9PFpK112urUpbpKeq1Ile1eThOvuEazNtWuOa5/e5B4u+o67ttmEABnXTLQy+qpWzp33d3h4KO9bGXfbDq6vxXtzkwJcm+i2h/2uBdB5Dn7PLdFh29Fep/XjCOqTFWf3Xnx2+91di34bn/Oi9rvq57wWe78cU998842o3ZGBzmf7cP3st4k5f9X7fdeO1/WcPh9NuZFvt7mhTqJsSiUiJnzS3tciqV+vUs2FkAEoa00GukiXEyMw++nMLzCv1PKONU7Vf5K5OU9LtxnqGpdipIdzVMryoZT2oWIhCQ98UGGLDHTalpDqhHZT/pa0ibs3vGGgLxjolJW2pAgF0D2MjpSBTl8pZkwwt7vgt6QzL3kZUVGjJjfSPEPfy4VoU488rAb7GA8O0H/5DcrP/j36+y+RT1Ns1jvYvH8f9dufoFj7gcYKwxoGsY7xshySnqWxKwLohSacXfTQsbdIDLRMYlv+Sz63Seuqi7GU8S944xKwlPtPfv21GJajUDnfE+UeskLBzVkykZJo9OtrZNqXhSTWsQQY95iy5golTWM1khQ8B6EXALW8r0eZpPqzW6QaY7qo7Rafz1N7Tn1FL8fEzfhy7q5XEw3O/qWyJGmiI6pxfjFBHVSai1ArTxAnTzA8OUHv8Bn6B0/FTy02PkXn0Q/x/uPHmKz9BOP4nti9lt9G5McSF1/tP0ecT1FEEcb1BhIm9KJEGmkMsdZuCoAulyz16z2JEwyOTtDfP1TyH3zEpQLkJKdZVQJNFTeYgTTANe9RbgD0yw/TmyOvpQVuAPRradZ346TXCaAry8XWJXEk3CVQrTWoA0o1GeDLBopeB0eqWW4Ok6nCYHKd0dcW7Ut2SYAEkacBjKToICnaIvlKB04CwgS7p18jH73A+GAfL3/2V9h7+hsM+wOs1tfw6MEj3PvgY3i3vw+/1kQS1nAUd6XOdv9oDyc722g1W2hJ4LmFer0mckSMIUhQ2QC9spktCTKVwpqbJIkErg8PjyQQT3Y1JXTXNzblNQPsoQDHC+BRlrAlgM6ypriovVwJd3fTXQ1C23NXgwzW2akGguX7AnzkkhVXeoEwdJI0w2CSyCLuE8AMQpGtlY1inRJmHFum5jTZBAKmayDKggx0NJthG74XGEngQoKulGqlbyUBV5SYJDPNSqtFDnDKrDNlqMyyTGQeCYKsrK1i7dYWuhsbGAQrSPxYAPR2HmpdGNF/Z8DURx54mPkpRrMxDvZ3sP3Nl9jb3cN07wDRvjpDrOtTC5XpTvZ50lCZxk7poeWZ5ADKIsdaj90C5+cB6GcFcuZO4m/p2yw7/6lzOwOseux87Nhj3CxX53vLaqBT0SEpdXMQlQnqpc5TmzRItzrxYmSUu6b1SUcCoMdhgPpkB7OTfRzv7+Lg2Vc4PtxDmpVYv/0AH3z6Paw+/mMkd36sfrjoYBv2IfvROIJaa53D1ShFmGBqICCmZsGKTLx17My9SQKKubdTYM8l5qY71+wcOvVsrve6AHRIWy6E0s7t+wtA62X3cl7QsXr8WXKk1s65z1cJZp41Rqt20h7nrjP2N5dtwJYdf1F/Ejz3KZXGsSF/ZhPmhSaIpOoY8/FkE00EQBduuvz5pUpRE0wXNjPrAQYdjKMtGZ9BkUgSCh9xMUJU6Fzysz68YqqboskRStb+Hg6A8QlGgx6Ojw5wtPMcGaXEmI0c+gLgJtOEauGyftkA+TyILRLeoSR9yTMB9lhfK1uO658G0mnvCS5ZIF7eCyIUkTI17WfzrRlLZhSUP88EOFeJ+VTZ16bWuciWm2OUga5sciq+FNkM5XBXVEPmZH7ZBTKoqYofQUg5uaYp59FF3OiqxHd7FXFrRdbyqL0qTHOPNVubbXj1BsqI2VBdScCRZcEk33CdYwkK3gulzoSRbrebNvNf6tYryO8C6CgyAdAZMHy608fB0VDWs2arjq3NTWxsrqPRiGTvyvvzfFM2wtSVtwazLFRhoyi4QVb2db83RK/XR++kh92jPUzlvC1srK8rs6fZlGCGSNnnmSRQcC2ucX2iPLv0ZSBsdD4zMVCYIgQIRUE/F/DQluRzx4n0lTC2C3mWhAdTy1dAd/uZW7LHJjCJogr7S8uDXKUuop2j/A0GGyyr2TIN2V68DgswubbiIp/J+l4WxLKghpTwYRJlszkH0JkExT/Xhi3z067y+/PvSy1CMm7N2pQrgL5Mwp199bZIuC9cBBOOMjLV7A+CjPyzfcO2rJaxWdZ+39l73DPQhvg+poZxzjE0MwA6J4QA6Lxuw7AdnJxgOhohTxO1O2cA6BwnEty6ecxb4KoAOtdVC6CLVCwVIRoN1DodBFEkibXJdKJsaCptOHOzuoZXx+mbdAv7m3sNgp20xfT1aXMtsE67xPcsyGx9QFUUoZKISh9zXlu2t322+wYL/tp10doaC2Jb+/Qm13+Z71jf1yYBWLtok5Pc2u+UcefnlBtnktE8scz8kLWtFvS1DHR7HVVf0YLJ/A3bLi54b+2qTUi2dp/fszXaLbPfTfhyAXfbJ5dpi+s+xvYxbSTH1P7+voCLTEiwiRnuGLL3cd3XdXN+bQFdf1lehyo9VOvxNUYhSzQT6XxJ4k+hADoT+33Wp11ZkXgRfTcC6JS1JoDOPo2zQhjoPCcBdCn18a4+pB20bJjMRavxdqpWs+7H6VOK/SOATvWnTkf2DGzMyXiC0XAgbRiVOeIrKCl+F03n7iX/4AF0Mo1NEinzsS0Dfe3ObWG6joSBPlQAXUpWvpsAeo17+STDaDJB1uzCbzRANc1wuoOC7ODREZov/xY7T77AwcvnCEY9keXu3P0Y/p0fCBN7EjbR85tqR1i20Nd1TcDz8nSZgoUVqPiM8gFjWTZ2tRjxWrVcmFNG4c7kbS6ZP4pTG4UIxyOjf6UqXQrEGtE8Y//sQq7PWeYhzQOJwyYJffuxqNgRQGeiEcuQxLHGCxRAV49PYxxKNNPtjblHB8DVmPhyW+jup9y5eNHebtFS/EUbjdF2EPsuf07c7AwA3aEHmoXBsTpejDJYxWyWSFxmBfvSJlF2BPR/g92XL3F0fIDxtC/xk9bjP8fKB3+KjVu3MKx9iLG3JmS0dtBEyOhQlqE93AM178paDZM4EPUlWs6UTC4PqLdbWLt/x4wrtcH0f0bHPUlg4bpULz1EZpftyfgwpJN5IoXpj+s2oDcA+nW38M35L2iBGwD9D3iIfJcAOoP4ErQmgC4MMdZsVWhKamWa6PXrwMc89V8XY8leWzjWZwEll18ATw8ArxzBx1CCwUW+ijzraGAibIpMrQSu0m0U6QGSyRBH/+n/wM6Xv8TR7i42Jine27qFu+9/jOjRj+G1VjCpt7BTW8d4lmB0tIfx7ja63RV0Om0JoCqbWuu5VDPzZWnONUAyS1JhoB8eHUnATQH0FtY31vX7JAAa4KUKXrtAzmWdhGq7ugllFwHoLkjotq5uGqu1lBX40To1pCSEEtgio380Y31VDY6Thc4xw3tnwF4D6lrfmuMi8hVApyMhwEOWilRtHLbgS61srR3JgALrYvFLrL/LsTRLE3Hc4lokUrN6LZrMwLafTsaYTMfIshzdlTY2bm1h/fYdTLsPkUWqUNAoAoQ247HQGusMzI3SMU56x3jx/Bm++eJzqXue9YaIBxMJotdjZp9qnfus5qOoB7IZbvsBmpTuIbvegOeWeV8NALlBn4vmgwSeTKbgZUzfsvOdN7fUodfHuXPQgq0mY94dU8qidZx5k7FKtv+4VFZOoxyjXQzmUk56V8DYbwmIzkeQDBF5OWICPb0vMdp7hv2dVzh49UIk3fx6B933/wSPPv0eug8+wXTtIwOOeyItTTYlQa/UysIKoKmJLrxAvWbDOjcyUkzJMFGQudS0QJqmfvV5c1Mc70sy1edzml+6Jga6bICU+zbvjAv7/ozrd8eaPYfLgjpvvNhgqcsqOuv4ZUD2RePc2iR7zmX2yw06u799HiDuzp3qOd3rdO0zWYYqLguUZKXaDZkDoEsSh50fNnlDmCy6beNaakFz/bcmfORRHWld7RWoVlIQaC4QFFMpUcJrir0EoafSyALCpzOUZMTlCYaDPg729/Hi2bapgx6KfPd0OkM5OkZ9sCPBrHSWIJ0yUSkRNiXr+0qwnMC9ubeaHyASoJz1tHzyYGWDHQoIqu+HhplT+Dkm4UiGofgKDBQo/1xLOJCVJyxzs47oRDJrja15riC6te1WD9LPPdTGIYKSDOAAGbPcoxhoNJB2uiLZimYHaWdVk+fa6/A6lNGM4TdWEDa6ykCPO/CjhmHS1+FxzeGiHEISwgQcmNs6ZenLfRhQUAACAtqZqmqwbr1PP8mo3xBEF7BAjjEA+ssTHJ0Mxa9qd1rY2FjH2toq4hprx0kjCIDOhyQ25JqYwbWG9CQd01Q/KTUYO5pgPBpLtn9vNJC6kgSWFuuPBcSVbR7RRrI2O1VgBDTX5AgC67pG+VqrkOxmKaFHMCKbsw5l/hvAXPrL2D8LsNhnYReRhWUAdesnVX0ZtcaLmmwXzXt3Hqs8/2wOyLJPXda5y0Y/77zunHcZfdaGWbCLazx9DgsOSU1mp6DjVdfdc++VfrMtkaCiBHMAvSrh/jYC6Pbe3HXDss6sZDvbmuOUf2/Dg4EltWMOgB6GmElyqMrNdtfWUWs0pEQRHwKgj0fIyZY7A0Dn+GG2rKh13DzmLXBVAF2S0MjSNZL4sq9gwJZKBkwioT0wAHqRzK4NQKctswAtf1Mk41nPuF4XwJPj2YK/LgBO+yDAmgHQhaVq/txhYUFfV9a96mda38T1g77tobXs3PY9C97a62d7PHnyRC7h7t27wpgW1m3Ft+S/rY3ldwVAMEmpVfvpriVugkHVH7fnsO3KZx5jkxD4uW13VwnA/u55fuy33aaXOR+BB44pKnYQPCcAK76YYf5rIqEBIq5bcvUyF/wHcoz6XgS9NNmQ/+l7KqrsAuhi85ls2qyj26HKkykFw5IHx2Sgj8VeRATQmbhFGWQvfycBdFWUcpARKw1tagDJfDV1ssWOMW6SGduHEt21NdRbLWWlsjzfeCT1z/mImUx/A6Ajme7hX/+3t/Dph7extdZFZEpc4biH5Muv8R//3b/D4ddfoX17E//83/wbtD/5BEWrLeNqHNQwC9RfCUsq/JG/WqKg4oFoOfsIMik+qPuPkEpXKby8RDeIsbe3h3Q8RcORR7AS0AKaS7l7X+XcTbz39w1Ar3sTlBljigny1mN4ta7sW2bDscS9auUEK6Nf4eD519j95heYvPiPuldY30D7zj2srK2hqG9h7G/q3tdryp+NjdvgmRMiMFbVorgOkG4CbUr+UOBX4gcSx9JYqNTbMu8LQcTy1h1Q2ILjLkx9ar2WtVkvQ3w1iaEZspfIrwbyx3iEVYcTFbBI9/lS+9uU2mLCvKjQKhKgV+6odywuUH1k/u5r8L5Z81xfyL5246kXL0dU+1sA6BY0dwF0eT1fWxdtr/vVeYssGsf8aOHVkMbrmCUZGsk+7udfaIm30R6yvc/w8uVLHGQRJs3bUpql8eFfILz7fYmP5+gih5bXq1NBT4h4Ofwsl7iKR3XUkOWLMuRUhoupcOih0Wlj9d5to+qncRWWHJv0Bpgc9yX+UoMvNdA1wcKx13O7fAOgH7ZuaqBfPHfe/SNuAPR3vw/f+A6uFUCnxIdloMsibBhFyeQUgC4BcQkYK2hZXdAk2OvIidBJ0ACqSp5WH2cBVJdtpDIfAEVPQEwUayiyrgLocRtlUDeyr9tAeSL1lSe//vd4+Zuf4+WTp2juHWCr3cHt9x6j8/FfIFrdwKTZxfP6htQtnxzvY7b/HKuUATeMLssktvdlN7R8X2pvsEZMmkmQhfLtrMdWqzck2NNoNrG2vqaBA2ZlzhMMToOXbrvazfJ5oKsbfJh/d57H4MjoOo3qAkzLHBD7u9VnnpYqPcogzAVAl1qtJTBNdcxIgEWyrot5DXAF3xSslM9BR0YDAfraSN5SLolgAf8zALqVSLRB8SRzAHTPyMwaSWBlhfQx6PckCNFsNrCxtYFbd+8ifO+HQHtTgIlG7i0AdKnNXSDJUhwOj7Gzt4vtp0+w/fUXKiU2y9CcGTa9yDcp0xzNCGWDyREx2kH4GoAuAI6tKWvkfu2/XYZGFbhTJ3LRb8pWXp6RWZ0n1cCXex73WPubcm7TJ1VwcT633XnuAOjuuS0D3f4Gz0kAfQSCUx5a5Ridoq99bxxkHjP025hBN3hRNkTECsOUyT/4DL2XX+Pli+c4PtgTB7GxegsrH/057n78CVp3H2PWfqRJPiSgm7bOyESa1yd2A9fafvz9wNZgEplVC6CTbmoSfWTTrzLw9jvufdl2cdvaHmsDetW2PtUvgbKp5Ip8MnsjSThBWJOvKWPZ1CSSRCWzISoIbioY5+Wp2DMZT6QSC5OY55SZNL/us8Blew92vp41Tlz77gLoFx1v7Yt73DL7vwx4usj2V89dbXPb1pe5Xte+2Xt1z1e95qo9ZNiBILMEZJ0a6CxfoCwMSJkLCzYKc1vWSLvpNf3LUhImLVvqoJPNEkSYxayPzd8gM13tK9noXq7AbeylAqBLkJmgOpOUaIOjANPRECcHB3i2/VTmDxPAGJSVPp/0EPefC2CeSQ1xZYhmrCE+m4ndKwlQJkxsyhBSlszYCpa+kExmXpeRZqdXIPW1OH6DDJOoPy8jcsq+OZ170XhgFrodP7ZPYi/GhreJ0I9ZOwN5s4GAa3+zhZxsn3odZauDorumwEqtI38ipxu1gKilNVqDJjxfk3tKYQHompMhQZLy/skmL3X9YkJUHM/tgbWXqsSiiQzUGwhMIhfLx1AHQ+ZymkgNdLbny70B+sOZ9D0T8lbXVrGy0kUYarBCQrEebZD6VvOAhjOnpQy8VB3JMJulSJj8kKaYZqwrqaxGMSsCiAeIIlXhESUY85pAOf0PeZ/BYAfcswFiSXQwyYD2XHY+WZto+4/XaUEKC5a7rD/3vdc+N1L9F835ue020uoWQOdv8z5cBrplpVdt8Fn/tu1sGdG2fy0oYwEyBsWs9LiU4bDqA3OG2mKNdu2uC9Zc5j6F/eFIuJdzAF0tgYBQRsL9bQLQbTu69tMdF3acSB1rw+pnQsLb8KC0oU32IWiuSaAOgF4CHQb7yUA3APqQEu6jEbJkpgC6SV/TXlIJ9xsAfXnvXh1A1yQ0BgjpQNJnIgM9ItvZyKkzcZby3cVshjYlvpaoe51nEy4zDq3vIaBXmqLX68kz7Q/XVstMt6x0Cxjb71X9Hfd91w8XP9kAzO466fof9pjLXPdVj5nvD4yah5Wj573yM5scwPtkGzx9+lTWwfv3789lq+1vutfPe7JJCHN2mhMXcAFxyyZ391DVc1nbynnmSsrb5Bxbj936du73Xd/3qu1zHcfzPtmWJycn0sYsxyISubOZxDfYXvaa7f1cx3XcnPP1FtB5ehpAVx/ndQa6BdCjdhNt1vb2TPmdopgz0AVAT3NhoHNuJeQVvoMMdAHWTPzA8hE4x1wJ97kys0lMn/uA9IPXqcDUVDY/AfTREP2hylsTPCeI/jY95j65kUomwGzViawPSjnzxNfEiDjxUJ+a8oOtDnKqXXkexsEISTAVG9+etRCkjKGVSJtA5uXoDwr89U9D/OJXL99JAJ3RZDLQx4Oh7AkjkXDnHvZt6s3LXUtU9BBgJiXZRuFDJGUDeZbDy5hwHKHuz9CdfIZpbx+9F7/GyRd/JUnN9NEbG2u4e+8e4pWHyOoPxK5nXkf+1Jar6hgfdqTPm2hOAV9AtyYvRefcXBLdJN3LvxcAOucT96iyVpwRD14AxYu2kDXSTXqxye0mrs8xy5rwrN3O9YrjvNGoix2bEi8oNela67LbEjZyFZoybZJsNKyoQLAtbCc+2xJ+/FnrneszXa43NTJjr+YUgG7VA40uoNMi6ksu6BE2JUFvyVxz5sWY+KtyVLs4xL3kM8zGY0wOnmL0/BeiSJu07yB8749x7/Fj+Hd/iKx535T4acHzNP4XTBP4OUtZhiLlzn14SoW7Bkle/K8UAJ39UO+0sHr39lwBzvpB094As95QjonJQBfWv5Zis2QFqx4od/ZdzEunrdx2c/vtpgb65UbxzVFv1gI3APqbtdvvxbe+MwCdCwwlVM9goEtwcB7wd2vQOjUhTT0OcaYF3FRQwH0sC6BXF8qLjnEBdK9cQ5l1NTM4bqMI6pLtWuQv4flDqV/tP/0pdr74BZ7+5nPgq6/QCUKs33mAjU//As3NO0i669iub2KcJJj2jpAf78pGttNV5tpiM09GGBnPlCtVthmlywmgE4hgMJsM9OPjI9QbTdkktFpNyUaUVmD9EsdJse1iHXT3ma9tsKF6XLW95gEa8UJOA4DVQO6ygKd7/iq4pJ+VImFOAJ2JAmRdkslGRlaaK7tQnCSpDUtlbQ3kE4xQINAwga0MfFFIv6jcfoQkJYtYcxUpSjQT6c+ZycJXhhDHE8GgOKITUUoNXGZBkjnJ7NnhoIfe8RFOTo6Febe60pGMv+4P/kvUtt6TccisPAI++sgFSCLL+eXuS2w/28bz7afY33mpDgjIoNbM8xrlxWNlnYfNGsK6ygY3zJ8ALqb2uWUNVEGgZcbIjnN3vM8BikvD5zoXLYjiBtjsNVTHlfSxuaAqcDg/1ibLWEaJabd5gM8AZ9YLs+Mm8SJMvIYMw2ZBBrpmRLoA+shrGgCdmZdjhGUmwLD36hc42P4Nnj1/juFgIA762r33sfLJv8T6e49Q23yAGZ1PguX098nQ4KaWALqRhiYIYQOYmtWqc0JroBtAnXbJMsnnNGE54aUBdLfvlvVjdR4pU1mZC0xA4bj3CaAHCtJdDkBPBPx3AXTpe8kUPw2g620vbK8bHK0GbZeNE2tj3HHlBnhdG2Tv1X3PnrNqy6vB5Msu0vY37PkWfaz36IJ3PHZZIPqsa+b7ZyVBLPsO4/QES2QMnQLQbVpQKfbMDi3aSr1utYey4eWHstHVManMdCDzfSQEO5n0QTDZpG2TiU7GM+8t9DJNQGKwPc9UAp4AWy1GMhmjf3CI7e1tCfIwEWxz65bYRJZLCIfPSLcWkDcnA32WIJtNhY3ONSynZB3BdQHTkwUzPc31e5w7skk3iVDmOfcyTIMRCpuEJ+8bYNcw0kUGU+5N2et8ljlqGe2ybpja3ASnDAMr9utYrz9EHDfh1WKg2UAZRyjrdRRkshBMZ0Cu1ZK1KfVjZKwnxnIOfoySJTzkh7hZNdJ5BUuGcBNZYJYnGE8mknyV5YUAI81mS5LfdE0ztcBN/zGpgUkRoVeCKXTSfywiUSpTjPLObL80TXB4MsN0pjKgLQZX2y1ZxwzZWPvfAdA1GVHqpCzqs4msPMk6DEzon7C9Cf7n2RxElzEjjHLdaMs6FmodWUlEK1XmnOA5/xbguJWQ13r1TJLj5/y+O+/snLZz1p1z1s8Qv8WwQ2mnbeCUIIyth015ewajBLzUAaAqBSYhyNoca8M4diUIlVHCnX6B1uVlaR32g53/cs/mfAs7o5Kr1o+p5qSJyoBjJyl7b6WWG/WGlvEhs4dt8QYA+nn27pRtNAEsdbfoa2sSKiXc32YGetWftHPFXTes9D7nF8eiZfRbGz7vHSeBxF0XztoPXHbtOOu4OYDueSLbbmugp0wEpKJCWaLV7aLeas9Z85PRCPybjUdaCoGJNIZRy2eORpvgd1MD/XTLXxVAp7KQnbq0dVGtpja5VpNEKdrA8Wgo0qFlmpxioFf9H/ffrr9ykX/ifs7+JmDL2t98n+sE2cIWWKd9WyY5bv0L18eYrylLopjL7Ky1tTax6bcd++d9n+PX7ml4nbxn/j79CV4b75OA7+7urox1JhhRxl0S2k3NdNvGbA97r1aavbrnsP+2LH7+nsvGr9oJ65NZsJ1rC79D22KVWKq/Yb/zXQDo8z3cErKBbXd7DO+TCff84/VT0YAxB/pist/kODdxFLvGXqbvrV2+Ltt5mWt414/RcbsA0P3S+kx0/tVv4L5txiQf+kwsldNtqyISgVFR2Msw7fXF1xa2ZpIiLJgHGmMGrQn+zj2UmKoP88KyOeVupB66vDDFqlRJRADAMEB7dVXIJWWmfuyQAPpggJgS97TzzB58yx52z0xbQwDdqhPxmbbGAuh8XSOAPtNkqKzZRtZoyetJMMLMAOitWQvh2wKgB/T5M/hFibYXSSmJbDxF3Yx3UekxpCgy0K2EO++ZPjFt2OqtWxJfGRweYTaeSF9LfI+J129ZX17mcsL8GLGfIozq6BdbmKahKG6GQRthWEPsJ6glT+FnE6THTzDZ/hvZc/f7RwjCFA8evIeVWx8iXn1f+j71V5F4qiwi8lJ0Pk1KvQW6T1fq1pjOfHt0CsxVVrGo1slJNKYgiassvcrylGZuLnwJZ6/ldIjC25YCzjG7OM4SxSRkxcTsoIagjAxBrIY2996eh9FkgCxPzfqvlkBivxK/0HOLCKlRe6Lkm41BihqpZiS9xkC/TD9d7hgC6Capw6ae0gAAIABJREFUQIvnmbbX+M28H06NVJWzt/EXvUZVU9V4hf6xZOUINUnubOYnWBl+hsOdHfRePcVw92uJ8zXufYrOx/8cG48eIW8/wthbEX8l8GsISApgd47HQkyIIqrrNWSsTZMp/IZGxZm4nUe+2Egy0Ntb63MAnf00GY8x7Y+QDUYSs6iVnqwzc1/XSrib/lVfwjHgl2vIqx91A6Bfvc1uvvGttsANgP6tNue7dbJrBdDPqoF+FgPdOMGnW9BZjeeIlXGezwgOVHugGtCoBhDkbI6suIcxfG+gi1jZhV8YeR1KQ/sNOTb1+8i9qYAO6ye/wuGTz/Dk179E8Y9/h3A6RmtlHVsf/SlW7txHvn4bT5u3MRhPMRv24M8G2NraQrezgjrrpHLRFClXDdaKxKeR5iM7Jc1yyTRj8JnZeQTRG82GBBYobcc/2cgKA13by70fN8jqbniXBRht27nfmQcxQ70+99xuW7uglvs7NsBR7ZdFEIL1euk8mNqnVspVfsvI/ggYYhi0xnsTmNay0JWPOXeSWDvSBrtHpY/MAOiUdCcTkOBDwSA7Mx+Z7UiAmoy60Ec90A0r0hkwm+gmdXCC4dEBdvd2kYyZOOFJu2/92X+F1Q9+IJs2tGJ4RL8Mo4VMot7uHl78+jN88+XX2N/bldrowmCohSjqWs+8Hkdo1GuSENGNamj5kbL9WO8nNjVlDePPVStw25hBEFfKdJGUcXo8zEENAZ0ut/U4b/64wMZ8XDgdfSGArm78a8CyrScucm7O3MyCGpK4Je818hHaeV9+jc1Oh5/vT8oaUuomA+j4M0RFgnQ2wfTJz7DzzT9h+/kLzBDi1t17ePDJD9H89C/R6q7Ba61iUt+c111j3SX1vRmGWOzqdYqxbp1epWzj52oIyqTVXBOdk9pPBrBaopixbM5V59WyVcWdo9x46rQgEGPAwSCCFxlGLOvpWRn2sxjoWSIgnQRppeq7MtANH3p+CecFzapjxQWi7fW6rFMbOFhmO6o2TDYWDrPVns9th8u021krtBuYrAYTq79l51fVFrqBRffe7HWfZ5fnx0v9ct0ZaDa3AfGprzG370baXYaV2aQ584TjTpLQTd0xmepiE1NwfVtqx+1vcdNnJNLLgBCuirYlhYfBaISjw2M8ffFKksC2bt1GU9axOiJvgjB5ps0rtGZNmEOaoUgVOESSAgQ4aa8mE2Gjczz4IvNO4DMDZvpMEJQSjByDDMBMkqnK7cp9zivAazIAE1s4bgXcJUs6QhSpkokE64X1TRtvarAbAF363GuiCN5Hrd5B3KgDjVDr33olZmGp9YmjAClVUijFThDfbJiZhMDW52lC2+aUNsxVRp/TZ5KUOOkNpLb4dKZKJyurq1hZXZfEA7ZtJslfBgISRR5NCtLEIK3fxvPJf0b2nO0wm7GNNaFDJO+l7IRm6i+Gzukgqsw1m5Mv40w3u5b9JKoTIm3M+1wovNhMf71fq2ZiGf2anGAfAtMb9QM71sygk9+ag9Hz4xazsup78Lds7V8GSjsrK0imUyQzTYLjZ6zxStBlLt9taiSy7/hbFmQlOMPgwvw6nZraTJoTNqS5P8uyt9fK9+28d+eP3tci2Ov6lxac4PcsS9ICPUx04FggoKHj0HS4ubhldq1qe8+ygVV7KmE1m3DCFdfIZ6q4gPGrohBerD5JLkHb+cpkgj1AkObIqSCRpogoxS8ajGQ4Zb+TSKb1e6ycu/hz9ONqtbnksoxl40+7yRP27q4LBPIdVZrE+LSyrrBMhClbEEQxmiaR1rI4xoMBTg4PZExETLA0wGqNvmIUqWQ3fZOzFrI/0PevCqBnlNgXRY0Io+lEatG3aVsYfKRcuAf0Tk7Ezvh5jtYSxXx3rlf9cY676h7L9X2sP8NnCyoT2CRwzLVVE6EMkOb492eN17Nsw7LhUN2f/TZ+01WHm/Vz5tZliSy73TMymeDFixf48MMPxVbyQXtpQXe+pk2nTXWTC9y5be+VxzHJhgkR9Ffsn1UJsQC7tdkWZOe5xHepJI0u6wfX/7tqu1zm+GV+p00ic9c0d9/FNmT8gOOJCRl8Fqtv1iT33tzvuf2zbD/vjv3LXPvNMadbQP1YrVvM5E8pPyQ+INUwahpnKgpMMvV1a+0WGqtUF9KEWfrIxyfHKKYzkW3nmleMJsLKlXnx+wCgW19IZ5/ha5pSP857ss8Q+eEW4lZL2qhkUi4gfiHHPxPrYhIr3kIA3Y6MKoDOfvz/2XuzJcmu7Dpw3cnnmCNyAhKJoQBUkRKNbLHVUpt1l7X1q970CXzlq8xk+gSZXvXCX5D+oduMFKeWsZos1UAAmQByzsiYI3y6o2ztffb14zc8IiPAjEIO4bBAeIZfv8MZ9tlnr73WFv8lBDLmqJIkk4XoZ+rnp50e0nZX3k+TMdJYfWIy0OPclUL8ERnoGjdRifewBLplIAApAfR2GajdDkPZl0liKSW6Y/XXCaAzIUL85NU1Ge9HOzuUjJH3nC+dQEkOb9urXR4gJgOdCqPlihQWKKsI43AdJetekxEccS9CEsg+Vouv8A//8A948fV/R/Xs77C5uYlbt+/hxs17aLfamLZuYZrcQqfdwaSYCLtY1yuysVXePJeSNU6Ujiqf4luEKJhoIhuBSmNaErdiRrWrqc6QJvff4zGKPEVVOgDda3Qpa+jm4+zPjkgjMTSNovlkoKa6S0LlxEoBb9kKOcKcpMvI1kj3GjUgH5qiTihJ3qqOxiS8WP0DURJr6b7WxeSuZpwQQNc20Qi0i5M7AsTs77Nxar4fo3JsT459Jmkyhsn1oJPEaNEHDQuM8kMkrRjh+Bjp46/x1Vf/iL1dEoe6+OlPf4qtz/4Y3Q/+UDCEcbiEKTEKKa+Q1vcFcDxoEu846qAI2M6M0UwlxsBElWlQYm19HQMq2PW7AqDb64BM96MTlCOqJgSgYiABdH3NMlElzF7Px1ns6mrafUbal5b1wXTvgtcM9Ctr/esTE2PotxEcnUyu9+Pv4XB40wD0xa6QAwHVh54Z7Qv2l4EWtgls/vaDkBL0CMYCoMsiVy4hLJbk/URqK6tDm0cnKMKpAuijr3Hy5Gs8+8ffIv/FXyM/2EOQdLH84U+xduM2yrUb+KZ/G0ejMap0jEFUCnt5ZZnAQ08ZJfJsGqGxOp983+p0ha1C4JyOAOUE+Z6BYgLo3BAzsCAbXy6aspDMaozrP2dT23/284IozSC2gC8EapzEqLWpdYEfsG12S/NYeVRjh7kuDZzkOe+0lh2qpczcQjwHoHsBegecakUWk3OfOVqjIBbJYwIDIk070SA6ARqC53RUBi7g2oooTZOrBE6eIso0ODM+2sfRzgvJDh4dHqBIJ+IMrv3h/43Nz/45bt25g+6tdcTdtjhu6WiIl8+f4+n332P7t19j58U2xqMhuq5GZ9htoxpokLdN6ch2SwI6y1Eb/UA3yGErQpAoU8+Ac5+BXs8E199Wj88P8lsfnwLufgCA/qqx4/ezgRDNuVaPR489wQzkGnD2Bg8BwOZ9nwWgE+Iz+f6JB6BT5h3ZCOOTI4we/HdsP/wa2y93EPZXcPfex7j70z9C8tn/jrjdFYWJUWfDu6ZllbraXp5vKP3jgCiZKyZzJbXEtH67jPE66Gab/9e/2ZPNVj0RCX7q5ig8B0Cv60EVZAE7CfdFALr003wN9PPM7iJb27QzTdDnInbZrmmMI9+uLQKazMZccImQw/y54n/vlC30gDR/fPr31HwmzsnmOnOmXSbj2+0GXCqG3I78tc5o1gxyXTc0iWPO1ts4dJuZWrocKaJgdOpe9By6eRbWuwPVCtbxdnZ3UgBHxyfY2d3Ds5e7uHHjJm7dvo1Wd6A2irnS5TNtS5d2IZvhgvrgjl2e5whyZVJTUszKtgQMULPeNzfyGcFkrY3NYIm0MUGjLHXZ5F7xCQNyXS1xTRjQtUrWRPvNcgw1wB5KPWhbg6qqjTL/gKKAQBSiaAWImCxG0Lyt4GIeUkJR76Xg+sD1ysngE0Tni3UEmeUtfxdpQWUnT/MIJ8Ox1GFMs1yCm4OlJfQHLvHNgZs2ZmpGmIUMxY7o1lxtja5zci+55iroM/vAtu5j5/aypxZmS67SHtOxrKfnewHPGzBdDb3LiWeQFa8vLHQdhF6u/Uw23h+fxjqZG7Pu/przzc7NtZuvwfIypuOxruGufiuDcjs7O9K2XdYxtvW81arvywASrue+v+LX0jY5YelDx7RvrqGLbIqNOf+8Mm7ctXywgv3L9Zx+G39MplPqMdeJIRezXE1bat9q+mPqV+nYZIEOA9C1r998AL1pK/0+sX71f7P/bQyY7eXn5iP5/ufFWvryR9EsqGej4Suz1SUTOgiIUso6aaG/tCTMZ5MyGDEZpAGgc1wmZH449QVJ6Xv9rsTlH/IN+sZlAXQy0EVWP4oEQG+znML6OjIC5lI+CzjY31NAvSqFge6PO1krG3urpg/hjzPfP276RJJEFobCDCZDj9Ltpk5m1zHw/Xcxdt+EbmV7Efh69uyZJpwvL8uctoQofs79k60Btv5YO1ubGihsKiVsY7atSZg3kxxsTTJ7Ytfx++zHap/mGGiOI1nJvVJdfM+EDI4pPjMVgywRwR9HUj7MKS2dNWb9tVr8N5d89mO1xdt+XR2nLvGDCc4OyCKoVQPoRYkxfUkqUiwRQF+p253KePR7ME2RIKgBdNa4pU/xtkq4e7nqdRfPwDmL8ugmQxPcNQGJ6nCD5SXEVHWkMkWuQOvR0ZHEzARAD+ijv1kMdH8Oc60xBjrvl/0ofv5FAPTWRCTcefwbCaBXkDKHPoBOm6wxuJbE5sg+r7gH8wB08ZNXVsWXPnr5UtTJRCGL4/wtBdA7DkCnAlRZLbvCAhGGwYYA6PTv8kiB43a1j/XyGxkXR49+iem3fyFjOo57WF+/jQ8//BDx6k+Qtu+oCldMAQtjeitILkA9bYzb27EgmKg2iDqdqpCcCaAL47sQCfmyYAL+6RIIMwB93ipbwrvFjTkvDUQXohgT5YtCVcyYjss8XLe3nO1dZ7XS/f0o+Xm2BnFfLbHUdgdRlKiSKUtZJDMA/eoSLS4KoGt8n4kBnKOSSE2OuVNZYMk2rSeupfXEvQ8LlNEIh0eHONl+hunjr6Uf4phr+R3c+egj9G/9DOHqF9Juo6AvADpfcTWZB9AD3QGOoi4KkvUYZyrTGkCfBKUkbhJAj3odjb84/GBvd1cA9GCqcQ8qP8wA9BksI9+o9yXXAPq/+/f/Af/5P/6nt91Vub7/c1rgGkB/j4fH+wKgWxeftwm2YEgQTBAGytILyx7CggtSgGnYQxpo/dg8mqIIKW9bYD39HtOXD7H34Bvk//9/w8nzp5ikBVqrt7G6vgmsbeG7wQc4nkylVsrqoCuSdCsrq7Lga51RJ7/MTayij5qZLBLkmdbho6TgaCSSVAxkLy8rgC7SXSI3zfudBazPA5aawZ9FU2Du+3OZZXp08/w/PMDgGOgeaGSQv4A6LrNvhgZ4dyvBegVUDHSydAv9zYw7Aui6yZqQhTAaq5xwpo5bt93Gcq8nmZxJWCEuKN9eIC5zJGWGPE1xsreNg+1nEqQnGz0bDbWO7yd/jI1Pfg/3Pv4Yaz+5i87qsgQ2j15u49v7D/DtV1/j8P73SEdjybRdWeKmqIto0EW5Qsn4FlqtREB8yucsI8GgUgC9YkH7RIPbBgidFbSwoJH1QTPIdirQvqA/zzKDi4C+V40X679zx0TtwDsmd0NRwgB0u5Y4nVGCNFYJu3Y5ERa6ummOJyuZtloxmK9OeohseCCB0MMHv8D+i0c4Ho7Qv3EX9z77HHd/+ocI7/4vKIMIWdjGpLVWMyeV5epqxddyUcYINQDJcCSTu3IAuvMifXb96Qzd17PwvGkA+mVs7UWONVtj88DG+ln27aLnvGzrLwqWnwVgieWpwWsDKhsgd+MG6jnr1Rxzo02OVADdrJtuiqVt6t/zJ5QkDrmRWQJVSG2GSmtmz+bVfNYwr2HAvSh3uJIa06LE/sEhdnb2sLt/KHXYbt26rcknZYGgHKONgzqA6xLI6/IGbCuRZ5fnsznr7oJy8zb/rZSLICLuPrkoZsyh15e0rf9jbeBNy7nPFV3W53KZ7NYCZRUjrVZFCj2lMklQSbC50+si6bQ0mEM2fVmIRDyl1iglzxc3wKHI5QUqe89kLv6L7SEgNzfLLUnaGo/JoK/Ezkut3VZb132C1WSwSxCbjITTAYo64aXuNO15jWXoGukadTYqLAJxCmhzT+4QOPmXJZH7f5NOmo2T+QzveQBd7sIl8ekded9z9zw3f+p7bkL0cw84+5AsZ9YIpFR9ryeBIgO7yYzYfvkSOy9f1oo8lP8TBnmS1JLz0s4uGUMSK9z4mVBa3wVyhAVj65L3PMbyMxBWEjW86WbjUefbLHGKfcm/GYAufUvgp9WSgK4A6G1VCeF1Oc4u+zrPz/NbUwHcdwdAN/tqLHT+pl9nUu4+iC72s6HSo2WArrAeKhnOrvQQe9XSUQigi8IUQag4qQF0G0+UDT/c3ZWua5FNT8Y6fU0n5y6AocleXHawvMPHXxZAl5npbORoOkFnMMDK5qb4+wTQ2Uf7e7va9qhOSbiL2fSVy7wa4zauLHnD989tnRd7RCUCrxQZxy8BBpPa9v19f6z+8L3W2zMA2D5ki5NBzblKAJ37XUuCsSfx28hvU/E3XGKXge4mxy6KOVSW8faxPNbYvb4t4Xsmqy8C2n/XrWnlPyQ24CUB+s9hz21/I4OfIDqfwRIRTK3MfGq2RR3Ud8C4b199P/esPebvui3e9usZgF4z0HNN0DQGuiiNlBUmXEekNu1AGOj60tIHZFcHaVYD6NVoAgLoJFhkQfFW1kBvup0Cvskz207fktF0eyDVqpiMFscYrK0iYikIJiznhZTrG56cYDgaCZM5IT/UJb++KePnGkA/A0Dnbi2JNNGUADqJRDs7ovDHWCh/2nhLGegFJbWZVskxrfs+wrCjcAVMWifYPY7ast9vlSdYyp8Ii7rae4D8u7/E/fv3MTw8FMXMe/fuoXfrcwRLd0QtJ2l3EbtyKBUZ6G43xvMKSSsIkAn7X5PamaxjvkVsKmLcxxoDnQC6Y6CLYsaCovOLAHTOTe6ZderqjtDWGyaoKzNc/R+Jb5YBgnr7M1MTreR6wkhx8Tjb+iqjmufMGG9vtWRfHccdsFQWnztJ2nWCHZO2r+Y1D6DzX2qhZ/6lPo16+MKsr1QJNaxyxGGg906xAFHLomLfVNq8LCcoK6rwPML2s22c7B5hbX0NWzc/xs0PfobB6gqi7haQbEkbppipb0pjur4qqQLhAPQsClDaHpWdRIWBAMjCCqtra5KgXgPo9FGLEjs7L5GdjBGl2kEEz68BdCAaHaP39AH+x3/9L3j8t79AMQ7wx3/6p9j8+c+x2+/iGkC/mhn3Jp31GkB/k3rjd3wv7wOAvqhJzwN/A6bBibwOAekIQakL4jToIpc6pwTQI5G5ZNB8rdxGcbSNk6ePUPzD/4vd77+RTT+CWOqcx6tb2F26iwklL9sdLG9taf3slRW0mCmcpsgLSqY6X4O1kkPWMSb7D/K5ZP9xQzBlXdmJBHkYUFhdXRHZVh5LB6FysiuvAs9lgW/UhDwrKCNgbr1t84GX+SB58/vnAa/z98fzaMadScvKu1qu2CS7TgfljRGnPprPCFHZbX4jjVsisMPgAzdSJ8MhRsMRqHJEx2XQ62FjaUkyuFlDPqFMEQFa0EHPkY5GOHj2CHtPv5dMZqQjlNORBGv3WrfQv3kPn/7kM9z4gy8xuLkp7Mbtx4/wm1//Ct/86jfIvt9GO4wk+LOxsSkbgmBlgGx9Sa5PZ5eBVPbhatnCSq5sgLwFFK3TQJyN50Vj+LzEiLnjLwGgX3b+iLPsgeFnzTW9BQdEWA0dC2g58G8OMOMoETaoOsLcCEdOTmpWpZuZl1mdZR6ebGO4t40XL57jxff/iJPDPZE4X//JH+Lel7+H25//M2DzC0yzAmkRoEgG6vw68FyfneLnOjk1+Kl/1UpsBvDJpx4a5JiwGkJ3x18eHLnIcvAmAejN+11kh84Cls0m+efwbYofeG7arrO+c5H2e9V1F537vPFt48T/fR7QPhtX9cCaAcfexQ0A0xHpgkm1SZzZy0XXtWeMyhJtt9A027a+Rw/+ZHIXg1G0U6zfvbu3J2ymo8MT3LlzBzdv3RL7JewBJh1Z8FWyuTT5h6UibO9KUXDdEANZmQnjVsFHnT617LjZJ/tNuuDY5MKV7TwbD9puBKRmDC0y0F396tm2W7F7t+7JCkGZzKjCQR/YPz7E6OgY0bTA2uoqNgbL2Gz1Nat/miGZ5mqvGYQz4E02qWobmFBX2ntww6q1xhO0JFmLbanB0USCfWwFZsqzXWmTpAZsGIGPan1s8J71t/atJk9IwF9ShSzw6uySJ51uw8fv68VjUdtw0Xzz58ei+bx4ji+eeX5Q/iJz1tYzk+Dmv2UsuvrnDBpwTSZAQOCJftXa6pqA7H6dWxsri67JsetLfNvz+Pdqnxtb3drEjjUgzAAc+7uBOzyXjU3+jb6GAehW21dqtDeSyC5qv5p917SPte0gyPcWMtCb7WCBOPu7tS0BN8r5s405Tti2xvA3gIjfsbFh37tMO1/4WDIHWeqFrHEPQBcfhgwqBg4TTaQQGX8qOLAEzXCIo/09sU0tSrg71rnowDg5+rq+w4Vv5t0/8LIAOtcngi+c2+N0ii73U5ubsofimsfEZQYO2Q+EWinhbnbEtw1NVrDPkLbEGbMPfiKsAGTOjnGcSoLvZCLJ0pYY/SaAtj/WyGEbc+/L+Uzbzv3u7du3VRHAqYPwPec5/21taW1tNtGOtfb2v2NJNexjXo9AsvUZE3G47+ZnVAR4E/pi0TgSX6FR6srWJ46nR48eSeI310ayFcky4zpm7dXct/tj1M7dHONsUwPhf6zx8bZf1wfQJdEmV39UavlGmtCQlRVSMilZvmNpIDXQ+WLfMQ5E3yfKS7TdeheMp6LwxHH8tgLodKFt329+y9kAusbN2FZxu4UlzlNZRyEA+vD4WBLq2F60sWR5ErR6k17+/LtmoCsDXRJauR9MIvGPeisryNIMh9vbggmaQllLvdk3qTsvdC8JJfglC7JEK9hFGExlTz+MWxJXToM2dpMPUASJzu9pLn7s0nQb/Rd/j2/v38fLh7/EePcrlbi/dRNLd26JwkgcLSOEkqqyimpHTtU0akucMYpiKXFI1jb90MglcnPOUA1AXgTQSyfhLiCqSrhXAZPIz35EP0Ir/raTJLe1s04C9NR8bE0j4T6pE7hnsTU/FldTWrzYNX3sNC2EjMYymC1J6Ne4AgF0TbTWFPereREy15263J9X91zVG32tNiYws6d1zx4WU0m6J6jeCUotRcmOyKcCpKejHQxf/h2ePP4ejw8qPA9/gi+//BIfff4vsHnvf9MEwTRDNE1VpZTMdZe0MIrbSCNNEpxGhahY8A4TsDwtywMwRtNDSXKZlAwIpLRcX1Q8lKQkSg8p/eAd5MMJEhecEAb66XC85fO7ZnZBnatpdDdO9ZdYAHc/TWtwLeF+lR1wfe5rAP09HgPvC4A+B8Y2gGMxwHOyZ8wMVBDVAHS+p3x7FihbiAB6KbWCS6xmzxBNDpAf7AK//Uts3/8tnj55gpPhRLNeV2/gZOszCZIn3S56a+tSw4YyrgQfDEA32VwG0Qmgyya1LCSQM52olDglqaQm92hYA+hcOUQCh9KQ2dmbg2YQ2Q8eNkEtf0rUwaIGq+wsYFSWabehbwac7Lx+gFc3jQ5AF0BVwRH/Jcwxk7C15dlJaBsQO3ducVCUDZglhMEJVmQCnh8dHyuAnkNqBi31+9hcXtY6vqzTk2kdKTo07SrD4d4enn/7NbYf3hcnshsxoKbJDE/KVSSrt/DhR3ex+uXH6G+tI05i7Lx4jm8fPMCTB98hfH6IQbsjrJKtrRsqub+6JAC6JD6QeRhqTSuC58u5MtCzVoVC/Z9TbP9FoIUf4Dndvg234pIA+nnzxx879XHePTeD+TYmTFLJnB8f2JG5Zw6RJ/fPzMnMAehhSQCdzrHWIWbde7ZhXGpmpwQgdh9h//ljPHn8GPvPv0VQZhisrOPW7/2v2Pr0cyx/8CnKpXtICXCVIfJY6yzOyRM7h1fvezYqdXwZ89ylcrgdvxwrLvvMafeE1l/rivOmAegGetm49cfqq+zBIpuyCPxqjqlF9uoyjeyfz7c9TTvUnAeLrrHIlp7HdDz1fIIELGDw1juFeQDdDr1I28ZliZaThFx0n9IODkDn+8JjcWVFgd1dSmXvYjKeSkCW61jc1nqNvGfOQd3RePWcHRWexxBgNilpH0wn2Fy3tR0vm1F3OmanT1WPxEBJtXeWSKDsYlt3GCQwAF2a05UekcCalYZwCVbMvN7vldg9OsCQAPokw+rKKjaWVrDV6mvN7GmGlstyTwK8EkDPCaCL3QjQQluAexkDzs4TvCkKZqEzea4UBQyRp40Y4tMEJN1mO8DfZbBrHzMxQe1KEsySe2wM6xxanNzm29jZujJLvjhvDJ03n+R+XVKBbyPPmj+X9j2cP2G+mrEQuX6afDuBlo8//hhLgwHiSJPQzprLvp1ZZEv4PZ89asxz+23fseBP83NfVtjs4Wxsal9b/fOaCVmzLC5juWy6za/v/liQZ3XzUZ7rHQHQfbtp/Wl1jtn+7D8BHhzbVPx21hr0bNp5dvnyvTD/DUrI0sfhPeROYUBSRQ1AZ2TTSfl3qZhARixZ9EzyPDyoWecE0OVZGRQ0oIzdzSSl61fdApcG0EWBoMI0TZHmmQTpCaBbCazJdKKJ0FQCYH1dgi9WEsRL7rW5bjbDB9Ct5IwBtcYcluRolwzB31LD1tXoJuhJtrAkVJ1R3/Wsv79rw4FtSxD74cPFb/P4AAAgAElEQVSHkmTywQcfqLKImxNcP2lL2R6yTnsvfy2TvUCmpYp4HG2vfc/ssgXdrW19CXc79k1qX9/Pbq6n9ux83qdPn8o4pq9G5TsCUhxjfMl+KVYJX1vDfADdX7usfSz5yGzpm9Qmb9O96BrNdcr5Gg5A51pNGWLappxxp0rl2VkDvTXoi9dK8JzzggljSVmhE+mciKaZlEZiH2YsObSALfqmt9FlAHQpeyP7mRBJp4P++poqCwlLucQha/emqSab0m5cA+j45a+eIp1s49/+mxv48rOb2FpblvJTZL9i/xDpNw/w13/2Z9h9cF8IIf/yT/4Egy++QNkfiL0YRW1Mo5YMo7gaiUy01Li28VaFiPK+xPHmaqBfQsL9NIC+iiyd4mD7pTDQrdYUAdd3HkAvSnRTjTMNsl1sTb+TeT98/hWOH/6dlDiZJDHam+uSILWydBud9rLEhKnGSHIWk7cJmguAHicow5aooYkiVhTLHHoVgC7JZCQ6RQuQU8+ozH0qZdQcgcTJlsueyWLWLhGeczSmnRPG/Dw5ZRGA7tswDttUktvbEm9vtXszRn2s8XUeE7pzv377dzkAvSoyYfGzf0j2YQlFqiuQ5kU2OteDfHyCk5NjHOw+xO73/00IZlX/DvIb/wofffQRVm9+jnjlS1XeyHK0Mk12IIBOQJ6viwLokmDBmZrEWFldQW9pUAPoLJOQTdQPLkYTtEhVNwn3awD9moH++ifTW3fGawD9reuy13fD1wC6tqUFP/QfXICcpKzUCdFssSzoCAOd/nkRdlCFiVShXUpfoJWPgekQwff/H7bv/xqPv32Ave0Xwg5vLW0AWz9Bq9tDsrSCaG0Da+vr6PX64tBwgWcWGIPrAgpwoWeQXKQec0zTDBmPkXqfzAysMDw5xrKrgV6WmQPQI+QE0F2AsBlMsOe0v78qiN0M0hjwcZHR55/bAA+7/qngrkE2Vr9WamI7VqLHlCdDq/mS+tk1sDlz1HisAQklszq5EU1THA1HODo+wmg4RlkEUnuSAfeNpWW02i0F0MlAhzLQW8VEpGGf3P8ttr//RoMvCVmFBUbjEbarVURLm7hx+yaWPriB9lJf7ufgYB/bL15gf3sH7WGG5V4f6xub2CSATnbc8gDFyhKiMEJFJgylqMIAvTKWH56jSCqU0dn17Jv9awD66fadHWmBFZ/NepH+bAKHi4DOGsD3GOg+sGLXkblmCSvqLavT7MlhWh20mqXujmdAoHAVv1W6TZl9MSWQXcC8XQwR5RNhEh0/+QovH38LyhgeHx+Kg33rw49w8/f/FZbvfIRk7SbS9g3dTDBbFzq/DUDX6xPc8+r6miyS2AXHoBWkT8csN47KELWsV1esTdI4Xv/rTQTQrT8XARQ+K7PZ7xcB0Jsg4CI7d9lWvgiA7tvDecBwBmQsAqV5L35C0avssoK8F9+kSsmPZhJYrXrg7IeTCmdSCqW3JL3DZYHLPZ+ag1q8gE/GJC6rH0rJSNZfo91lQJZJQQR+dKwzocxl/Mgp7RmcFgiDXVJZ2/2dk9bll6gSOf9OmXo9QvrEAHTetw/8C1vdzTmRSddrSKKVrH9uLTXpe7UwNSIvILqbx3lQYtiZ4HB4hPHxEMG0wNJgCSvdAdaTvgBZyEokGWuqsVZbUCf3UO69Pk9YahBJykhQPpO1zIA2wX8p0cIlXhOluLYXDGxkCqAza90Y6DWA7hTa9dkEMXMs/Rn7PpbEs9kaMRvHjrPjJQZq4oDen/ROo36vWCtvTAjLoz7GA+t8+XL5M9tfA/Bm93xb70anl3xEm01fZnaPNn5Pf28eBDfQyYL5DIqyNiA3+Fybv/jiC/S6XfGRzLb456zXP3ftJnjuJ2fYXDZwwWf5+XbL/9yk4H1QzWyF2UJjoBPYFVaUA9Okl11y2GXsl29zfNs4t57K8HHlYN4yAL1pd5v20/+cbWy2ypIs2MbGUm36pa+ys5fph+axZMDRTtJmGANdAv4eA70KIwEGe/0+Wt2uAOjpeIzh0aEAqjSPHSZZErgVTUxVsZE41jV+PtfklwXQyfin7WU7kylVA+hc8/Ic49EIewf7ss4QQG8zYdMxn31f21/bzX4YO9dPwrH5b6ClgZMGoDMBSFhelZYQYYCVx5itM5tjNuyfMjbfhu+arWebfPPNN9IeZKCTiW5JRyKv78B0WacbfpD1Ez8z8Jy/rb6wz4wzm+2fY5YUNq/w8ya136I1zMYh10QqBpGpTBY9GYq0hWxTtpso6sSxJvK59uOzWaKHD6CbPbXEJL+93qT2eFvuRdceTfSSdvYA9DAkgF6KGlEWhGIPCKBHXa2JzdgDARYmQrQRCIAudiUrEDmFqZy+6FWRLq+wkU8B6O5a85LIbofOuFxeyBhu93rorK4IEFwxKbWssL/rSnAwuYC+twBMV7MP/6FN4vsv1wz0AGWo5RaLoELYSlShZ2VF5MkPXmyrH+QUCrmXfRsB9DBPEFTcSZZIgj1hoNMaTGPKa3P/2MJhfAMlQe8qRKuIxT73ihNsVPu6fzx8iNGTv8f9+w+we7yLPMxEueb21kdYX9mS2GaQdKS4IZnm0yoG/U0mlxdRR0sf8IeqZw5A5xzRjZMy0CVZWyTcM4xGY1Zmp/TjK4e67OS5R6dUe1EKgJ/nmrwmJUvpb/X66HZZSkVB7qisagBdO9jivbPrmaqorNHOAeY8J4BOtnm310W73dO9aEX1p0Ri5xwyTEq6mpeXxO5JtQutp2aje9GQnH59pQpZbM9C2yYupwjKXMD0k4Nd7O68xMHeMxzvfo2trQ2s3f19tD/9v6SPw94WxtFNiXe0ihztQsvb0b7xh69x3EEa6jNTZU+xb5K/jjkipIOKqIuMtpKjpNvC8vIKeoO+AuhcnUjeG44kSb0cpzMAnbm/1wD6NYB+NRPqrTrrNYD+VnXX673ZawBd23MOQHciK/rJGKi0HjqdmjJwQY1qGQi6slx2J/sUaQWFcbD7C2x/+xs8vf81dr//LcosRdIaYGX9HpYInm/cxHTrjmxk252uBPpFYiaIEIi8DsVgglrGlZsDAdCzTGqvSnYtZR5PTsSxZB30Iqd8SyRgbJ7p4uk75X7AxQ8YLgKNmqC5fy6TvF10jI3KZgCXf/cBdP+45sbf6tkYuKrHqhM1Fwz2psD8uXW3KAFrT2UgorQ9A5OsGUYA/egYo/EEZRCj3x8IgL6ytCybMNZAZyYgN68t5mzmIwlAPP/uK+w++U76oc16MukY+/v7GHc30VrexPrGOnqDngQ1eR1miDJjM08zdKM2VpZXsLG5hbXNLWVE9foIuirHRuCWmaKSJU3lgUABdEhG7wzEOA/ks/Hrt9NZ4KUOkLNqzy62L5cC0D3+ow802pl9AF07TBm3/thpAugW6AoDOopj+dqkamNUarZpHAKtSBlng+k2WtMDlAweffP3ePHwPl5sv8RJ2MPGrTv45IufYfWn/xrdtS1UrR6OgwECMlbp8FI3zIHmM9l2+sEGyPjSUgbWcRs0k1WmbBM3HorR0FXWClcBsiuJeb9NALrZoqYNOWt+N4+fGyMLhupZtm7xqJ799by55X/XB9XOAgAt6Oh/zw/E+vPAn1f18ZaMYfbPgBKraV5PmvkyHPNtNUNX5tpWImq6qZpLbFLDqbcgtcn0PTOlJ5OR2LrR0ZEE7QgurK0tC4DO9YeyY3quNoJSbZpOalNn0HIaPD8l25nMJOduMyM+Unvt7JG+dyU7hIWt340CsmwY+HI1u6yx5LSGss+CalYbUe6Ec7E+3kOdjMEZ5CiTA0ymQ2STDAFLeyQtdJMu+mFPAfkiBIMeEHnIiFEHOSPLSbCmMV/TCMgdKD8l054BhLJAZzIE1TL44voumedS75wguko586UlW1gDXe9WGfXO7oh9cYFWJ4svbeigubPmhY4J/R5fBuzo8bMdsH3uJ7doDTbnTzgpOh+stVryOnTIBFrse/hI3/z8mZXF4DnO8j38cc3rWO1zO54MO45PzjHK21FVhsmGdl92bp9ZZ8PBANdFx/j3KqwJJwtYJ4p59+yD6/57X1bYAAd+n2PAwIs5e/EDWMWL2s2f89LX7wiAbn1qz+fbe/OB+Jv+F4FRtjnbmiC6AZJXCZrbuJL5SzCDSX0LAHTOef7QK2i12yADvTcYiO3Np1NMhifyDATMKePOsSLguWPWm430r/e+v78sgM6EZQksM8AaBOitLGN5fV1rhLJs1skJDo+PZG2j6kgrz2oGur92+uPJxqMPqjfnIo8xIN7GLP/N5DQCYjZeLbHG9x1kLfIUmd7lPudz035yH/XgwQOxvwSByUKvA/2uAZp+lNl6s60GoFu5DkteslIwfhKUrQW+XV60h/0x2t4fV2eNA98OEii3ccVkRz43PxclNYKyVL0JQy0RV5Yy9myMWRva2m4AuwHovys7+mO08+/imtp+xSz2JJwN3S2SRCFjkutIlIhiQtLrImi3BHxisg19ccYaOkGEjkvsaVH15B0C0Gu3Xd5ojScftxHwjPLsnQ46/R7iwUAJL/Sr81ISK9mmViaH4LkBTL+LPr7INXz/7RpAVwBdElFDIGolkjDVWVoSFc79588t0iIAqgLob9+rKLtuH8444z7CgKQdPsxEgGMSaqZYkrhwVXHOL8s4TsoCPdYhJ9s420F18j1ePH+O7ae/xe6zf5R90Me37+LurTtaBmZpDXGrI8mz05KJnNwLB0jDtiqdMdYsbHRNrJ4B6BWqUm0T9/EKoI/AWtqLGOgyJxckdHJ/P55MxF7x+/Rv0oyEsUqS7xkHZxyb/U27lcw26nX97qYIj9yTHSckGgXQyUDvdLimdV3dc0rSt5WBztZOtPzq63+ZVpyre+7Jtte16zTIqZfOpghEeSRELywk5izJBukJJsNjHB7sY+fZY7x88RzjyRjtbheffvYZbn3+R+j+5P+UcXBSJNjNdS3vBhwTqa7frKnuCslPwg7yUJUiCsZACOYTcK+GohrB3fc0SZCSmBcAyaAnykfciyRdV6p2mmJ6PJRxVVGFzzHQKbd/DaBf10B//XPp7TvjNYD+9vXZa7vj9wlAbwaZFwEgsmkWx4IAGBe2iQB2sokMCKDrgiQODTrijnSnBwqghzlw/GucPH2A/e8f4MX9X+H4YB9ZHqLTv4Xl5VV0bn+I4MNPxbnhQk+5dgHHCeDFWsuNWcc5JajIphGGRCrBQJN34b3kE5WH7/d7qMrM1YQNUeaLg9KLgJpFoNFZQWxj91lw4awBuCiQv2ijf6ovjDngBaWNCXxev80F9D05X3k23iTlvYNQAuoMlB2eUML9BOPJlN45lpaWhcm/1FfgpxUC3VjBgLhMkRQqkzbae4HJwbYCHuMjHO+9xPPnzzHt30RndQura6uIEjqLY2Fo0mGU4G0UY32wio31DWxsbWF5dV2CoWG7i8rV6snKAHnFmr2hgOeRY08WdHJctnQzWOE/t//e71P/vfVb3b8/AEC/+PzR0eEfv3CuWV832IIy7xwh1QdPeM5FADqPNwCd86d78gTB8TZGwyFefPUL7D9/hJPRCOHKLdy594kA6K1P/ghhZ0lkrY6CAZJ2R9q9cFJZBA4F9BbPVhno+kwzAH0usFlnmypT1AB09ySujvr7A6C/qu99O3KRcdW0N2cF73xbc5kA3yJbuMjW+aCaP6Z9uzkHiHnJP/755u1Wg3F+SQDdb5umPTzdttxEOUlgtzPVDamOVJl7LsNf2qTMRE2DCg6He5RuHyOJY3z66ce4efMGBpSULJwsMlqIgxV3Ow5Ad0CtPJIA4tyOO4CYWLTbdBuArps9A41d2Y4GgC7Acs2g5r07dpjKRej6TMl0B9RroMBsksPguc4b7h4VCDvHYmtFdjlXBZSoitCpVJ6epVyioiWBCAHQ+XMOgJ5SKYPPwbY52AGymYyk1WaO45Zjzuu9me8xk22fyc1LLTXLZnc147XfmFh3Wpll3t5r+/A5zGbpuNBWaa4l9u8izwRAlznlJQjNjTFPns8P7tuY1GNPKzTosRcD0O2+LaBv8tw8N30n1njlmsvXZ599hl63N5eQZc/oJwfY/RlII2uLY4I111MfEOdnBrossg/N9VfHooLvPivdr8/ur5U/VJa76bfZfdQ20ObGWyjhft6zqY+u48tPkCBARJ+Z44Ofc87xx5irc23eXFxe07/nJNwlUdIlBjFJlj58UYifT4BdlJBWV8VwlZSadn4k3ydhKABARYYo/VJKLku4dQEF5DXd+9t4mssC6JKo7EDakH2wpLVWuYZMJxMMCVINTzTpiQHYXG242Qk/kabZXmYjfJlr3wb7yUZWZoB1JjlmGVA2xQRZYzxmtY33Rfu0t7HPXnXPfHbuv168eCFtw3lw7969eh77tbjZjmZjm+1kNvg8W273YuuNMdbZzwRxzuvvVz3H6/rc1u/mWrXo+fgcIvU7HIodJAjLl0m1MwbBsUabSJDBErua65StYX7imiV3vK7neh/Po2uzA9Dp27la3gagsx/Ed01a6C8tCYBexRqXOj4+Ep+Hx3TDWAB0/r1DRWanNvUuMNDrOame6gIAvcSUzFyyWZeWEHQ7AqCXWY50moryAl+0G5wjwtB0CnZvypjzbfk1gO4B6CyV1Z4B6ARf9549VwUw+uFBiKjwlAHflA69wH1cBkAvygR53lcfFiXamfq1rXIfnWpHEkhOdr/F7pPf4PvvvxcFtV6rIzHmlY2bWFpZk+TMKhlIGVEBTpGAoWKJcsVtZaCLD20M9MUAOmugBwuQU9tLNx+9CqnGeSAkJEnCH40cYQxSAo4/TIqTGB7naZ0OwaRf25/On9XmS1XMSDfptBAAnUlhrZYC6LQXBNCtBjrZ6FfzuhyAHpaZJNbTHhmAzr3wcPcZXr54Jsql2fAQURgIoH2Hsvw3b6Bz41Ng8w/k2YZlgv2yL75pFzk6pSYLUxKeZd34ugiAPqH6DNsqDNBdXRZ/gIB93FGcIxtPMDo8lrWmmuZou46+BtDJ4L8G0K9mPr1dZ70G0N+u/nqtd/u+AOinFvaGRK7vxJYVWeBaQzMMhwiCobzn3yqXXVaWq0DVl0BtNx9qbaUgQ5h+hfzgGcbPn2D3/t/jxdPHOD4YIS76WBoso3v3E8Sf/3OpNdLp9IT5KkEW1j2PlIGesfZVoSAuA22TaSqOR7sV1yBHWJbodJhx15FsNpHj5WaL8rw+MGKBee95zwOfzhpcvnSObGW8a/jnu+i5m8eRAWIvP5FRoQ8DL08HDP1+00rY+vKPbNNRzHJMplPsHZ/g6Hgo78NWDyurq5rh2lMmMzdXSajyspTUScoxsixHkB5JhiD/Pj3ex8HOMzx//gJ5nwz0dawsLyPOS4yOT8RRZPCNx7Y6HSxRuv3GFtbXN9Hua93zKGwjDNoC7OcVucn8W4iCQSCyHKVOQAqIjJKCH3X7NBgoc23gSdNKO5wlk3tJAP0y86fZS82+rseOndQ0qL2L+AC6P94ipIjBWkwVRujjGExkqSTI3AqZzlKhu/sVit2H0g879/8e08MdREkLnQ9/hpsff447n36O8tbPUEZdEC8fBl0B0MlBr1Iy3Ak4MfHCPYn8nikhaKTDk6iWsWsAF0esSrjLyJXiyzwfc38ZzH+t5tuNda+6OgMxYSxS0WGUIEi0PiSzT5Ulr0BmDSkWqdRgEqCBAWIGGPhdBnaYeSzjh8/zw/K8F9mD84K/Z40Vv9XOsjE2TuoNVsPGn9fyF7lu8x6aQdrmde2cZ83Bs47Xtp7Rzn3OxWz4GLvbhydtvJoR9FjoAmBzKAaSjayv+cHoIHQnT6Gf5Xkq8l0E0Pd3d2QdarUS/OynPxUAnUlcZKQrUzlCmDCz3p3ZgbSzuTwjuc+stLtnY9d7YL4MVQO5Wes7zNxq4Je1cACtgMr6I+tgPf905upc5Pe85xbZeQZjmJXNec8PWT/RtTil4VnHT75EOba4lti2oeXnOohaCNnz0s7KnC/zAkc7eyhYoywIkLBWHdkyIiud1DJ0BiY31y4bc7q2aWPIs9Rd51j5c4N7vqZ5/T1P5WOefV6vLHP2qZR60Wy9WbtqiQovYcF9pgIDM0hvfo7P7ru+zTMY8IvmKNufPpKxNnmMBfAJlD5+/FhrgSaJgCtdKvu8wsy+am6qmZyXxuffDKR9xenrdZfH23kuwh78oQD6We1W/93W+7cQQK9Hp5Vxcf1i7enbfQO5fMlm+tGm/MBAus86fVU//pM+Zy1aBnnp04v6hgLoAVmetK1M6qTMe6gSvStra3o5AgB5hsODAxRMnHUJAATT+cNnkJqF1wD6XPdcFkCXJGWnVkU/nRLJbYKMQSCJYsPjY4ynk5qBTplMfy2XxCIHqGu3aaKMKVXwN4P+/A5tE/vY6k0bE1qSZp3CAEFiAijr6+taksvVB5UEa2d77NzvA4DOZ+TcZRseHx+rolee486dO7LvtfXAQGUD0H0A2AZI01aYHDnbmb6ytKezK/zM7IeUUXiDAPSmL2njTmIFXpKWHWftx+fg39iGfM/n5TgjA9DKBbAd2AYcbzyXAeq2hpmaiiWRWbv/k2zke/zlVwHo0t60Ma0O+isriDrtWpL96OiwBod7UYxWoGpGXRZRkkofBQqWf/th27YftVd8CfeZ/yur/GIAPcvRX15Gb2lJFaJc0tHkZIjhaFQn0MmYJkPTlLF+1KecXfwaQI9E8UvsTqQAurwPAwHQhWy0tCRr8u7TZwKgM1ZGxU2WK7AwzRvSnRe6jSyQiLHs5iLZe2qad1KRsOV2rG6PVFQRplVL2oixHalrTtWFcoxeMJak7uroGdKd77Dz4gV2Hn2NyfG+7DW7S+sCoK+srYtSZkzSVhRjytij7G8DlFFbVM9oj8JI497czzM2KYlaFRnouZSNqMJ8DkCvY33ehsuP/9FHZYmtx0+e4OXOS1nLJd4N4ObNm/KztbUl1+4lLQzaHkvcA9Dl9HLimQxfSaaZ/JOKQWUNoCdJpwbQW3FbrichxiurgS48fmk33ac7JVQxWbOYm+252YOUaucYJ0GryqaYTic4fPEI+y9fgLZ90A6xvrmBjVsfY/3DP0TUGyDo9IH2iqzNE0QYhrqX4TW485bEcmoXuHajaGbdLZUq3mnfqAoB+2aaZEjzVJQAlzbW0OuzhnxbSifwlY4nGO4fCiEMKcecPg+VH+aU/I0I4cy0ToL55PkLTYzLHuSHvBrhr9r343hmfhpZFXEEdFXRJeZ6mqjSS8ZYp9Sf535dY7bynDhBBMad2MN9EcDXfrwG0C/bVe/q8dcA+rvasxd4rvcBQD8TwHNoVjOYWlAyB1oDJIyOEEaHboM9AwCqfAsoBvKHNiV1GGiuGOx6gDA/QnG4i+GDv8PD+19j5/ELBHs5epSX+fgLxP/sX8rmtcsa6ElLF3gHfNGZpgo7mee8L7pSdDq4gHU7La1JWxToJBHawqghY9lqLFvgXH+fBaz6m3ALOJ4CtJuAu1sgxQ/x6qr6Q0zu18nRNiUOz+sDhScNtHDQoyIe+kkN1usKOQ88EVzWu5CFz/rUsfS43A+yEkgzkRJ6eXiM45MhJqy50x1gdW0dy6urSPo97YcidUAnGYhTRMVQM7uDFJ1QGSjT4QFODl5i/+AAWWsJcW8Jg14f/WGOyeEJDplpOdTvhZ02wttbWL+h7HNEKpnXKhO0MpXlpINMh1qk9DoJhi0FbViLPWZtGz+5oJEcYe1vQfpFU37R9y8Tfr3s/JHjFyRxaB/VneX6bFbPyk/KMM5jc3zFmKBdHcufj8MV7Eeb0j4E0PkjEvtP/w7pk98Ia+Xk8W+QFBOsb95A74t/jZWPvsDy7btIVz9FFrZZ2hjTIEFE+X4ESOoSCJKU6V7K99L7V+akgKc8oJ5nMweVaRjioMoYVil3ul+RjJ8LGOVLHvImSbjbOJzryzPs7OWB5bMbZuEYvwSAftquzK7lj/9X3bON8eaaYudv2mX/+Po7VDAIdSPLzasPms/eM8FBX7KlcZtLx3F0Y28GdFqCUhlpPSzpJxujZn9r2zmTC0/THIdHR9hmBvnBvgSyOTd/+uWXsvFl8NWCt2VYoXL7X+7hLHYXUplOTILWDrf3ZA+4yghgRrMrguBqtM/D+5QszgRAn23Ptb1EP14bQqTatVWo7KIqEA4kqQHRWTqCjZmoCNE/ThASOGd94oj14UMUYYAx1doZmKY8exIoAFLlKMj8lpSBApHL+CYIHzlWdVTSJ2B9xhLPdyfI8krqi7eSWIL/7XYL7cQC96TLO5vCLXidNOCepTF/pDyJPQ8bd+HxVs5kfhyL3apts2u2WXSiBnvlE0YdbA7JXng2+vQcs41mbQfFFfFDKJ7P5GTppd24WW08l93povlmrHMDlQh88G/MjH/27JkAT0zmEHCl3annhu8rGIjigym8ptXQ9a2L78vMt5lusm3emr/TfGab7+YHLVqf/e/IfTba+CLLwKK28m2NvZdkjtpeMCg2Gx9V5ST+kxhBS8sLFGGIfBZ9qdX6o6xAkWZSpy/JpPCM3HceaEDhdb/89aTpUy4C0K3fjJlq9dAlOZJsDVdbmue6cgCoZDhNFQtSqWfrwldkkzs/fszyTRXEJnBPQLvDocA5frK/L0pTtCNkH1HavUhTZaN7U+91t/nber7LAuhpzjQETYqh/G+r10PU0X0f658zCXaapZp8EQAdxxqycWPgudkY/p17CGNNc8/GxB5+n8weMq34m9ez4ywhh+OWpSj4dwaVDUDn56ai4I/Z9wFAt+e1ZAOVrT4RQIUBUJNlNhvHdhbpX0qScu/l2WlfCcDsCI8XIJ6KYAycsv9Yo5UKEFkm5+H32NYmff6mzA1L1LB7NB/MntvGFduIz8JxyLaT5O7hUGw8JXTJcOO6yURy/o2lCwiwW6KGlBtjkgH9Ideusn5TKc/790+vW3AAACAASURBVJvSLm/TfejaPc9AF79CHoI2ohAAnWp1VMaI2tQ51HgIQRb6PnxvADr7uRdE7yeAvqYsWylzwnHMMX94pLaTZVScOgUZ6HFdW/nNGC3XAPrZADqZsLT3raUBJqMRdp88E58qjiL5CfO3E0AfxwUKbn7pyEnZs0RiyP1sirhiokeKbvFSiAz0w6ex+ujjuIfD9roMXMppd1zZh954H/3RLpBlePzVn+Plk99gPBwiLWO0un2srq1hcOND9JZW0e72kMV9AeO5Z2ZpUgXQiTFrAgoB9Frpi/tNAuiUcI8yBImBxWeUgWyQc+jXfPfdd9jeeVknZ9H2sQQcYwj0e7nerAwGuLGmzyb0FCP/OChW/z3z8ljqW+MpIYqUPrISymIHmsu67cB0TZa8qmyiGSHFbHdtxz0A3SIPUuq1cOvsyS5GR/uSLDvafYZ8OkISR7hzawM3P/oQSyT6rP0cJVUDyzGick9aJ4+ANNa96Cju4DBSApjsw10AYSkbokMSFtfrIkZYaVxyFGyiCLiHKJAlB0iLMaIkxtqNTXSY5JmwVJ0qorL++dGuKgeEWYmua0OfgS77ymsAHY//9hcoxgH++E//FJs//zl2+138u3//H/Cf/+N/ejMWmuu7uJIWuAbQr6RZ346Tvi8Aug98vArEKCtuVLS+CAH0KFZ5UA0YO2ZSvoUqpyRahS5Dk0WOIh+hnTxEFKeo0hHKh7/E43/8NZ5/8z2mT09Ezrt173O0/uBfifPQGywJM1Y2/ZJ36OqqlpRwd9dx9cq4WRr0uxKNZvBy0OugJSyFEAnlu1wAPgzn5XltFPqAjgUlfTbV6aB3E6jw2YCnAXpxGBoAus++ap6/CcLz+Q0UCFw2pAoMzUBzsoKbgSNh+1mfuIw3HkMgRFn5wFJeoZpMJRv55cExjhgYSzMk/WWss46vA9C1znyOmHVp2LblBMi0zlgbUwHQGTio8hGKbCwMolHVQhW30U5aaJ9kKE7GUp8+dUGIMolQbKxiZYMJEwNMcg3YJUWMtgPQGYZmHSL+fdiOcZIo8NMqcsSudu6iMetbGL/tm230OgD0y8wfGznNPp4biz4b0jHQ/eMJrjQzi3kPcTVBq9L5eBKv4SDa1ISEKBKetDBGvvtrDL//pTAT851vsdqJcPfeJ1j62f+B7gefIlrdwLh3F3nAeR4iDVsyyqhM1XVy0Ipn2JPMIGqC53VdYI4vA+9EsUIhQKszJeOSoJyAh6zT/v4A6GItFyTamO15lT3wx4oPPp0VOPYB+6bNu+hK7INtzbnVPKc/H0/bpMXM1bPmsN8m0i5BdEkAXe2cnIfcRBl4vGNdT2gHxR6S0RUSQFcozfBRsR0c7cbw5PXdxo9Z6rR/3EDRfu7s7mAynuCju3eFveQHlquwQhbr9Xk/Bo4LaO6UUaLKiYFzbWXww839RQC6ty+TwGEa6mbQxpa2FSfqaQDdSifosykgpe2jwK/fF1EeoH0Yghggjy0SrVNeJTHSRAPHeVihaIUKZJUpsnwq93E2gF5IQITKeLuHOfKSQFooALpI8SUxYhaPZ79JzUatkU4JGeEFnJek5pIC5HDWT7PHr5N59Bl1XLnTevZWzz1rRz8o4YOSKmTvAPGzFEssKCG+0gxYnp8/7h5+IIDO+zXg3OyGgJJpKjUumSjFv1NJ5tatW+IXVQQvG5LsPoDuj6NFyX6+zbHx5h8nbT/H6D9t73jfTYDdtzG+DTSw57Ky3L5f57e5P37EH6JlMACXIci3CEA3MMf3V8V+OZ/X7x+TJyZwxOc2MJNjhS+/7m9zDfLb73W8p20jA10CUSLXruAHQVr6DeI/TlOxL7xfAloM9HMecdoODw8FQA9YB73VQkb2jpOxpjTmVSQsvI7n/rHOcVkAfZopE4pt3l9eQsx+Ya15D0DPCKAy8SkM0HMsHx849MekX2f7l7/8pQSNJfG52xWp0o8//ljsEwFLsw3GouZ3qfLCc7PGN9cfGQsObJe9qKdm8WO18e/yujY/LfmFyXuUg2U7GIjeTKzybYLs1aj8UBSyVhiDms8gsvndrgDIoK1g22YZxsfHIt9viicGHl+1rbhouxrL3B9rJq0u+8okEVvCH763cWZAO8FzY9XzXHzPvzEhgeOSdsbY6mw//k1BCU3oFN/OrcfXAPpFe23xcTqmzgbQqXxH5bCw00VvdRVhK0ZBcC0MBUCnPLn0UaTJ31L+IdT37x0DfX1dAXSu8yxJQFnr/QNNBHEqH6JEcw2g45e/eop0so1/+29u4MvPbmJrbRmJle7aP0T6zQP89Z/9GXYf3Mfg5ib+5Z/8CQZffIGyP5DxNoramEa6TsbVSOopS4JmqApcJA1EeZ+pg5rwHOjn3Ad2i0AUzfLRBO1SmeYEwhcx0LlXTTptx0AfYDwcYccx0PkdxlODvHgrGeiXAdCrOELZ1Vrex2hhL15RRRtEaBda4qU33sPS5EAUGNLhA5y8vI+9hw/x+MU+plmBTreH1dv3sLKxhcHSCqruCqKkLYzztGIystZAPw9A5zpREUBvufjBGeZPtpze/pJ+zbfffYvdvb05VS/u17iOcw2m7bqxvoGP7txxZ50B6C7A6wB1TTSXSzCWEEbiYxcZBEBvsxRjxAQaVZJsJ1q6gWEGEluu5nU5AD0oJiizCaiedvTiIfa3n2Fvdxf9MMPW+ipuf3AHK7c30FleAlo3MYn+CFHUQRRmiINDxQBQYsKgCn3VpItjyvOzXRiTdJv7CwHorQNkxQRxK8H6zRtod9pCJuL+gueZDEc4fLkr9xrnxDq0Da8B9GsG+tXMpbfvrNcA+tvXZ6/tjq8SQCejK7QgPlmblsGfpyjLXALHlDLRly5CHsdJ33tAgC7MdsTFa9+IE1ejeir5YlKkegn9vN4kE0SrwYcUsMC9SGlb0Ju1x5URTr56VWTI8wk60T6iRPKHgd1HePrtfTy9/y1efvtYWA3R6ibWvvg9CaQQvKUzU1alMNWmuauVKRIrlIzVWugm4c7MMAuIa62XlkgZaXY4MzFLCfQo+OcF2Hy5ae85m4DOnCSkRyI7JRUpMrnaFxJgt9HoB+ld8No23fWN27HeOfgncQXkRPN9UYOYftDfG/0KuvvTofbcXB8DlHCnFM3R8RH2Do4wGo9RlhW6S8uahb+8jFa3i5wghgAYylYKyDIsppIJTtmdmPV/RNKIx2kW5pQM4yCSfohT1qafSqYsnU2RQCJgsr6KJWbRttuYTJXREFYhYtIa2WaU4GHd8yBAGoVIHbASlgrC1E3m92ndXjZ75sf43Hdm/6jPpW0213Bn2hRLbJAu9/q9noseI7J5kiZ4P5tjs1FlM9qkgWsw1O9n18lRlaJVqSxmFrSRxqwDFMtWrchTyeQ8fvgr7D36RmrUh/kYm2ur+OzzL7D15R+hu3lbpJBG4TLKMJG+K2I62WpPWq50w5ypkWxY6wfPsRcCumNizkksWzIIm9iEoRlMZ8rsmc186oOLHsr+kVCwYzDymUSWMooRxsoeUZkny8ClrXCbELJITMK9yGS8SVCYklSOaa/y9E32qRt33pz3kyxm01y/JyCOu+ZZwcgmCL7o+LMA9EXXvnhL65FNAH3RfTbHs11j0b3632/aWr89ZCbOAZzaX/KyDCH9h7tPm4e+RJd+buoI7on0mSSZiHCo1hfn5qs+tXuAejV1Gd0GMktCSFnIBvfF9rZKeQG4sXVDgq6dbkcCrNPJFAVZ1049w2aFtOusnJkC62bHiC5z3omstK5ZsvJ664A+E/9fgmlmtm5blrU+n8emtedxpk0C6q7lJCmHx3rMZwHY0wKT3REqrqFRiLjVkuB6QqYnE6CoEsI7iJSBzufMOVd430zqctnytNd8L3+nLyNANzCeKnDPeUUQXUEXftet0+p8OLB15tf4Y8bGi9yvJy0eClt+psKyeMzP5u7iOTrzffRzbTwGJmx91+QDb42Zu5CvxLH4Dur54T7WvtCz69ifje/ZGcyH0bYzAJvj0YL/BFUYoOFnG5ub2NzaRJu17ty48u/G5lizDayd/TncnLuLwPPT83Zm6/xznmX3/PsQcEym++J69ota1dqsQfh3lQz8RBHtUWUocP45AJ1BJRl6Oh6RxBJ8ljEeeQx0T0oxSguREc/TDDHLEri5XP4OGOin/NVTSSEKHPA5Taqd7+mLmXQkn42f0Xc2OW0Dhc5bL37I+sIyS5KEQlUpS3rhmGc7M7mC5YAK9fnjOEGPrFoHVjEBJJ1MQBna6XgsviPImC702WjFK+eDnnff79NnImPpsrb4i8lauv4wGdNkNWe7zGmpDHRhiK+tiL0n84Yvss+HR0dil2mrCB8m3BtIMgr3ZQp8CYHMNTLBLUq+Hx0e4a/++q9w//59CW53W23cdAD62vIKNlnSaWMTsQN2OLbSPKsZ6ATQub/zwfP3EUDnvpjzxGw/k/gIoPNna+uG7N2yLEVM/1/A8tk6JmuwJByoYpvJkrPzpF1ZFqHTwdo6VcHo30L2a8d7u5iMxihyypgXovJGW6Hrlc0m98ZDCvzYBOMcEs9o+Mx1kpST+Zex6Sl1NX1bjota3cd9x5QLmvNafYtIbJqUCGNCsWMT+uuPMfR5Lb6nXTSVBK7vTBihr0d/Tvy8GzckMY1AusYZConbWHKCOpLnW5k6RnDRDc0bZLQWPdrpx5gLlnh372voLv6zs1DyoYr3qX3hyiHrEkkX3R5agwECJzfL9Xd4cozx6ET6gfXP44DkU3JJuVtTn4oKSn5pvDeoWc+9FdYwN7HhOhFWkkVNehigerOURBEluEgk7rssv+HkoZnke7i358rlqaoLjxWJ4zdAwt18UbNtpihhSaG0/1QrIVDKV859GzuZdaKzEN2p2re8N0De7cv7cTxCGk3kmEE6QJxF4mNkPX6/wNFxif/nr+IfD0AvIYxpAujFJEXHAeiUYk+cagBllLnPErsXUrBxxkAXAP3JU4HwaPNbcYIgI1vb2WYXMNa29eJmsgF1JTrmRp7ZcX+3qnOwNmrn2CzfXp8V0zhroOehV4araknSgUi4iww3944Fkmqk1oDzOGYd9BxTRBiHbbXzCBFX2latbIwkn4gaWxLsoBhu4/DFCzx/+hQH+weYTMbCbO52O+j3B6I4QuCa9a4LkjyYjMDAddRCQQWWAkgZo5RyQyGo1sN1IgxyJNTv1sWrjn9J4oSRqFx5IVW9KiXB+dHjR3j89IkmhrOPUcn1N9bXZd92sL+PrZU1fHrnIz23xazddnQWo5+1KMdNHR4pmdxOv54Kn5TlpuUIkLh2I8qQO1BY7sFdRPrN20BpuEScAfd3F3Nxl9UQm+EHOqwkOhz0tEmqFEGp8ckYKdrhlDK2AMlYJF6lGUYnxxieHIma38E+S6qwtGOItfUPcPPmB7hx6zbilU0p3VGGHUxAZSomU1KePZW4HD1X2gS+sjBB6hJa9Cb0ZttFhtjtEYLS0uFZLrQn8Wb2WdZOMc7GMp5uf/gBknZLkwnZfrQpwyEOtnfEJyBo3nYy+EJ4cMveoilSr4hXIbnpTyr/Hs64H9kX2FSPQpTtSHwaUXSJ1I5yL8DYmO4JNW7L17WE+1kW7Prv1gLXAPp7PBauEkBPyrAOYnBTqexN/miNLWVNa51NdYRtsWLAw8yyr1XoOzrcoF5Nx7EmjS08xszjlfS9Xz9WHa2E9TXIQM9StDBFHEeqKjs+xPazp3j0/bd4eP8rvNzeFmfoxq2bwjK4dfsONja3xIDTQZmkKj+HkI6Msg/GaYZJmsnGNuMqwJqKcYxWp4eEAHrEuuzKdAqrAj2CvFfTLJc+61lg16ITXdYBvcy5eT0GX5ixzR8GU0xWkU4cgSAGSWoH0MnQX+SBfeDLAl52LfYJz0umptRccZsEO+9ZYJx9fpVtctlzX/b4i7Sd3w7ntYV/bUokUypZwACCveb05Ckm4xNx1p8/fYIXL57LRm2wsoHbH3yITz/7DLc+/gy9lVUJSoxzTVLh+yruOFCKM0eZFm/C66JjnJsLOtMWxGM5CNmYE0R3LCYGGWrPWjaXDiRj5nGm9ZiCQktRyHfpeBtAYSDsAoPrg1IGRFig8CrasAlyL5orPtjhH78oQLlo3DWBNn+c2rP55/VtwCKg5aL96LeXD5g2554BSc17aLZFMzjLfzOgUiywb2fNP/mOYyoREOD6RFvG4DWBc/4wOeiI5SzSFF0ngXsWKOW3j7Vb83n851jUFwYm8LhFfeoHjH25XWP7+Xbe2Gk7OzsOyIoFvDCJWB9ks2fib2PF2fWbrES//3g9C5SJH9Fgzto5/Htd9Gz+fdsz+sxsfxw2betZ8+a8OWr90pzjF1m/mv3f/Lffb357zJ3b2R177pqRWeSYpqkwMggAPHz4UCTobjIpcX1dAPTQqdgsmpuL1h1/jjXn8Hnzrdnmdmyz/86zKf53mmNgUf8077U5B/x5P/v+LPGrBtBrFYrTEu65B6BLcMzlMlDCvXQS7j6ATkD3TXA8rf1srPD5ubaRQcGxwve0WQSEOM99aWfrM789F/XvRde1iAmQbqWVQhwGvmoUTlbgwsa4KDgk6C8tIWGty4KymQWOj44FkBXAn4maQSQAelmMUZUzRY6L3tO7fFwRlMhdYUZhyLh6jZLI7QB0gWbcHm7KAK9sqQIsr69K8FBeAXB8eIjR4aFUPJREIu5PnRIAt6apA9AZyGT9RL74/mQyFh/0L/7iL4SBLvXNgxCbZFd99BGSKsBHH97F559/jh4ZYFSFKUsB0J+/eC7rK5OrCZ7wxb2EALi10tHpEhnvap+yPdk3BgQLA+/4GN9++y1u3bot4G6Zq1oYA9AMmrvuQ8Q+E9+FIHTpaqJqsgRtw5DqEJ0ONjc2NH3bJbgcvNyWhBUC6JPhiZRaIejQdmzueoDIoiQru/xJ4vyWyFdSyWwGMtvaZ2CYLw3P+1lk8w1QM8DclDUMUJeyAklS/5hv0/Qbbdz4a5oP5Nu9iFLHeISDoyNZV4+ofpHluHv3rpQe4D5ZJPJZm9hq4xqAclYg3fu7tM9VKehe4QSYpRPOev5VAPrs81l5nblb9HD1kHCgS2QrmGwtTEnhpcv+jTGeDgHSTkeUSZjUkVJBbzRElk5kLLci1oR2CXJu7EkswogYV9g+V3FqJqIayG32WpIKCJjJHobgHsscioYzut0e+oMB2p2u2uHpVFQA93d3ZZ2PmRzo1F+01vTFkxSv4vnEXnh7CIsLcS4SqGKMivfNNaBW0WCCRKz2q5UG6Ex071P0l1CwPnIQYBQNBUBn3w+mfURvMIBeEkCvtDwJ75dsctodA9ClfVwNdAF6l5aEgEQAnco+BNyp+hikFSKmhIoaoPq4Ur9bkpjUMgfhrAzkzHf2YslSZs+LN9f06TMSYNyZm36ijZXmfn3RGFJi2fmRWiNx+RjvvG8/D/zbdbtUTS2HoqQy3HmGve3n2H7xHOOdxyhTlQi/tdbHxtqKAImidsMEqVYHVdhFNp1iUoSYRlomJWO97bSStZeajV1H5Pb3RdwjSFkhtn9A2Fz7Ii2n2N3bleTArx58I+OX9bZ5DPuVvg5j4SS7bHSX8dnNu9a6Hq7tJYjLIuLAzViZ8xLPDZnopomxkiLsCFxhEMnnaVAhjd0+XBLfHWlBcAgdK3TF+XdZH0lpl7KsijNYT1liT+22c38RdDEON+UcbPe43Jc1vYsTDMJDTfxJD5ANtzE9OcHO7j4ODo40sRfr6PSZ+H0Ty3f+BZY3PkR/sII83kIZJNJOkhRzBUF9+r5pJ8bJZCT9QoWkyNU+lwwKqk0IgK7S+9wGJhJHVEXBuRJ99eCfpZ/IlLqC+26upebzWSJf85IGoIs/GAZSio/xq7CdSHkEjv9JkSGrSlUedKqhPO81gH5VK+C7c95rAP3d6ctLP8mPAaCTOaFODhcoBdA1vnRxAF0zDF+R+nzp1tAvXA5AB7rtWDLW8nSKKB8JeM5M12p8iJ3tF3j29DFePPpO6o+lrB3ZaUntl82tG1KDW4y2ZIRpFnkQtyQbkAb/eDTGiOw+SkBWlPaNtF5zhwx0zUSk5C+dFYJeHW6grqhdLtOcPwQ0uojjqY7O5VZlth2DpwxG8ceva8eNii9354MzF3lenyHgg00id8QsxDiWjZCoBThGgJ33LNDKv+5VtYlt4i7yjJfZGFzmfH47nNcWfhuwPhSdeGl3UQxQyeh0wpqVh3j58iV2Xm7jYH9PHP7Pvvw9fHTvE9y6fRuDG7cR9/qaUcti0HQBwwhFpDJP6u1pxveP/bpov0s/MrhA1QKRWQ60bh43EMJCZzIPa2prXWvtd00+4Cu8CIDugreL5t0iYOh3DaCf1VZ+8PAi4KI/zu2cfuDRB7qac3TR8T/EVjXH3avO2wRqbV43QTQfQDUpZ/9aZ80/C/RwA/XNN9/IPLF6riYVyn+Tmc4ASMtJfTZBR7uvswCpRW3rP7t9r3nes8Au+7sfnG4ea7abz8YSKWav+Vy1wosLcBvI67ejgdd8tuZ1eC47v/gUjhHGMWnnEnnJOot//hyLxs6i9vABdL+N7fv+OLiMTWlef9E898+9qB+a17OgxqIx7o8LOddMY76W4ZVa5Ww/KvYwKOJKCzx69EiYEkxMZGmcFtkUVDdoKDv499OcH/5nfH/e/Gk+lx3f/E5z3XzVXLb7fZXdOO88i4J688/tMdDfQQDd5pOU43HzzgLU9P04z+lv0+9j8JAvA6ckCdUxOc2uLprXF/UNLgOgK1ATSlCx1elqCY88x+j4BCfHqvpB8JwgugZ5JgAVkq5fdQv8UACdQNXS+goSCx6eA6BL24cBMiZHkJHrAHSOFwPQGQz+8z//c2Ggy3jMS2yur+OTjz9BWFS4d/cuvvzyS3STlgAH9NvSIhdmNecq94aiMkCFgikTsrUsl2+X3oduV3a/Jqux3TlPua/69a9/I4lSN2/cxKCv7Eth7hpgK6Q93SMywE4FMe75+LL5nccJYiYCkoHuNGoYkzje3ZVSCUWeI50M0aEcekuV5hYz0E8D6GHAxF7dpxrj25Kpfd/Y+tXUMXiMb4vMT/Dtt/lctk+13/5a4yekNX3xpv/EY+t7FPCDKtipMAJHw5Gsp/TvpFY8656zHatqfi97DaDPpuMc5vYKAF2UmVQVSRJAAmVOstRHRgUND0CXsh8E0Isck+NjpOMRctZLfl8BdM5tpzLU6w/QkfIDbemHlMlyJyc4OToSO0qlD6ozil91DaC/EQz0SwPoy0si4b5LAJ1AHsc9E2UpECoqPxo/lv+8MntawEsBUrP9ak91vZD3DkDXPcgstkiy7SJ/2vfT7b1vhxftD07tec4JX9f7CFNBlYVnUfaRIpTNfUdS7qq0PlVZJicYH+1jb+clDp7cx+HuC4yGJ2hVU3RasfjAn3zyCbq9HqqIgGJHSW5xB0V7VUt6lAGOxuqftIMSvdjKg82ScolrM8FH1hvW5mZGTwCMpkNsv9zGY8q4P/yuLlGUVbnIt9++fRt37twRgH29s3QpAD2K1Ceg8kYcKXh+UQDdlE2FxHcGgC5qctwPiFqce2YS5UTlikosGnsswh4m8Q310asR2jiUPukFJ+iWe7Kejo+e4Xj3kayrB4fHKApl4Pc3PsfqxodYW99CvPpThN11BHEbKVaRF/QvCxSt7EqAaAPQh1NloH907x6iVqzukAHoJ0McvLwG0BlXLcDYMePDbKBrCff3YQ9ykWe8BtAv0krv6DFXCaDHrPtJ56SWlnX1Syjf7ljnwkB3GaHcdNrLJPfE6a1Tl2cpTfKdpnbla+qjICBzRDfcvrA8mZ0zGWSV7+MdtRJKtBQo0inikpJyWu8UBethH2N4eIDhwY7I6HDhJEBOpkm3rxI6ZDhoBoGyRkXypXLZxsywE5lH1rB0xxBEZ43umDXQ6eU556osEGeUcLqaxILLNO+chPwFvngZSfHLnpvHs94k5f4ky9UxMOk0UOInTih5p0EqkZR1TIYL3LZIJqn8LiUd9b1JHtO5Yv+wLo9IpArQ4pJEGjkAvqNeX9eX3n/lzfgSg688eCaRdIFD9ZDLJS1c+LRululGoJ79vjp8PZ45RqKgQkKgmAxDzXOVz4tsimwykvk2Hg1F/pSqDctr61heXsVgaQnxYAVBwoILAdJKAXQmrRSBK43A/lq4Ubnc07yOo8+WS15wdrZH5GTjOcYc+8YAdA2aqfyd2LRLAugCvnsS7HqOs23MwrH8OhrlDCn4swAvH+xsBiP9QKK9b4K7zWc867nOagsfHL0MeLkI6FvUfD+kDyTZYkHf+c/mvzcQmEHWBw8e1AA62V8mgywS7tOpsJNMmtsP8Nq98379fmgGc8XKePLq/veaz78IAPXbw8DaZp/a2PXvxRKs+JkxuyzhSYARypaaXKRXm3wRK9CeyZhjVp9U1honj+3fQ23xHNN/0Zi5TD9fdMxedjpeZIwbyGNtZeus9av1iX/cmX3sGLr2OfugnqeUzXNJcWTrPH78GFEcYfPGDQGfeq02Im+9Os8enfdcZ825RUkZzfHYbItX2UQfFPfP1Qzg+ceZ3bN2aY75Zj8IS0fKC8xqoJuEu1wniRG0VML9bWWgW1vQHtl8pn3ieCELneOFLwbWTXmI7WQSzxZk9RNdzI971brXHC8E0M2lMSUrsb8u0U1ZdSoprsoglYJVvT7ipM1Bjul4IoFj+q0EWyhbKSweSkW6Pcpl5/K7evylAXQG2sNA/P8+JdwJoAsFlMz/I4yOj2sGuuzQikIlHskGdAA6wXRKP9I/yqsSJ+ORsKn+8i//UtZLmYNZjpubW/jiiy8kMHnv7kf46ZdfosV6xSKRWuF4eKIymVEkilU2/qRGLGtSuvXnKpMT37RxwW2/7tsy8TU4t5kE8z9++SuZv7T1H9Q1U9kFmkgu6417mJIAeqbn4KsGzTA2BAAAIABJREFUUdodJIMBVtbWpL8lob/QusnZdCIs6zwdC3jOH40E1Ku1vjmDgc6kXipjSYKFKynB+7J66gaUm20X3ylXVS37MdvOc/g2yXyIRX7SWWvpIr/I93lr9Rz6NrGWrNnf28fJ8bHWH3b11CXW4O2d6/O+4wD6Kd/z1ETx9kJz26JXlBmkDHnpkisdESJzyR4s+UElEsYOCA4HHINcI7JUZHWzyRhlrrYhYbyJ4KHYLmVOit9KMfdaMfFNm91n34/PQBdBa/cMOfewzi/MnMg7x2R/sCQlTkgsIT2d7TNhGzl7SgZ67EpRCYDuiDo/ZovY/sMUMWifrhnoDQY6x3UrERvU6vddDfQZgM7YXURsUZJWrE6YTsCK6WxiTwuUoljoSoXVQeZZLFmZ3gr4ugJjulY4EHjxOLGyU7NPLX412167e6ltwuw7ZEabkLiVKdMz6Sqj9t2OcGC/PFgz7mIJOOrby9eKYwROCTUppyjSicyH8e5jHO5uY393B5ODF5iOmJhZCRN9dXVFyon2V9Z0rU06KGNVdJhSvn2aK/mo3ULZ7Wgba22106W9JCnIrZZlhe3tbTx89AiPHz2WeveMRaVZLvLtdz64g7sf3sWTp08w6LXw4Z2tWYPWFcPEYXZrrsaxeHbGbJWBniOOmejWVvUmYZirAg2vJclzLC8XWMK6sdi1xFq9p5Lybvo9+h28pJJPlMzGF310JnDXyXpSjjNHVAzFN0/CEu2AMeYCxfgI+ckODg+PMDzcxfBoT/YgQdRGf7AsCjpLtz5Hf+0m2r0+8uQGqqgrZLpp0BdpfYq1q4LC67dW9GOnnQjjPBXf5MMPPxRcQR4u14QjYaDv7CrprGJuhGIN1wz0awD99Y/It/OM1wD629lvr+WurxJAj0Q6bwba1HVppO65q9cq2YGOf+EBaFaDQpyIRfI6UmPstTTBgpPkpGaqk6C557p4ijOvEiauXJUcwdJEzEaj7BvlpSmRw6AMghxBnqFizfd05BwOOhAthJSEY2CE5zNJXS5OAsgG0I1/pnVppNZLhdzqKUu6Jc+jtW0NQGeWbZQxcPjjA+gzJ/BifXQZgOmy56YT5AeTmwBVM7DvB/5fdffctEkgNM9r2SB+xxgP7CM5hgEwT7q3ed5FAfarbJOrPPer2qz5eR308ib0WUCaOM42742oyDnAwEGeUq9V2dXqYSN3TETJxo3aOpeYpR5w7qkznlfKOqdMJxnub8rrVaCL3adYT8uhYQzFQD62i2xYnHysZ4svw0AnEC+20Kth3pxDF73X19W2Np/981lQ0H7X7dMAbs1+NI9vzvtXgZHnzaFF93DRZ7dn88/RnA9+X9h5Fx1/qt8aq8Or+s0YUbRnlKTldU16TaVTXV1wUYRQ2f8moHdWP/jtf17bXMQ+NNvDAs/+ef0xY+/tt5RO8Zjixuw+K6jdlE73+4DvGRBjYJzAF9uObeWzx/x+8YPZfn/497honC9qs1eN2YuOQf/+zvrOWePTX2v9dvmnAugGKpCJJZKzwyEovU8AnYmH65sbWrO1PxB2pz/P7b0/Fu0Z/fFl7b+oH+x4XzngrDln12kmEfj30Ryzi/wSO94+89mFdXuY4oiz+/64mR2vgA7v910H0G3+8TefmQFBtgnnJJUyLBmDc5IgugTMWDvV2a5FZRFMPegyfhOBgEUS7rp3mJdwZyAwzfMaQG93+7IvYM3EdDKV+6ZrwiCd2FwwWclkSi8zq9/dYy8LoE/IIIpCAV96q0uyZ5O5k6VSA310MkRCZS+ykDi3ikIAbqZtUsJdxkTEBEzdbxFAPx4NBUD/m7/5G5Ea5/nKNMftmzfx+7//+6imOT784AN8+cUXEoQUZnVVCruLAXsrL2DrLr9vMt+cy00Vq3e3NzXRJC9yVbZxAHo6TfGbX/9G5jCBlc8++6yWtyeA3nxxH10sANCDXl/qSg+oQkFWWa6KJuOjI2QpFd9y2bdLDXT6OZdgoJdFJkxXK/9iNljU4pziBX0DWxv8BD27f/NfrJ65laRY5Af6Nqmp8uKvF7aW+Ovw3BpIm+QApsODAykfQftooL1I0NNGOrtat/U7DKBfbH6dEW85XwFa1yTadJdcSfCOCoX8YcKVlEjqdtHu9mQfR/Z/PpkICEOyBhM/JOFzAYDO+y7dHvdiz/DmHLUIQBfOnxBYZBSjcHEvKg8tLS0reC6DGTg5PJQyDFx7Rb2CPgAl7aU+OpVDfvxnlXXB2fNrCfd5Cfcq1nhdQTJzuyVyy3G7LYoYO8+fS+1lArFkocfUYHblmkh80liHjH6n5pEjZ/zVJSf5PrMqP1CtT0FdsYtMLnUgYRDNk1Kae+VX7Z19u9z0G6kmZNeZ+es6tk+fd6auMnceMTsGnM++V4HFaVhXO4AKsKviYDXex+h4H4e7Ozh6/h0Odl/i+OgQxXSIwUDLsrFcB9dE2pwoURUclhcliC5Kbb0ejvtaXkbv0wH+3PqzH/hDt9SF4NphGy+ev8D3332P50+fI5L62kA6ymSvxhIhLG3z7NkztPvA1gd67vnX7DqU17ZrhiEBdKrLFEhirX+uDPT5pALO+7jI0RXcgR97ZBLRinXxfVGBVf86JXgteZEhypAxXhVv15RYd/5Q1R3b5SEGkwfqlweUcS9F8fTkYB9HOzvi26WTFFWhiqTLG7ewtnkTG0z23rqLuLcsschx1ZV66ry/NO6yipPEJNl/VwF1sCnHHapxFhKbuH3rtpRCk1deSgkp+sAHe3syfwRAt/6+lnCXYRiNjtF7+gD/47/+Fzz+21+gGAf44z/9U2z+/OfY7Xfx7/79f8B//o//6cdfcK7v4Mpa4BpAv7KmffNPfJUAOmvPRQsA9EBWWJN/oVNrdUZsIzKrey65ZgsAdF/l87W3MgNTgVtsJbdRly+R2DIZZJcUp4AeHQcF0BPWT5e6bXTEWDdEEwVE8kMKVVEjza3jkv1GFWpez4FdBPoqst5K2dBHLda+chtvt4gzm3KWOSdFW2TxJrDYDV+R9fzaG+vNP6EFKPxg95nghEj2XHyHJY6+OHG5MoMcY8Bk4tVBVyYCj7Va629+qzV92Ktw4fQasqnxL9fMjPGybjnPGMjUjUQlUomyI6ZzLNn3ot/IHRbgAueS5k+AryJ4zqSTCHlEJjr3Xgx1JZKIwrkaUhb+DXg1Adhzb8mZSLLYJJlD62FouzjboAxylaFS8Fxt7UUk3JsAehNobgKhlwEZfmhT2/ydHzZOur4BJIntdskrTbCsaRP88zWfowmqnXXvi/ruMm3iP1szIGrz5aznP+/a8p1LAujGpOZaRKCS56fsG6XXrD5f3Q4uScgH0PkZ/23P7wd0F4GVi9rUgh7Nvvbbwj5r9q/ffovATL8dzVYby89suy/FzutYUNvG1aJnYnsxSM4fbqZNNtqkUP2xZNdtPvuZa5THgm+Oq/PG7GXn2nljtjnO/MC+f99+3/l98ar7NoDRv2cJgtFGR6H4RmQTP3nyRAAr2vzVtTVhJW6trWNlsKT2zezfgtIvzfZt2jF/TNn9LhovNsabtqN57Flz8zxb9qr548+h8/pA2+LdZ6BbP/lz2J/3/NzmJgOCIpnuwLkmOLWoXy8zhy4DoJPxQlYOS0d0+wP0BssCoFcCAObY39ubA9AjBkavAfS57rgsgD6mzxhF6Pa66CwPJHjIJNd8MhbmDUGYqKwkWE8APXQS/wTKKbkugKgD0DmuDEBnDfS//du/lYQzGXtZIUzpP/iDP0A+nuLWjZsi585avUyI4Kp8NDyRddUAS64ZBrBwXBpr2epoX8afuMyYfZOOFfl2J+Fu6wj9kSePnkh5JrYF5WdnajEeA92UbKjclmnJJ1sPpJxKfyAMdLJ7We9UwPPRCNPhiTBXCVYGpTLfW1Tl8NaRmt9+BgPdAHRLfDAfypQE+G+CoJa0w+B1EzC3ki+WzGPrGG2Wfa/ZV3YO8yf425jti/zkpn0rytm4PiJr7uSkHo9sBykrIJK3ypSv19ZrAH3xtLkAgJ5zuxrFiONEa3unqSinBVEsbU81Esq380VVtelwKMdUBcenKmLEDB01GOg8vggUjHnbXosZ6AEyKg8ZKzVKEDLxoNVCb2lZ4wcFQZ4KTP5Ip1O0k0RAPwLo7SiSdgPLK7wBTUJ7dg2gL66BbgC6qMN0WlKugwmyBPN2X76UCCzXzTiKkRQGoKtUu/jYEhTS0hR5niHLXAlM+XdeM5PNXhJA1x/GUZUZLnvWYEbS8vcG5ls2923+nu5Vc46kMAtrze+XZntlOwdBXLKt+Tq17vuS827NC0jLhz4rGehJyES9GFEwBYopyvEI6c5jHB/sYXfnJZ49+hbj8UjOzzWV7b22sYmVjS3xR6loKCD6dIrdpIWDDhU1NeHA2o1Ks2w3WaeZ+eACDa2whWdPnkoy4c7zl3KNIisxGU6l/vm9e/fkhyz1Vq/C+i1lvc+/PACdTBEBttlHqpZiADrVOoSBLi+313GJMxcD0JVUI+eO26pOKWsiE/kYc2eJE02w4HgkgK8A+hFWsu80YX48xvTkWEpFHe/vYbi/Lzao32XN+Q1JUFi/cw+9tU0E7TaC1goQxCjzAidVF2XI8q0x8qSnyhtVCdrDq4i+EooYtlQFi/18Y+uG1KeXV64EvtHJCY72D7RFCea78RZcA+jXAPqrjNx78vk1gP6edPSix7xKAJ1GdsYeV9BGnQbHOpcNhktXU/egIZOmKLVK7MxLpjEdSuGA1/+qggJVOJNwtw3zaQBdlzVhmTDDjxnBIhWjwF5QpbLZlEVQpFjonCVA2VaAyyRw6HSwzgqdOGF7qqQjHQNZRN2i/j/Ze5MmSZbkPFB9iS0jM2uv6n6vX+MBGAIEZ8FlwCtPPFCEPPFA4RlXXkdkZH7CyFzngr8w8x+AC4TAiFAGEKAHIIhe8fottVdmxurh7iPfp6buGpYeGRH5MqqyqjNKUjIq0sPc3ExNTU0/1U+VysrqzzR2gtbQgnMUAMbq9mSg3/zMXKfFFlSjEcApa80RNUhVLu39PnTlCg5pnb08V0Mc9wCtkGKYWtceARHqyD2MzF5nZHb/ThivQ1hxGJFLtPYWRWzD1VJhgZoJtY84ljQsQW8E470kiA7qJI4x1hPnA+C6BjkgH4zXgvoJ0avI1gaNHojbQY2KrBFksX+Er6ZEAIz8DgCdUm4AeihMQd21Qw10BBc0DFqBStQP0fsG0D2YFffDZ9c01JQd4Jl977qAYwyOWXubQOF9HN6+7RgAtHa6MotUv7UR6dwyw3ytgXR7eJBwCMcBEPRtAAbgsEPmF6LHfWAQD9O4t5uQrmfex8kQL8P4u11y4O+J6302qQFpHsg0YMIcwua4trGLwXNrE89rTjC7xjuurUY3DtXIlDYAHQdV65OXmTjD1c9XPI5exuNglptUXX684nVmsubXUTz2XX3Z5RqOfbRTmqxxnnJ1hr5+/Vp++ctfhuzNTE7unbJm6+MHD+X+BgDdB3P4tRED0ZvAaP/c+wLiO61NM+tC4F08hn7dbwpI6AbktSXK6CdM4W7jFa9PG3t8bgA6QEoAQ8z0Gw6bjFGrCex1ga+hvOsa2wVAB1sM6+vBUVes2J+j42MZn95n0B8WAmzHN69eEUxXR2oimSwlC7U9d+3Pp34dAXSkp8HBXonkgZYHgdxpeF8y+0jPk9OyIBMYsq96x0csA4H1tby4kPlsKsViKVlZKYCO/S1QI6+qUgoA6KEeOjLQ8T3ULr6YT+kM/vM//3P56U+Vwj2rRX78oy/kD//wD0WQjf6DH8hvf/mlVEXJtpFl/d2L5/Lw0SMGdEBGAbDiu1Yn2zLoLIt5H3viY513gOfQ9RhngNtkuBGR2XQmr1+/4TqGQxpjpjXjW/Ch0d+oKb1CNmKogY7zQ57J4N596Y+PJUfGWlXKcjEnYIzgiRVZYwrJ6orgOanX98hA1/O/yiHmEXoGP5ZFHttNFgBgZ8UWnFAbA684+M/Pf9eeGu9fZs/E+7bfkxhQzGSGRN6+QQb6GUFcjK3pSMwBggtg81g/7XBw6XjogHXPkvVxyeNV53V74s0Z6Fc9K75VWJAzWesqgueY8v5gyLJjw9GRMhWinMcUJcomKstgNwHjYJYRQFcfVC0Jsyw1Txv+qo+Swh3+MivxGJ4BMomiJSXOt/AJ9noEz8EeAvpjjE+NsSsrOTt7R/DnqN/n2QXBT4M8Zwk/+Az3OP4cTFTvAPSlDOsOAB2l6LJwtsoS6Q0H8ujxY84r9PObN29Yngn7MX56dK9qCUXIPT4zAH1ZLMkmsiw0GM3KhqoL0EBZwuXqE+T5tY2uKJnopddqwpZSgytFuDtnIxMVgL6xIPA7gYDd/W4p2dWnrfdtfY+qx7ucbK5fvr0GhF/3X9YIygtCDqYipo2gj/WMQWEJMrKX71j2cD6byJvvfkUg/ezta5m8fcVA2+FgIKcnR9xbj46OZDgcMON/1hvKNFeQGrZrGCAyolqwDpgvLMt7sarl62++la+++rW8fntO3VaUpUymS3n67Kl89vmP5Ic//FxevXopJ0epfP503LHmXMQL7Ti7b0qbAPZxrz/QUiM5yjGGrPjALlDCj17j1KNMk44PXpNm7Clg33EzSySHHYkSPwxiNdtBc+C4Z9JvqfeuVu+kXnwlb9++kbevz+TdG5RcWojUfemlYxkfH8uDh5/Jo6c/lvuPHsng+KGkvSPqsmXak5pAfCKLPJcyMFMtsQ7gv8BeUBwmKQ4k9ZOeSNLPZXw01kAVA9DLmgGk0/MLuXh3prIPt2rY6vDbKmHwfTOG7fRxGg7kM27u4oP3NgTywaZBnA2eAcECq15CtoV00BMQWMC+m5eFFHWlJZWqNrgllwtBsPJdDfSDbYUffcN3APpHP4XXf4BDAuikcWki5KxeMfoaDBNmnrYU7psAdGx97b6n76um/vH1n33TNwGgVw5At0MIYPD2vW5w2pmgueHwkFXIWa8lrQtuskbDopGLA6nqo4amxw6/3sGnYJcemi3iln9HbfSwI8Xf0wNzLSvWQL8dr32cPPsCK7u2HYMoPGRuAZmu0xc4FMxBgntYzT2rcYXPPKAXz9BNgE27jgnuve8zHlKi4n5vAsq037mkyB43AL1WGjvWN6pRyxCBLOpEMAcPD6sEljNhXfA0kxI/rEGHKkMKtOdSSZ8BKB/+tc9corfIkDFVZBSxzOIMmTPQtBYkQpd9UF27AOjmcegCLE2WLCob/9+377uOdle7Xg9aX2x9x8wTHvDy4FlXGxv3Bkdjb9d48M368H3GwPrm++vXhO+7X8txP6x/a9fvQN3i+471ZLWDkfGLQypqtMJxTXnD+gnUtubUsPt1gfwe/LXrfD/9uMd6wDuFN33Hf85DX5B/AyDwd9MLBD1CgIDVmvU1Rv24+T3D3psTzAB07/g2VhI4+UG/jL0B4LlloNs6ifciv37i8YnlmwfCwKywTZ/HMr7LmusC0L2MeTmxsfB2jJfNWCY2yXYzfwaiO1pty6bL+z0CEq9evWKWJ8YYztTj0xM6Ae6fnMrxcHRpn4/XUKyrrlo/cfBF13jHOiW2Nfwzd67NaF/edA/7rsl2131jWdHvBNaRTxhAj9emnzfbo7DWLcAF6xQ6DbXH8Rv/hzyZPWdOUWb9BUBzl7VDPbMDhbsFu8EOQbkZ2DLIigWAjnMDAv7gpDt780bgCNQAzUSyasGg3LtXOwIA0Mvg4QM9+kYAPWRlTlZg+OrL6b1TyUdDOg/hkJ2+RR3shVTFSlLY9QFAR4ksvEC5DgCdzjY45OCgQyZUXcl0MWdZCdRA/+lPf0r93E8z+dFnn8t//y/+BYH9Hzx7xqwrAAHIolssF/LV11/Lk6dP6LCGnCHwCr/jjHOT4e9jX3wsMoNx7g36MhyP5d3r1wTFmHGb9aj7keWF8YAtMiat7GUAHWxtCG72ATCsm/zwkQzGxwQnwTkLZ/HF+RlLQOE++OmlOv7UAXSu2yu825CBnqUaQI85wt6PADrYUADK0Z4xXhhjmf3u2jttf7ffdm3XHHr7vMuG7LLf1+wPdDqwpb188VLevnlDvQgABT8A0w1AN8Y17lGfdAb6LgD69VYUWl7mSkuO+S2Wen6Fjoc8j8GOMkCyRSorsBlNpqzvTbsC516CwankBPQMQEdQufaZwUKHq3N4vYfe4VsAz9MQ+IuMT00gSUncuCL7Yi0ZgPPhkHt2PhhqUAf27aLgekNJPQDolNMkkV4o+0Mf410Guiznz+Xf/9un8vu/+0yePDhlqRLYG/LmnSz/8WfyF3/yJ/LqZz+V42eP5V/+8R/L8e/9nlTjY9on02wgi0xB1LyeSsYdsJYqrZi1jXpy2WrMMD8mOSX6d+zJw1IY+FrNNwPoYA+EjCORuTcaypOnT2U50wAnMI9g3wSAjR/0AuC6JU7wDEYAXkt/LJZzKQKADpASP6oHFd3j+wBE6+cqHHi/qtuyPt6e7rKtzc/nzzzxGcfb83kKMuw4kUcpw+N7YQjh7rp8Vmyfwc5f+O4q6ZN2nAGg8EfXAJCRHDLle9gxo2TOwBv4yhbvvpM3r1/K21fP5ez5VxzjYjGVtFqobTw+knvHY+4F6dGJVH3NEidIH5K7yHYRfFAFMqpDuYW5ZPLi1Wt5/vKVXMxRNzqRZVnK+VyD3x49fiL3Hz5mEPRpr5YfnloGufdROiTWobIAyu1cD/p26gIA6E0VRk1KUz96T8okgPO8QG1n+PwQKKeyDFYPBct7CNepdP7zGkE4yuDVQ3IdAiiXS1nOprTTZou3cjH7ioxo5+cLmU6UaXQ8fiqn937MM+npwy/k5MEXMoR9lx5JWWnwyALBDmTS6EnRA2+ABmcuUf4VASSSynBxGBwaAPp5VknvaMi5vXd6z2Wg18w+n56fE0Sn3eEAdJ+BvoaTBzC92TXvAPQ7Cvcd9vyP+ZI7AP1jnr3v2fcPDaBjy1AdqzlH64dUPZx1AejMP7cQqO85BvHXKxh8rgb6VQA6DRdGuNWSpYn0U/0NW0LBdJppGgXIg1JPVqVScpmhFjtAlaI9ZN0S8FBaGYyEguuXD3UKFsAhczvA0es4eLaBAH7Mdp1yMyzN0PJO7TiDy7IQzWm1yz1gBBmAYs4N3IN0YVENTjzfWpSqk4FN9zrEmNi9dm17l3G47jUeJPL92QSWgY19hQB81OQhJK5ZOv0cEcmaCVSRyj1E4TPrP0QcZ6BqB4CeMi4XEaAKoOsBHcb0oPw4M9DhJOBYegr3AKCHAWjifBrq+x0z0EP49UZgPAaGrrP2d5GfuN1t8mtORw/aege0d06qiKxnb9tn/r5bnZA7rOltz+rvF6+Jrr5YP7vWtV9fzX3DQXfTPPnPodvgBH7x4gUPi3DwI3oXvw3A5VoM2d491IgNoO5NAujbwM/42e0ZfCaqgWkGdMO5ZhTr+O3rlPu9wQPjfs/Ge3tG21figCmr1Y3PccA353k8L3i+eD42zY+XU6Om3UV3xnKyTQ5jAP2qdW77rAcBPJhpz+sBf+tz/Nv0mLd1lMVF7SyAKgAkAFQBQGfd4PERHc5gRzjqD6THYENT/W1Ggs3fVc8ey1q8HruChfx8ern3umeTjPo+bdNpvt9xcEiXTDVZgpTVQGP8CQPoljVuFMkYL6w7Kzdh4LitBYBwrEuIuo+DgQIZqEHr6pPi2hjQ3LZ28Pd9AHQG+AWzHs7AIzir+30CJFVZy+TdO7IawfSnnQkAvb4d5WZ2GYv3cc2+APpFsWBtVWajDEGdmRKIuQBYC/sdYBbra+Y809GL7QB06HLQYCJzhbTaaSLzYsksuf/yX/4L2TGgswCgP3n0WL78rS9R4VKePn4iP/r8RzLo9QnOzxcL+fq7b1h+Ao5Mk0HbU71tsov+eh9j/T7uUZSF9KDbT0/l9fPnBMcw5sfHJ/Lu7TvqfzjeQQWLoD4wU8V7JoJPsG4soNmyvE+fPJUhWErA+FaVpLA9f/uW5wncBxnogzzVuQcgE7Lfw46ivzYA6ADkcTbBC8w9+IH+sCxuY6GJz59dtmWXzev3y669yvsTYpvW/83bSLwOdmGWsr/ffvOtvH71inoRth5+AKBr5h2yOVVZ8f53APq1lgMz0POMgTcI8iBrnSSs5Yu63oOjI7IvwIM0n0z4U8w1wBuwu2aWauk+n0VpfGFM5fiEAPRFDQBdy/jkw6GMkBk7GkmS96ivi/mcNPf0vVQVadu5jyP7trGvXerktWbtZr5k9rKdF8yPBD0BIA4BK9gLzG5BBmWBiiFZJv1lIsO5rr1yfCLl0THfT7OJLLM5bYbjxViyIuNYFUcAVUs5O6/kT/9zLn/zk69vLYDO7HNXA713NJInP/iBzM7OFdCbArAPGeAilwB09cGBwXPFINslAPSQFIHPoctbHR48z5pxoCqdukzPYisAqHswRvpzQZeO9uenXtZj1rp/6d9DLfY1X4QraRo+N91r2dbe9i8EYLEGWiKJiwB6VUmvmisTqlQylLnkoKhHln1xxizrajGV1eQNGXSef/OVvPj2nxiMgvUzHg31bPXwiQzuPdRAtv5AMjBB9HpaJxygeVXLHFVrUAsduuzeA5ktlnIxmcoqQbpzwiCY6arkfgI7tz88ImifryZyLG0CS7u3qRdd9xoLGtC5sjMhbHdQuKNf4ZjD7wBAp39W+g5Ab1lv4fNDhXO8MmTnBwA9rxdaO15qjCY976wMUC5kMUew3bmcv31D38j55KWcTX7FNnq9sRyNHpEJ7eHDL+T+gy9lhHU8eCiS3WOQwaoeyKpKNXg/70lCJo2+LLJKFiWCPhayTFeCQPFBmstgfrgM9HfJSoYnY+7zx+PjNQAd9hDA8/l0qslhGE9jC3UU7ncA+l0N9JvZFT/OVu4A9I9z3m6k14cE0JUd2yDx9tDVUrjjAstAV6DZTJmGVscdUvWQ+Oz4AAAgAElEQVSBLULP6LhvZBjWGokp3I3kBVF1axno1mPzfMFQbwwu1C6Bg0sLnaN+HqM0q1yq2gD0FrAxSiDtiAYTqJGklEHajjnZtX68HmKNFj9kF63bZDc/OHu0uAkAuNyEUiTt89qvbTOO/bgGg8zd1DsXdu0LKfdDdjnr4vCghkQG1CHCgSel8WFtm1HI2fK1vTcERezaj7a5qyLm29b2cdTbtzq6uE/3Nl6r4FN33/w48f5ZTyQ/0pqGZHeoGHGsASqgF8RhQZkfqC2s7mugyjPqLjgXaB4jujeEuWR1KYNgQN/Ig32PRmKwaltT1IrBCd+Vga7ata2BvmsGutVVV120DkT5PjVyfSghiQKHuvriD5F+vXknou9n13rvAvW8romdnH6e4jHw1+47n35su5you4x9p450Gejx37uuxzoDIIBa03AQAGxA5DicwbEOge5DFrqN6z4A+iZ93gWuqqh3B5GZnFofPIButKMW6MS6p6Apm07pbIFznjWII5p1AyGtL56y3c85HRahZIfd3zJa8TkcDeYQ87Jqffbj5ce2S1fbZwZyd63PLof8Pnrfj/FV89Al5+ZMitfbrgA6ngcBTvbCHkqQSmpmZcGxA0cPQCrI4+m9ezI+OabTMYcTymyyKxgxNj1Tu99tClRss1RMFrt0hM2JH/Nd1rIfz3gOrtJ7Xqa8zrO5+E0A0G0NwhFtgT1WYxj/t0xyW6dwVmPcLDvUr3UvuxaoYqUWtu3HnHujAOXFFkobCHYDVSNdY8G5T7YpBOJmufQHI3W8wTlZVjKfTmQxX2ipIGQWVcs7AD2ahCqicM+qcFasUd4qMPTAyRuyvACgI8Pt0cNHkvQ1sBIA+rsXL5jBiG+kxYogKuxIUCdDJjSjKdA9JokUpPIsJclTAjwIylgs5rJYLClvcPiPQMl8fCzlYilHoxGd0T2UEgKd6WQiL1+/YqYSnMqWLW2ybAwvjQ4MrBy7yODHfA1p1Hs9gmTv3r6hfWt1TrFf0y75+muWk3nw4KEMh6PWLgjnCQXQQwY6S6Xpeez40WMC6BhjnBWmkwuC8QPMMxzby6UM+5nOfTh/75qBXqIMVGDGgh5ibdTlMlDhatas3zfYB8dsZO+9rjcdbsw2XTattwHi9u16b/P6+zBQB2BbpQGTANBRSxr2noHoBNBDP82u0gdRKbt0hHef8+R9CzJ/918PV52nferHppZdlml0CVxjiyxr9EddKuPBaDhSO4bguTCzGjYqAGIka2Auc/qawriDHcGY9UKiBq5pPWv7P/WH/Aayz3FaBRhHf1s4wy8IzMGPKNKHnY4a8aMRQSkEFiymM+6T+DsAL2SWMkiF2dX6HkK6Dyh6qHHA2vNBencAeq62mQPQsX3nANA/+4y1pAHmLeZzyViyT/0dA0gKkyZK1reHbQQK97LE2W5O+na8V/0Jn5/6S9fP7aHudUPrrrOOPb5d/TDO9PNGftqPmOHtz2KmEZvVH72hHo1Ui/ZJqd2b/jEwPZd+D0+qWhZfW9f/oXwaZJ0e9ZGUVaYlQJFMQqaKRPoZzuesVC5pOZOqhJ9sJQOA1tAh5ULS4pzlUmYXb2V29oJ7AGqlX5y9YemU0zyRhyNlURkcjWQwAjvJSLLhSLJenyVICwSuaGl6KbJcllVJdqUKAYfwlYJhB8w8CGzNAb5rWaXeKpNx3dYwVxp8vGzuDE/QMQB1PxJgsJZgFyiFO2yqMMf0/2kQDejmKzAbBCp/DXITySEzLAOZSFYuJSFrbC15tpIU9jvsusVEVosZbbrl5Exm0wuyIcynF7JcLGSe5jI7vkeb7v79p3L/0Y/k6N49GRw9lt7gEeW1kJEsqyH7m+RjqdO+BmnAXxL021IWUlQoj7IC377kvUz6SSa9A1G4r6SS11LI+P6p3EdwxHBEAJ3Yy6om68/k7FyWU7Dn9MDTKYkB6J623e/98Xa5p19/b33rbY8Ndsgdhfveo3r3hT1G4A5A32OwPrVLDw2gtz7QCEC3A6MoyMz8aqdsrWadOZ7aI5qBOGrKHOQFCvfEsjtgius9K2zGTb48YoAv7w7Y2vWQCgBdjzB8tlDTqaoR79Ye9M0QYo09a4+Z9evPhjZ9wj0MQXu1jlOeHG7FaxMgsqlz13Xs7/Kw3hHhnaJ+/Pznlw3hzXexjHI4vXy2mTnBDKyxSMmu7DU9C3TL8vsYl13GcN/53KVNP/48GjgUfdM81dlA6ny8VgNdD8kA04MjM2SAtPOutM1QMHpwrRmHC2caDizMZUekel3J4JZkde0z79QvQR1qSFIIDnEU7h5Ah26yYKVtFO4EvHRy9PjWkaUdz+M+c7/PtabnNjkP48xnn+GzaTy7gC9zXMd9M6eHl1V/EI/18Sbwa5dnNqfqJhA01mldDtguANTYBLrmrGuNQ48h+xxAJYBlZMkhutpqs/LgmSnlHjwTfkfsaq9rjXNvdVlN1rdY1q4CFmPZ9ECtzRs+Q79Z0zRN6dgGeAGHMRzyOIDDSdwFoHt9ZFTinnrVO6P93HkWBKt9bv3hnu4yCuJs9l3WWtea8PLlHeZdsnqVLMbPtKldP19d7+PvxfudX6deLuFosTHCnDFwARno/R4zFr799lv51a9+JZ9//rncf/BAjo7D3EH/gaok7Kub1pCXmXjtxn28yoZo7a/Le5jJgm/Pj2vchy7Z8WPqbYx4zXS163UV9D5en3INdD8X9uyxzeV1ENY/nHfmzLZ6v8xkCeUpDIjfd/3oTmymfDeAbrU34ZfiD9k8Ujojj+/fZ2kCOP1AKQ4H5ny+0OyfeikI+Lt7tSMAAH2Nwj0A6Ag8ttqmzCUKAPr5ci79oxH3M1B3wfEO6u63z58TQEdZHADo/V6P2yZq6BpwCOc6nMgAwVDTk/LTA3WpcE+xPYSO4URrqOMFoAfvSTcK+vb5nLrsYjphFjW+Z2cJk1v83/YtHwDyqc+9rslUaYOReQgWlyHomnW8zy8u5Oe/+AUDqACgj0ZHaocwmzqc2UHhHgB0W78YS1C494/GDYA+mVzIm9evZZhnzECHY3zU1+xzns1DDU0d82DluOB+ntiDXAGUIDsW2AVC/XPMG4IOrYyLtwFsnrv2qXh/wB7oWWf8vuR1vX1uZ1kLDLJ9KA68w/XYW5flivL4/Lvv5OzdGdcGgAGrhW4sDKYfdZNdG5VWLH/jAXTV+WtbgFu02I1nKQJwKgZJIVCDbDqgzB8d8f8I5lhMJ5T/EiUlAqsdaNsBoFNmsGfgTNfUZg7ZyYGR7GPTExy1ADCTyjGwI8xLZAVrBvrwaMwAswEA9KpWIGsyJeUwsyXRyGqp5xSMg5Xc8ADoBxwYW/93GegF91QEk3kAHVODrPv8aChPPv9czl++ktnFBa+B7AcqTuljfQUAPUlV5+LPq5UGRy8LBFIWzeem99ZtuXXmOdrgASbv8sp1nWu9byA+O3T9H+5biGhsr8I6j30VyFTv9QYuyCrAytiXQsC2yZHaJ6AIt/NSS0OfZwFox15WLQmew2fWl0VgSV1Jr5qwTEe1mkm1PJPJ+bm8e/Vc3j7/lmVT+hev5XgZKL17uWTIkgYQPjqSfiipICiH08slzXNZIsEoMJtUgz73Lug71J6m3wCU7oHZp1+OZFiiFMv6S203n/BkfrzWb+Dt9nJlyWV6D/pewU6Zh8/hlw9noR4AdPCRA0yvQNtecJwXU5TxmUpVLKWavJP55FymYACZnkm5UobLHgIS8Hynj2X1+R/ICdha7j2W45NnZI+qs2OpkmOyXxT1UBYA0DG22VAkGyiDBH6CrlslC4QNqR4HAy6YRWqRAej7O7CG76u+wHzyUpZy/OCePHzwQEb9QQugF5W8efVKJu/OZDVf0NZFIEATmL4JQP++ndr3+3cA+r4jdnf9DY/AHYB+wwP6MTX3vgB0bAxtxi02MDNR2jhZUMUw6owOD3PFt4cQo2/R8bXvH2K0S6kDgB7gb96EdV3CIVkhKGzsIR5RU2VDpnjIOg91mLGBBvJ15E+JJCM1UgKoTocZDgnMEEWgQfhB24jCDWPF2MTgcMfB3rLW7e/ag6YAzCEGZuc2febwTl/i8+/22rdtGs2B4t47KxjhHABCTcwMkai7dYNXMXIfDs6VZqeYg9ucrsyAloR/h8zH9PCUHh/Z6t5zrncelSCJu8aU7DHettoOFa+iK8izELRP7eca163qXIoEhwl8o1JqJQafaA10jAL0SB6MW2SxYI4BluP7pGzH2oNTE4wBWc4SCcwgqkoZMKDnFrwuByhv7BTWTYgb7aRwt+hrS8okkGJgSllJHSguU2RYhUh9Rt8Gw940iukeD3jFTj8DvA4xgl1g4fp61ihwA5YM4LS+XAV0Ub+Hg9wm4NIfkv0BPD7wetDSxsfGLD58x99FP/xn24Blf23Xfe3Zm3FyoVkerIvny/oJh8V3330nP//5z0njCbpUZHy1+1CmtGnQo+Gny6nrnzsGZn2/fT/iebD52TSGXi5NDuJnhP61THA4tw1AB5geA+jUey7bz/ppGeh4bgPF43ky8A3XGmDv94Z4DEz+umTcxiEew1ieuwC+eGw3BXDZuG+Tx3gt+f76tm3sYn1g7Xc9p597/N0D6DjAG4Ce93JmC3799dcE0L/88kt5+OghM5JwHTLQs7AP+nnpkhvbs31/Lzu1QgBWtEi6rrtKd2y7Ph6bWKa8fUHnSwDu/HqL1549l3ZdB+VQALrP7Ir1UryuD7E/oE3L5AIQYcGNRskO+cQat7GzWujQA3C24mXUqfg+gEujfMca7lobVz9HALg1Aq0BU4whRmdDP0eYGrYfLd0EADCT00ePmKVDuQG1+MVEppOpZChZg7qMHTXQvYzv399Dzcr7aZcAOpyhsMOrRHKg2RT7lgIVdh+ykbAUkIFOAP3JE1JXYyoAnr7+7juREtlsqWTMQAf1aN0C6OHUxxropCRVQBeUm0mWUZZyraVFQH7UH/KsBnkqlwVnHPsGQAMAY+cX57RLrYwA1jVBIDtbhNrfkF3IKtdwAOSvM7J+7/H64bbJC85Oti9yH0XW23Aok4sJMw0xzj/7xS+0fidBXq0fTx2c6VkO5Q+QhU773srM9HoyuPdAegDfLAP94pwO4yGYTools81GAAhwzkZpNAbbep+EqdPARuIAdEw9M/1Aqzyd0sbAb89w48e6ay5jW87+74Hwdd2+LgnWfnsOVbDFXjGATuAFmGNdEUBHDXQABgiYhN0HfUgwolCAgbS9Vh7rUwbQuwLbG0dFC453Am1Mdw4Xh7cEzcJWjH1gmuBMqz6eft5r6s33e23g1PTinLKOWs8okUSwLARNcy2TiU3lnnWeQybtegbtdTTFh/kOn8XOY4E5Ds+2qGopkMkKAH18rAD6cCj1qiSAjsxZAD4MTkIW8nJOOcWZFgFRDHi6hQA65pN7Q1kyqBesOAhYwU9D4Z4im1f1/qAAhbvql00U7uPFWPJbR+Fey7BMOmug52lG2+1SBvpYM9DPXiiAjmvWAXTNRAaLiAfQCwDo0ykBdNRD14Bv2FfOP9r42tyidAEvjdkWlsHa/sjs6CZFuskaN51se6y3+f17rPU1tjb6fJ372PsF4Qui+1xLe9oj+P3MzrVq86LWNzK56UznM9PfTOBY11Y/QzA5AvtEkuUFM/OzpJS8hh2MZC2AxDPWS1xNzmX+7hUDqqZf/1yW3/6K8zArFrJcoYRlBe5y6Q+0rMLg3okM8Xs0kvx4LD0A7Ngv+rksUR4Fa5j7KgjlEbSFYMSeZOVIsoXWV7eXjrn+rGMC8OVB9SnNumWgK4V7AMoZUKT+WZRkrXNk5Ku+RAY62sylDFTtKLm0lKTU8k3f/tNP5ezNKzLRFNN3ygA1mzHwYDQYyP379+Tp44e0O4bPvhD58n/ScjBJX6QaSLVcyqrqI79b9U5+IqtUA/zmJZ47V79JANAJ8melZD0w5CAhASw4C5aOGcG7ty9F6wbV7c8HGPsX9UJOHz0ggD4EgwACSTUqVF69fCmTszMp50vVqfCPgybL1kP0u+uWu/r0r73T7Amgl6lI2VMmxbTfkxVYLvJcFtWKpZho01fKIotXLheSSRH4Tcck9NcdfEWxzKbncvT1HYX7tefvE/jiHYD+CUzidR/h4AC60QbTIDDjxdG2J5ZFEayHcLiwjAF9LkfF1xg4hwPQsb0hY5xdYTSiHZRQUypQATYAehj5hqq+dSPCLdZQJYfn0u8rmGc2kgsRYGNKk6YaXK9rXW38e8jW95uTXW0+o13lYdeNeZPz11k6l7IPY4f1rn266evYDwOMbUIcZZ4OujPP9jBWGkeFz76kgy7MWWjLAwbbns9MlIMbH9s68h7+vvasPgPdlpVF0QcnQ5n0pEjVyCbYGyI2udZCRlaK2k6hPlw4eTTUbdQanJsQ2Y71HSgUERV8Swgc9iLXYChPKO3GJzdHGRyIluHKsTXqYQXQ6XBhUXnU3ytYciIJ9azJmBEcw6yNGGWee7AnBnq+j3N3m8h1ATMxsGht+IzfGEjUJd+usFgPbtJd1wGG6NANMmbArt2/KxjB32MbgM49oinn0T16HlSDo35Vlho8EujWfUaTURQzUrwoSEcLAB1gJRzVP/rRj5jxi0Mh/m7ZcXRQ4FhRFJdYCrrGNu6z72M8N3atOYPt7/F37OnpaAgZ7T5wwZzrnhWEdciCU9ic0yY3Nm/xnBtw6UE1c9CrEzOlw9My2y17y5wcsSx6ZwutHees98/Y5VS3PsZj5iXBAyYmh11y09WWXR87hPz6t++ZPPm2Y7Cmq5+b1prV77T2mfmP+pe9nPVvIZdgR/jiiy/kybOnzADg+KFOdKDD7lr3NsZejuKx9ePn5WCTromv97Jo72N5jefdt92lm/yYo02T8VhOu3VZ6/g4CICeoD59S2Npawj9NPadWLa36frr/N0HTzW2mQE9EfDog1ygA+C8xnfgLAJohPemB6Hv8H8PPG3vXzeAro7ZAA4G5yDmXkkTtBY6AnQfPHmiAHq4EcBzgIfoAwL9kD3j95ZY1i07yeZge38/7isqAYCuexv/VTp/PMohKBvzh5qYgfZ1kdSsM4zMb3iSQZ2JjPDZ23d0XCKoGcSpLMvEeWkz/nHco27EOlSFp0GaaevU1X2oJlBO5z0cx2XJ9piRXouWEEHwRiLMTqajMoDnNm94BsylBYRs2++vmkW0w1IY0KOutBQDAOh838yG9b6lw8owIbBZWZOUNcqCYCfTqXzzzTdydn7Ouuj//J//gQLlqHWb59zXl8tClqgtzX0ZGewDOr3z0VjSXp/ZcXVZEGw5PzuTQZZqPeXlQk7HKBW14pwZIK5jYIEZ1Gg6Zg5Al5rVpzU7LQT1AEA3WwnzbAC0BUtsGtuuvTG2R7q+G+8VsR0Rf4drAwHKVcVMQ6wDPBRsPgQVWRkMAAp4egDqjV6/A9AbHd2wmrHMQ5sz0gTnh0x/UhlXlUyhPfKMLBdHw6EMQUMMhiTsPZDf+UxmE1BXLyhpA9TMZW1jPeNSGh0dNEv+BbgJ+nCP+Pv3vbw33w8bYPCfIJMT+hWBQ0lvqPtmksr4/j0Cc5TbYsm/Q2aXs5kGGKSJ9KD4FYlncC/1uCthdVse2Gxs6Ac8B85csD/wY2cWAD9LGLaQgSKRo6We34rRWIrhkTJq9WayyDTACjXQ8xXKRX7YGuhUIpmyZiB79Tjty8sXL6SYzmRQaiYx+WHC+RgAOp4Vujvp5azP/PAHP5Czly9ldjHRzyvUo9Y9FDsWyhqsSgC+2Ps14Al79XyuGegrUJOztjj2jy2zHvy4Bp77wJjOZJZNTjr3xbWSAeFzZTTRvqioG5of/M1rgTtK7W4bDczZstK65ngxGA+B4f0+fw+qI8lBhY6AwGCf0L6ssY+GO2m8YMhyVhZYJE3ksmSbCvGC2r0mk0NdzKUoVlLOvpPV9Fvqo7Ozd3J+fkZ5XWJ/W+p3weLS74F2vidH/R5/4/+jvjK/ITBxkGogEH1LmJc8l2l2Ty7yRx0T1A6yDouGIRG4x/OnmfT7qjfzXO+h4xqSz2Db1G9lVP+auoCKGSUgl4UsliuZzZcyXyxkuixlHpJJXr2byKIIgYyDsfSHI5aLGIxPZDw+luMT/D6lvs6GpyKjZxqMh2Qc8/VIIqtE12mZ5lKi5j1ujVKsxoDJOVF/cVYD9VA7FUtdk7tQbNyle39PpeXPnADQX6WF3H/6WB49eKh2KuYC+nexIoCONYcEG5x/qH4CgO4xC79GfPdiXON7dr376zsB6GAPDgEoyK4a9mjXZEMENgQbjWeHwIpwB6AfZKo+1UbvAPRPdWZ3eK5DAujM0jbt6rIeua1zT8Q2oiCzKvYAsIdNsjVYWuMBzj/9JuojbVLdOzz4FZcAPMoDgM5nMBB0LYskgOnNhh5bUgEEb0KObdv3BUNcJ9YoUTwVrh+TlhCshfXbNpoR3AN5jZ2tm4Zlk9Omy9HrjZfvNxMf5tu7jon1btfrNwEFH+Ypb99du8bRyx0PAUlPVtkRO28AuprUJGLXz/nenAtaaEHDbbwhquZdo0HCOl0P3Ll9Y9TZIxjfwVfQOPKCo4DZVvTX48R0TQCdtGieQsvpHDukOLrl7wOgx2sk1i/mbIjlIl6LMejVBaTFgJZ3Osb6LgapuvThJl2Ivlk22TYA3Rwm/jlNn/pn9H3vAnU29cUAdKNg55rCYdKoIVlDTMFzOHMAUuIHgCUOHT/+8Y8JWOK9gc+4lzn99gXQ/fN2yZg/8HkA3WQs1hk2L11AWnwvmwv89qC1rhdbN5c3U2vbxtCAON9/ZJ3BsQDHOQAaOKGtzjLa93IQA6ebns3vq/accb+3aax9ZLzr2i6Q1667CkCPxzQGAbrWmy83gOuZpQNa3zxrwHOM82effcYs0pN7p0qBDQebMffEgXJhbjfJWmc/3Hf22cN9W7H+sHmK9VIso37cur6zz/rRtg6TgS6pZuGaLrK1gXt6AL0p97BNUN/D3zF2tpbxG2AmZAx9hPPaAmSMUjvWw9u76CnWL4XJhmy4YIcECnfqY5aYEbn34AGzeFBXEkAfKNwnqAMKeum0kgGTnENwb7QPmz43XbIf8L/9yW7jFSVK+MDxC4p7OC4jAJ2OzCRFeUeV1V5GAJ2BN6BSXhUyR9ba+TmzPZHpNjSbSSF0PnZz5DPgNAzG2uduPuDgpXnJ7DEFcmgPlJXWG53P6EhmXdHBoAErTT79/mzrZx89FNtGth5vO4AO4Jphn84hDkCIIHpZcm99+fo1bROM2+///h80WeZgAwB7xHyxlMVSKXzxwhiD8h2Us2kOkCGR1XLBGugX5+fSDwA6aFrvnx6TQhsg+j4Z6J7C3ew+6BZjDwD4jB+zvXyw0YdcVwagozQKZHPQ7zfU7aYLAerimYyhg3rlNwBAd24cB0oH3dvCXwoIMeAjBELZ2FCPhKCpsO+wFjDYCvqoez6Uo9GQbBcAUUA5vkTN3cWctc+5LwnqGGuQC0Bz5QzQm7tQ4OY+1Fd7+II+pOz5exMYRDA7AkmRpVkDQF9IwhrLOWvDj05PmNVKVjqA54sFxwr14gnSJYn0We9adS5p7m8hgO7tYDtz4dwANhLYIHbmqbJEFkmo91ykMi4UgFwOj2Q5GPH9oj+XZTbnM98uAB0MIAjOr+U0H8qL58+luJhKP5hH1PGWmJSB1lo4n9mgJ8PTE3n47Jm8ewEw74LrAOAnrgcLCQH0shQyDdZquwEExHvoW6uBTvsbgVWkOb3iRQA98gsdZGF0FADd6EsO/htd+QwINFsbcw15t+Bs/B5VI8krZMqCBh8pJvoCJG53hV9ItUfwGrNEKDLQNQA+lVUDpuNzJFfwrFG/kaR6TUZN7GkzlJdAGaR372QGpozpVKoZyk0sGYTYL6G3ECOUyhHHP5N+lskQ65OAv5ZUQ8DbxfiZvB1/rk8Z/E12vmWfmjr2OocWCMhA0VSB8zVbIbBNot+9+a9lPPlb2g0lSrosV1Ki7ENRy6xQH8hcegJeJz7n6L7kgyMGJaTjRzIEcH58LP3j+zI4GstgOJK8f0TbPJG+VCWy/rXsAAJA7L1VEdLPbb9ozwJJBW2vwZR5lUpKMB0B4Jpxr2WJDC/ZTxA3+UY466i/LrW8zUsF0B8+pM3M78AfZAD6ZCKy0sxs9M1Ko/nTzCbO29sCoFPCoVcQTJunBNCR1JAPByJ9ZU9cgakB7C0IqLwD0PcTtN/wq+8A9N9gATgkgM4YWYt4iwF07pIdALodOIIho1NjUbUwHxyA3sJfNzqDawB6lIHeHILc50w7iF8hQMA+brB+GPUdvfWXr4PjAYiPcHcFCddf+wPonjb76iHUErfhsNzceHPWNg8uu87PYeIg1h9oj4PkPrTpPnN9mxC2Buu2K38T/94ti0rGEOBvAuh9WYUMdKVt96B5B4DOIB0dea3mjR9n2oVyWjriiSRda/nWT8d+AHpIyVLNGijccRhJyhWZN3hYCfqaB/gAoG9y2nqQk21ek140bmcTwG0HgE39icGxuF0/nfE9fJtx+zHod0nlX5HRboC4zyhvD4XaUgy4WftX9cO+t2tfCPYi4CLMqYG/dviEU90cOXBQo/b58+fPmU0NEBjZ5wDRHz58yFvyQGqUs6RMVa+In4MusNT3289B1xh3gZpdALe/zmege3n0QCZk3uqZG8163Hffpp8HtGNOeRtD/0wGoMOJA4c9ss5ILx5l/dm8mXx4meiS7641Eh+Ur1JXdp995Gaf9bPP2rxqrVl6BrV1cKbYXIGe99e//rW8efOGh1+UFHj46JEcn6rDEam8dtDves5t47Vtve26HcTy4uc67td1ZNza32X9tPc+FIAO8BxZ6LrXdgHotma8Dtx1LA9xnY05wY6qotPW2CiwXvFj69U763bti8LgzchH5XjsbBRskZBZB12KLFAkeiBICR0fnZQAACAASURBVABvb6iZd8j6AYAOXTzuiQydM/jKtRS6sE3ud32u23qdAeiagY4yDkrfaRTuBF6RFcQEpFKS4UAG4yOOM46VAFxJ+3p+QecvQNORCzqsfMB2OE+0p7N10iCrwU3AHECQMbGF/xPML1ak9waADkcs9iDsEQAnfeBDbDPsM48mF769+LOuvfg2zDHmIN4P6dxG8AHqdS+X8u78nOU8YLs/fvxE91lk8fa1BqwB6FjHFhyDvaJ3dKwZ6MhunSp4DuryXqDxR/b7g3snTVkaAADtuLvJ78xAB8ATqOQDa4UvE2FU7j7gbJ85PdTc4PSEcgTYW3HmQh1uCyQyWwfyjMxPyCjG/zcDQNeEhtZNEea/Saxo/8YrjXaYQcsGmmsyJ8aPNMzYc2A/D3LWDsZ4ghqYmbgIYF3MZD6bkwlBAD4S1Eqa0jRWQJCysOY/iaCNPfweh5KrfdsFzTK6DVCNwWSBurpAsn6vT5ro3nAgaSihsQCAt1yQ/apeFZqdjKBenPhDjXgyhISgckuI2bdfh7jer/s7AB2ZogkBSOiWFAD6yXEA0F8wGxZzjGAIA9DBNIUzJwB6QMTIQMc0IyMdZTiQgV6BmtvKG+wEoLsltQcb5X7ycRWA7ltqk9BUVgLA7wKEGTCSKxDNDPRyIHmpjHAlS3Pod8okZ4Y02jEAnTYw7HYWJEXimJYwTGQlWa0Z5Qqgq22fpxeSZxeBySGkz4Op8OJCpshGf/dOLl69kIuzM5lNJlJenEmFdVmVkiGTHXNX1zIIwWzDQV+G/T4p3JcnT2Ry+kMGOihjQMr5zLJQSgV2XaoZ3ehhgfrkIQsfoKfS22u5Fv/DAPnJ19J7/f9RfhbFSuZLPfsjTEDyoQxQ/3t8T/KhUq4/+eK/k+N7D6mDqsGp5IOR9PoDSQZHIZCnJ3WmAXh1mUk5V1sCDLCrwBQBe7EK7z2wvhbuVCllOmYoL9v3sF1ht9ZJJavsMAB6mdTyri9y/8kjeXD/gQYJMnirFJktyUQzm0x5ltbALmko3DcB6LYVtZK636rY+2ofvLchkO8OQN97VO++sMcI3AHoewzWp3bpoQF0MpDTyNe63vpqadsT0hCGDHQDwxhR61V0C1B7AH0vnuM9Jg7ZS1ZDk11fO4S0UWRtnnh7wfq1XTdFVLB3rOk18M24uEf3xRYA3PQI+j0FBmmW7Xho8jV8tg2PnkOC0dfR/qW2OO87IuP7XLutox1/3+c5923+kG3v25eP+/pNALqVOgjR5KhalML81vXSZJo3a4Ar1q2lbhen/24rpThCaOTuR/VCFHLIQuDTmuMmHJQ4Vi4DXWlBVBcbgE5qtLLg4YZgqgHo4f88KHRkc3aN0z7OQLvWgxm+TQ94cma39MEDt9tAhU0grN3/JgF067s9Z/xc9nc7EHb1LR7rLoDVrvFz4N/jkMksrihz0Q7hzGRAZHaoD45sJDio8X/8DcD5s2fPWBvTaEjp7IDMsOaYbg5d949Bwnie/fd2AW3j6+P5prPdMSf4Mcff0G+rceypc31Wt4EXXWClB9A9yIFrEXwAoAtjiXpbBsYZIGfX+3mO+7tN1rvmepve2gdA9211yVoso9v66+fCr+X4fRCgNesBbZM6P5S3+cUvf0nAA+AXxhdZpKPx0VoGeiyH29bPVXrLP/+u+m3Td/za20XXxGv1Kp0bt31Zhx0CQAcYoBTuJsPxGrK56Hr2bTJ7qL/7sWEWQqh5znImacosBaxbrHOsZ1wDnbfrC2PSrNG1Go4cjcDOpeccro0sZ2YPazaHIITRybGMTk7oqCtANzmdsobocb4OoHfJtte3fj527f/Hdh0B9GqljtdEQXSVRy2bhRcqkBdVzbkenB7L8Hgso6GWBFowE3kiK9BWAkBPEhkhKwd7JpyhGwD0zetRaUaxJ1LvqqJrMqVAh31+fiHzxZyyxkysAKSbrtxkF+06NybjBqAbm4LX3fb+trEUYA44di4DXanyNVMKbCQYOwQhAChHLWnsBQj0Q3Yqrl0ySK5kreRiWZCq/+GTJ5LmoH9WmUCN6Ql/LiQH1T6yHOuKGehoA4FBAORavX81gK4lpJSNwzLQWTN2NuMehjlGHy2r+yo7btd5vonrtARBIj/72c/oQjg5PtFaoQhYCCVxCGwGwOY3h8LdWMxUbzcOljUAXWUCgU84WaFcAH44ptA3gZ2FayzYyQhMTodDAuiDQV/LOgAAKpYyQ93h+VyqVSE5Kq8iAxD3duVIGjdMk7ka9Y8Z6Dv6YG5CgG6oDZh4BEjzXGbLgiA63k+XSzKyIKgDjCwKoAvr9AIYY3kMlCEDgI7907LPERSOcm/IxkV28lYe7xt6kB2a8bbkHYCuADqyQTEWoFgGgP7g6VN59/yFTC8uyAgCSgKsFYKpiI9DaRTWQMfeqqEuxWpOCneArDXyipmZjqW3ZT2EP+svx7O+w1zud8kmAN23EsBy12WVF6X8ZqUDBJskibLu5ACaMxlVmfSR2Qx1AdAcmgP7ZdpjeT/se/gcF6AN6Cb1HuP8rvfnnlTDple2C7I7Iks6RwCVMoFVCFoIPvsegPdKy53IciZlsZACtOhvXoT64VNZnL/mXr2cTaRaTENGe821CtB8kLyVYfJCR96VDMS6JbU4P9PnsjHQkoyhnFWjY/GZnkXM5lqkJzJNn+rDUS/nmgE/Opbh+J6cnBzL4PSh9MenZLPJju5L1h8p2w0YL7Me36/SPvUHZk+p2EWyKpd+qayYALyrpND36UrqVIMQ6gQ1s/XzUPCF7/Iq08xujG3ZYwIP5gFtIjGvSitZ5IcC0EUmR6mcPn4k90/vqY2DmUaptMmc54zFdMY1BrYHWtEu3dz2H5+B7ldXy7my38rY6+o7AH2v4bq7+OZH4A5Av/kx/WhaPCSA3jqJNHvZA+gGQ0sA0EN4brO/qCo3Fe0zvO29B8ZudrixSRiAvnY2cbexqL72oxbGvhrA3gSgbwLKPZ1713PqOKjZGN4dKGpyk4NlV4fyplm6Cli5iZmNHfdXtbmvM2PfZ9/3+pt4/o+lja6x8bKB9xUolgKAzrpNzcN5feAPJ2beedMu1EiPBkZjcHd3kN+acSW1lrp1dgLQfeDBqpRqWWhtsZCBTgd0uMYy0Gn2O/A6BoeuK9cxOHQZ8LGDk+4FVzl5uwC6bSCz73d8bVdfbM6v+ttVes7+5g+I3km+aVzjfvq5iMd+GxCIjI543Fk3MNRetVp8cOABBIbjl3So8zkdeXBgIesX4BLagezgRRDesQ9sAvOs7/F8EWRwtd/iZ/TPtUvbfh78PU2O8Dz4wfNaXVJzRPj2fVCDz2b3771c4l4WhIC2jb6dmZFZ1jijDWzEvXw2mpexrr0xlp3r6qGutXHVevD3sev89fusTa9P4ve8T0MxGGqXBQc++lzWlfz0pz8lqPnDH/6Q4NPR+IiOaIIWcCoFx1JXP+M9RW/XBn50jYF957q2xDb9GMun75NfB36s9lk/YUhDJlvaMK1oudGQXdnLJemjjmAuK1AZmzMtbC4ETwrdL+CwzouVOvXJ4gJCQA1yM10Q60rr77421nXle5fvoU+QGZNdrZu8pE5DVqDV/4UOvBaAHjbl9fMMZ8NxgQdHLepzI3sGjj/UUixLGR0fy8mD+wQMUE8bWeioTTioCxnQIby9tIrNxzYZ3GW8bvM1qHsKEJ36FBnoxlxGakoF05e1NAD6+NEDAugaFKFjO5lcSHkxJVBFAF0lnOxFlY+q3mEgqKtCFrUfe2N7wR4Bul7I2uPHj5syIpvmKd7zduhCw2pjwV6QbQPqadu5QLpOPbzLTQ50DRy51DmBfr3RwQFAx20LUF0jEGEykVdv3nIcsR8AnOTfYd/WNT+jjZtl8ujZM0kBJgQgYnJxxsAUzAfgBgLoUsvpeKQZw9hTdEsKr90AdMt4N3sD4IHZSqZXzB440BDu1yzA3kTkv/7X/0rddP/ePdp51n+MvwVJrtkrGzK/PLU7zyXb6g/v19v3dLUGG3PGG2dQCIZZA9D14aC7AaJjXtM0gFQIzoJeDzaM2ZigIs/BctIP4HkN8LwgFTnqngP8k6qUfqp0x7gDwMJLrzW2Rgfws1TixwegQwihrzGGs8WSY4qxWpZlA6ATCMwy2oLvXr8mcAegLwtzhdWfhfEGyIeAcAaCMKj89gii1/V3ALrSXyNbl7oT2cmnx3L/8WN5+0Iz0GMAHbik1ooGeK4AOvzMy2IaSvIogM5gJU77JsLp9VXVAOi7ZiPtrY06AHTfhtc1lwB0Kwdj9dPVDlSdk8pRlUqfawiwN3SQMmFUmYK/fJ/C5lFdgV1WgWmcQ3Xf9D4JXGUrJiWCqhneKFXCtQUK+QQBh7pH5qhHDzC9AlX6RFYoQzGbSnH+mpTvCwLouheiVEoNwLaqZLD8lQzn/9CMQpdfxJ/drmI6tIBR+10MP5fZ6f/IMcryvuT9Ae17ZpwfnfDsmI9OmGkO/bxMBwwywLis0qFUCeolpVIkuQZJIfAAADp0U92To/pYxw3noDQA6MlS6kwBdEmWDkBvS0zmJZiS9CyQl6gzrnXSs6pHtt0yqWTeOwyAjmCV+UlfTh49kBPUBDcAHee7ixkB9GK+kDzIEsjqu0zgSwB6OPPcAegj+V/+1/9N/s///f/YWzvcfeHjGYE7AP3jmasb7+lBAfQQoaVZ6AFApzGgtc1I4Z44gMsy1BGBapG+vP79Aug4c2wD0NfTvJtwgPaMtXGm1ABpXnYoZ5Tf5Vd3Vnp8nQKCDSzY1dD3lRwaDd3G516U5xv6wbYPdNZj9OKOhjBjFvfoBw9Ae4z3p+7EvK6YbczkJ92dshnQeAa0myhdkncV+KhOvm8cB3GgjYW+XA7AAZBQf4wAOlb+ngC6RRrLckWKLToXVwUj9ZUCNegUpgNY7XRdGDFQ5gE9O3ztKgfegbsLWBhnaNt9NgF6BlLG/ekCHg4F7Pjn8mMVP3sXAOkzB3G99fG6tK74ngfQbb7MqW8OXatvbuAS5IMRyYsFD8zIQDd6z6ZGKyLhg+M6loMuYDzOiuy6xrdjjnSbyxhY9NeqM0Dl1gNkNoZ4PoBiAGHx3jIArU65fRf3sHmxMdoGcOCerNcdqOQYkBLAc7t/DMqbQzoeg6vWhGWG7brW9r3Og8b+u11rzca5a711Xb9trXnt7IEovAdo8t/+23+jLP7O7/wOHSG9QZ9OVt4/1ECn5ciMixYc73LKeB3Spcu8DFib+47lrtd72dq2HvZdP8pgquCilSq5KQBdUxN0f9jU79to+9gaMrAL6xK6DoFDzOYZjRrwDc8V66Cr5pVZ+cE2ZG3DYCiqaWJGo36u8g6Qt9L9Nsupn4ZHR3L66KGWUUlTZqG/fvVK0sWUdJumWzbto37Mb+P477oudrkOZwiMOTOp+KOnSAkAOubWA+j3nj2R4XiswUtSMZiKWW6TGcEYAuhNLcoNAPqmswJ8ogE4i3WK7SO437t377hPoDSK36v8/hDbDPtkipu+s/0MYDMzrAA+BXAfvyHzlhG9y1i/j2tgl+KFTENbLnoGCHs7MuxCkMLZ+bn809ff0C45wpxmWssUjA7QcagpzOz7PJPHP/iBJAn2Cp2ji/Mz0v1iXDME+rP2ei3jYV9th1CLfR8AHdl7lu1vOgO2BvYsBsaMRurAB0Wsyyp+H+O66R7Q4Nhbf/KTnxAof/jgIQPUvN2JzE/6xz27zx2ALhpiofIIeIR7c6qnKMhPEdhzoJuw/gZDlBkYSDZUJgTo/apYynKxkMV8LsViqhnVoDrONMNUa6OvlwXhfrt2El4H0Ldm3H5Igdt4b4Ve8G8BO9r23TyX4WjEoDbB+kbw7molr1+84PhlacISDAT8EOwBkC9kzzLLNTCy3QHoX8ty/lz+/b99Kr//u8/kyYNT6TEIvxZ5806W//gz+Ys/+RN59bOfyvGzx/Iv//iP5fj3fk+q8bGy8WQDWYC+mln+U8lC8CSyZWsYN3Uq2WoMuE1twmz3GugEzxMNPEON4uHJWO49fixvngNAv9AM55CBzjWGWCcoeCYWK4AO4Ha+mDADfbUCcLmSPui3U2RtX2b/3CSGl5Okbm6xMKP7qpcD0M0lyZXtAt4QUMmtw4LOA7PFsEqkR9ATow/a9gCmAzQ3AD1koPP/aR4YM6CzlPrdAgh0twUjhILsAMbrEvXQSQqvVisZH9qyJVm1DJnpteR9bNKlSLEQWVwIWHfK1UJkpSUXECS0QvkFBEzMvpLe7Ochu17P3WQdYxAbfutnll3enn/0+VofRnve1lJ1qdRHn8vq/v9A/0TWQ+31gdo7vYFI3qc+STKMT85ZmVda7oesrumAgQcYiVWCEB0VuapW2vis7smw1hrodQKb3wD0NgOd2efhc+WJ1REGgK4s74lkJeqMq+7TDHTcu5ZFjqS7/WUvtve9L4Hvs0RWD8YyfnBPWXuC1i0XS1meTVgirVwU0sO8E5PBencdCW9jAN0uAYZyjW7v96De9thghzAE7q4G+n7jenf1ziNwB6DvPFSf3oWHBtBjCncoM914g9sIADqMXkcr3DqYLEvj/QLoOsvB6aonlPBqvSXr4J3+ufmrD1C/JDLYPHXLWfOjbQRtt29B/qvqMLp5OW1qoF/RtNpx1pvd66vjKzSM9kGud37EcJjdcUx2eU5/69iJva1bn7oTc9vzb/775hro6pBXAJ1uUUSDBsdBG3YSLaBmvi8D5dqHNnCnCVJhwI8a0B/TS3XnfhnoewHoUTZoDH59HwCd/Q7A8HUB9E0ggYHM8Zq7DqD3feRhG4Bu/ewCFQ8FoPvo7dhZ78Fj6zuu+e6775qMOVC5G12qzaEdtG2sugBurluXpdoFGMbjYM7aOOK8S1662vYAut0fB/PvC6D7ftoaiJ8d/4dzwA74dOJZZkwAeG2OLx1wQ63MWPbsemvr+8jmVd/tClbZtNY8yLzpmk3gcFcfYgDdZAC/F8WSADrAoH/2z/4ZHdIAzwGOUBZRA92cap8AgN61HvCcmwD07vWjo3wIAJ01CzXZrslc8TJ+KPm8iXbhYLNgIQTP2P8BbBqoiDIB6ojb0YgMHavgTGs6CZpG/b45zMKM6EkItV4R+EFqWtRl7BHER63XkwcPmKUIUHBVVqSaXr17Taek0XZa3/xe4gN+bgtIdxNztrkNusqUjpQOv3BuJEClwWcE0Mm6UAsBdIAx0NHlig531O2sZwueR+E4HIVDGoCBsiv9ZsO5jfNRK1X82jrFWgk6CQA6MtA9gG5BV7YXbLKtdpVFvx8SUC4KZrOanOMzALvoB/Zz6NJd2z7sXIrUCOrEPCIoLxisek4M65B2qTrVLyZT+eb5c5aYMQp3D6AjQK6sSknzXB4+QVZ1KlWpQM3ZuzfcS6gb4exnjd1ERn1ji6n2onBXulsNSvDUuhhnY7zBHGCs4cTvsvsOPbZd7S9XhVxMp/J3f/d3pLt+/OgRAzvwDBgbgrjMUmttGpXzVpOttes+535+exJ/9xhe1SmUOAdq6VuVQw0dCwA6oREN2sM1rN9dlrKCPcIx7MlodCTD0ZH0BoNQQxeZmgtmZgJAR1ZmWhWaVYrvMDpax31d3ej9PZ+aB/0IAX2MGeghjxx1rUmXTLCqlvHpKQMPMIaSZ/xsOZ/Lq1cvqWt7WSZ9U/kAtgj0MSxNMpZVQB1oZKHfHkH0uvYuA13Bc3IZIYAtAOinjx7J6++ey3wyCUwDCuhCRwmYsbnhJ5JmASiuCpkvzpsM9CStwr4GAF1rfG/OkmltvC054nvokMuXhmKbHW3EzmMr/aIOHksEYkJJANC5f6hjna+EbAzGLtM+T3tGbb3XCUrd9Iah3ASCNPuBLh1Mjwqmg/KcQYhpItkikXwRwGpNyuarrEHrjh+wABVMtiIrgJYJV/9dBlsI38WPJsXgO8uVBpXl5UqGyGoPMQFqAylgDvC8PR9rUo2VELHnQrsIMs2CHLTnZJQGOJUyUzYVdSeqt9lCV7n3Bx3La2AHhCAxmB5KIR+G2K5jG5ApBMFpGSBQuDcJctTbFrBB0nedH/oxzWfnCsGGuucc8sbuBCODsgbs+9oOoKdSP70no/snMkJQJfuWyGq+kNmbMwZ31kUpozQnewqCkozVSR9Ee+QBdNSAtz0K5vLBNa23PTbYIdzB7wD0fcXn7vodR+AOQN9xoD7Fy94HgK6b1g4U7tFBhcYCleL7BdB17wr3XIuiareKLgDdy8cm2A7bDYii1aSI66t3SdjVd+ry3+y/1W6X7Ni53/WN7+MIOKSDLwZetj3tPs+xL4C+b1+29fVT+nuX4y6WO9YHagD01nERr702iKQr0ncNnmli+DVdTEGYj+p1DQC9MeADhTscvQLHTaDk8hTuenLoroEeO3hV12/wKm8Z1E3fM7nwshCD4P4au81VACAdXFE/7f9XOZB3uaZrDLqAXbuu67kNMIyfM/4OHUSONn2bXjbJ9yC5Acx2T8tqxO+mzqWIvHz5sqmHDoc0HO7I7IIznt9FhHJ4b890lSz4fm+73gPU267l9u0OnCY39nw2hp5m3SjcPZW9fa8rwADtW+Y9LRRkMYZsdcvsMwDLQJQ4MAHfM2DO5DHWd/H4+fWG9/vsm76tXWQ8lnX/nXj97Ls2t/XF5NTPHcYLzzudzxoA/bd/+7eVPWCgACNpDHFwvwUU7tvWYiynscxu06Venuxe23QvlsVNZ6Bze3DpBqZPYv3rZWabznpf+6/pOAMWARJhDAEoAuzCe8sW3Sf7HP0v4TxrUI/AggTZ5JnCrHS17+EgBN00a92iD6j5Op1KkucyOh4z8w6ZM8y6Wy5l9uq5lLNJA6B7/WNrxig9Y131vsb2/d8HjGahjIAD0AGeK9NCrRlECFJIUzl+9EB6w6EC68WC8z2fziRZLDXbBiBqpTOF+uebAPRN5y206yncKf9YfwFAx/5zfn5OkP0HzIpWm6TLxvB7kd8L9x1jq8FtMoF7Y1//9a9/TTaPe/fuUaZuxWulGbjUFaDmDbalzaXuETpeAH6/+e65MkYcH8sx6iSHTDFcB7CaAGa/J+P795kdSQAdGayvXjIDnTWoUcYo1Pke9AKDAanLvU3hQY7AzsSzvL6HoxwOeIxtQ9ed55QvzDk+xzrnWg+221X78fuaCwDok9mM5VGQ9f/o4UN59uxZA6DTViG40Ja8YL/vAPRm7hWubencmZGOoA9SkueccwDo/cGQeh4gDfT5YjaT+fScWZmgRe6nynYCAB3+ooblac3WNwAfeqUF0w3Z0BzK653F3pfMdd4HOrpOGNSS5qhzrrY2gNQmwCfLmL06Z/DPOzbTyzNBwqsu/IoAOm3sBKd69QMogH57zvh3AHpgDAi6s5CKADrnczRkBvrJw4fy+tvvNLgNZUewtwcAPUHKehBxA9DLqpCFAehlIaAdR8ASbIM2A32Th1btsfavh/Cm6h7R3fJlf6/u/etlpvRsoA7kSzY/AkdQE74DdG3uaWnCCWwhjA1AWuyzfQ3iRDZ2FvYnMGmQxSeRfpHLoNCAKoDFNeuk17KqVwL+H9om+GqugPuinOuYY+wz1KkHyK23on0EppZqyfWNIhVHIQN8/TxzWYeZbeVtpcZXoujz2rhUciSr5KE2i/G0AOuk3dupa8M+D9p5gujUH3guK5fkQpQCIysA9DLRDHTCyQ2rLt5b39vEOQY3NIpvPTjLMA+TAtztUAA6gpDSzx7K4GQsg16frLvobjGby+T1W9qmsqpknPc1CQBBLWFvC/i+PXHzNFiOdua5A9DvKNw/qB3xnm5+B6C/p4G+jbc5NIBORh9P4e4y0Bk76yjcsbHYS7M1bJtpwewWTPc0zTc7soxYag7DPlix3fj8waTLENpsnpHUS/dx2j/bDLTWoNv0lN682Abs+zb2xbk0CKIxbcwWCR+okXfd13rb122l+3uITNw9LX+/59gHQIeBp325e10egV0y0HUWWyPOOw7aFmnitieFDdHGfoWaEavknx/da18A3bF9pGUldbG6VAMdQDocOQRBtgC0sUN3G4izroNapbHJiejb6zwwXVE7G/fyIHQMtG/qq//OtvvHbWz6vwc/qf+Ds7zrmbqc6LFcxt/repZLn+GA67Jy12nSdF8yunGjebUxREQyaL2YGdnryf379+lwBxWpOfiQBeKfrWstxUEB1seu/seg7a5t23XNbmVrxNUMxqEQTjqMgWXl+axNfDdmB1AdrhlGPgLegDhrE89iYLx9JwY8fVvW322A+Kax20VnxePbJePbZP2q9bPP2vT97XomA0sa0CTQ3ALoPJ9cyD/+4z8ywwQZcpDD4dGIWegEJuCsNgahK+yrTePRNZb+2uuCHbvoGi+vu16/6/oxT+NNA+ga57qic8zWjFEv4v8xY4KtsV1k9tDXYC5NB1o2N+4J2cKPZZECmFMn7O72234AeiXFKjh6czjkEoJtdZpIPhgIsuBRtxGAOpzIANCLyXlDWxmDr6azTeds0yuHHuf30/46gG4Z/x5Ar/KepKTw7En/5FjSvmbXoO4wAE5kNKbLFcMooUeGrE9Z7w2gbwK8kZdl8o+9B3spZOzRo0dNPfvYTvB7HubxOgB6bE/g/2gLffjlL3/JrOM/+qM/ImCqNeE//AtBUCQ0tQDOAJgbgA5w0ljLUAP9q6+/oU0FAP3x06cExGnrhJrp/UGftU77R0eSoAZ6BUbalTz/7lsC6L1eLvWyoBOdYFyGfV6PEvxplv71AHSsZ8w1xp3Z3BE7yocecdBhTxdz+eabb6SX53L/3n0GSZoOYZAOwGDHoPPJA+iBArydGwOq2yQLZqAHfxElNtGAUugV/I12XtajfYI9BHTSAIYhVFWxYtb5fDaT5WxCmzJNahnmqeQAOGCvVitZrQJdcnMWa8+4SMnwALrlNAJAB5z/sb1YyRxADhgoEGRAUKL2CwAAIABJREFU+mSR08ePOX7UrYlwzKaTiSzmM44xM9CprrGwK8nAOBFAMQDonJM7AF3+5ie3l8K9qCsBiE6w9mhEAP34/n15FTLQAXxabWVkoKcVdBJ3yAbkRJb5YnEhs/lMyrIQZKC3ALrPQN+UfnQ7AXSz6Rh+yc2ouzRlhfrjwces2c76WvevB5yT/nljdIQeyXVvyvuS5kMtWZRi9WiAeL/uyaBW+4CZ4XWgWCdIrrZ+3s8k7+WSZanMllPSrxNAbxiZ6GEP2dtoQ5kicsllAPRdH1R/6Z2az7z13c0wyJzwNd+K2j5IhVe2IWtZ7Sgjt9Ex1X0+YSAT9UgIp+B31kz/0KdQUoZRA9bXtevC3ZxzfD2oqS19xefE5S5DXYM5Ar3Xnoo8PquYTapzV4v0Mun96In0j4+oO7PAFL+czuX85WsyXaEy13F/yCAvKOW82efazvisc74PWxPaO7g31QfvbQjko7TdZaDvKT13l+86AncA+q4j9Qled0gAPXGa1WqgQ5nBsLeNSSO2LJwubFhNhsaHAdDhvCrcBt6yYLXUKw2tl+aPbIgmdAKzxl9mhptmdpqJ4KAkZzq0u/G6uRci3x1lCq4MwXc7Seo65fqWrzR1qJ1BY9MWDBzf3nXa3qnT17hoY33ta7QVf2UvAB3wbHZwk+IGnupDNLEJQLeABs00oWPT5A3GZVgeWlXI1tL6umqfZlNcseodUr19nyiQDzFsag03d9agnED5FGq+Udda2C+vb412A9AZYYrsm0D9lSKyODjKNNrUDm3r2b124xhY23Uo4uzeTUZ/DGDFwKoHkbrArk6QLozbtuu3gYox0LXp/15X2GHGXxv/3cZwF6DPAJR43C+BcAFAV7FpadG6qH+bzPIw98iIfPv2bUPjDvAcDlaAO2QwAI1iyOC8Cvzzc7cL+Bdfv0vb/rBoz6pi3ALgPlPWZ4Lbdf57vj2bJz5zaBPfNwpGjBPaxnUAI1ij22WbeTDDz7nP9rd2NwF211lvm+TIy04s6/G68fftmrsY3Inb3rbW/JiD/tTLKcZ0vljIm7dv5Gc/+xkj5CF/yN48OT0hOIKxHmR5c9D37cW6apOO2mW97arf/HVXyW0sc7vIeCyfcZ8u6zzb5264Bjrg8xqUs9oDOqpD/VH832dCGwB4GzLQu2TR5gH9NIYKPAsy3xT80Nqfu7z2AtA5ZjXbr5JElqH+I05KSZ6R6QPyrcBLIsu3r2Q1OV8rB4E+xfao11v7gP+7PN/tu0btGtgtMAwty18B1+DIHAylNxwxo78GeI6aqwikQu3hxVxWy6X0ipIBOL1UKdxJrw9q2Q0U7l0hFfF+ausC1KYAdTFPuO9kMiGIDdpxH2ji9Wj8udcVu86B2VnYh2xtQjYQNPD3f//38pd/+Zfyb/7Nv5EvvvhCnea34BVnMLW5XErpbPA5xgo10H/xT1+RdhQ10D//8RcE0DPsu1nOscYaYiAKPusNCXSWRUEAfblccO+oFgsF0Hu59ED73Cg1f8bfBqArhbtl+1vAhIHnGFrL8ve2wIcecgPQsa8OB0M5PTlhRj/6aPKDjH3YeWsyssFx7TPTeS75GI++lwD0sMcxSNto29cBdGahY8xgvwQbsNcfSt5XO7ChvkVt9Mmc4MRqVUhZLAjaQP4GwK2gJyBqqP/L2ud1E6RGT1RDIY/31het1ct9V8Cm8DEC6KBt1wBV7IUIgMG4HYEdAwC6CNcrAJ7ZdMpxYbBqmgr+qgB6KVmwwZGBjix+BsrdAegfD4A+HsnwOADoIQMdk+8B9Kzu052hYKf6lZEVvSxQLmMhq3IpSYoa6Fh3kA0D0HnlBpX7vgH02IJY/7+WldS+qk0TmE7CWVYfQgF1PNMiq2QF5BM6AEEkAUzvISs9FHzIEYjHtYKlovqdpRIAY+e55L2hZP1jZZTDPhnWI7OWkV2O4IUAQKNP9BWFeuVS0mji8PZD2Q/0DRTgRp9uPihaaVajve7Lqho0c8InDlTr5uNiwBz+QOAbfq6gTtcCWykQIXFPx60vCxnLhd4LlPQhEIl6BvZduZKiSqQIYzE4OibjE15V3epU4/TQpECVk0TmksvbMAuZJHVg8Kl6IrU+T4IghfA5R978/onWICCdfbYIFPC11CnqqNf8Xl4OHGPV7lbCNgA96eXS//FT6Y1HkiWp5CEncTGdyfnzV7RNQeJ/OjjiWYhBSdsAdC2XzhdKtx98y78D0HcXiLsrDzICdwD6QYb142j0fQPoutUbfY1GonEvcVmRGojlo+vebwb6CgC6UatFFO5t9JgdqH0Fqg1zrgjUhixoTwEXvu+y7w28umzqaXsNJKi2U6CH3E32Njlpu74dAxJq27QO7vg7Xdfv1qsPf9U+jsZ9AHQatLfEOfXhR/lyD7rG3csR3oNa3MV6Rk4EB6D72FV+3ILn65SD4XMY4gAAHQvGbRyjTWvTPt8FQOdh04DyskIBUKVoQrR2yHACkA4KK6UfDM7ncNCJQbLm3tcIPjBHc5eTOAZ47b5d9/e6yL637XrfPjW0e84ugMc7Eg2I7Xr2XcAvu7cPIPCZmXHfYrBn0xx4vRy/b/oaUcXas8dBCTFYCkc/AHT8ACQGgP748WNmz9HZhdprG/YFP7bWd/+MXaClnz/00WQlfq6utuPodAPLrU3TwzanXbrHj7EHgu3+nqodTgeMD8YFDmhmzyCLot+Xk5MT/jYZ905zv39gDfq/xc/v1/4+e7eX0fjesT7xYxyPa3z/WEY3ZdR1rU2/3rr2UIKwIcDD1hr6Np1N5cXLl/Lzn/+ccgjgCaDPA9S+PR7z//1UadzjvcP6v2lc4+eJdUIsA7vsD/EaukrOTa66bKfvu360zcMB6CDe1DqBSinp2Rl8nW5bh9eR313Ge59rbO0bU4QHuOCwx3oEwIhMdMgoQHTI166vfQB0c8hhrFaoSw36WoCszH4WsiygZm6C4JA8l2pyJuVUs5fRTwvYMfYQzIPV08bfrlPDfdfnvC3XqV2jlKJ6hgygEhzDiNMGhffRWHpHYxmMRlIiKwUZbwUoX+daf7hYSX9Vkb5dM9CVsnpfAN3rXNNvBHDgxGadzozzg/0C8hWvfa+nMd/YPzzt965nFGuH9h0o6UejRl7QB8j3X//1X8uf/dmfyX/4D/9Bfuu3fusyJewHmmC4oRG87vcklhIK9aUtLRzPtVgu5c3ZuXz99dfS6/cJoPO8kOWShOe8//Ch3Lt/n+sKTnHIBADhly+e04GOUiDVcqF1p5F9XkGW9JzPnwbXuBpARwYxguqtdIvNlQXcmb4xPen3mQ801LztZDaVN+/eUS6Px2M5OT5parSbnQqQBOOHYIPGXvkNANCDe0Wnp0la0ECTOAMdADrHCwBXnmut++GRZL0BQSeddw3aWV7Mgt1Mst7QPM65oQYvgXBjZmzPsB6E0fcOQA/vs7r4qAF0jFNRVhxDlulBAFlPKd0nkwu5OD+n/hr0ewFATyTnuVUB9DwEehiAzv0QcwMA7Za8vB6/q4EusqxLQRY6dKRloI/v3ZNX334rs8lUfZxBH6eo300AHQAw1o4B6GDzmWm5jACga+CKUo7r6+rAkk2pFjclNusU7pt8w0HZWI+DXdMEA7qkBvMvY80ssrIJ9svqMiRFiABANyg4r1EnHTpHa8mXJWwTnLkyBdD7I8kBoCMgXmCHJqrvkQCUB398oEGHDCPgsHmKUoMY0RdkLBvdPq5R2wx/VztN7x9q18tQVvVwbYj92TGety4biG22GW+qT3EOr2dyVGupB9oQRN5R2qct71OidEQIfqqzvtZ+XwPQddYslMEQgDSZSz9VAB1RYmnI0BcC6OF56rwB1td09xqAPpc61cx8SQoaP0mVSl4ODwagD3/rmWRHw3UAfTKVd9+9pF3ak1ROhwqg1yUA9MvhoqyiED72FO53APodhftN6cvb3M4dgH6bZ+fAfTs0gE4K90D3QtoWOjZQn8WMGAXQdaM0yhTsHd6oeL8AOrMSHIV7ux/7GujexGppcjZPV1eeQvuMDt4LTbTXd7duYOF6HXX0tetO7aet4Xgl3hXmzQxNRiqGmjC7iCQzBALt6jZztX2SXVp+j9eECEuL+7Q7h7AB/jdNtB5Q14ufW5ABKaaSKwB0H2FqpuLHFz3ejkP3mGyaPV7dNY6WJUshUvouq9CoYLGNVRvVaYEll+/VNZ7tyvtoM9BBWtU8WiK10fy5g4LKqOnRFkBPCKCDInAlaYk6R0qfZhnoBqDDaaFOxDZieG1du9qdnfO4YeJNR6y1a9G5LkOa12H9uGdrmnRRyj5q2Q5mzJ4PF/u/N0CVKcLoGe178XdIseXoNy9HSW9YBdYPA7AjKsxLADrJAgIdmRs/P1aNY8/GIKyTdV3ltX9bS7QLyPWAn38POYCDB5SzAC5fv35NYBgA+pMnT7QGOKLYUX/NrdlLMuPmgntEOFB78eB93VwEA0Ed6dHzNXPrxhb3tLZNB6sNojupvW+eH3JtAXNBD5k+WvvtZIjgGwIGSM+ptbcxPjh0kpZ3ueR94Li5d3pKpz7k0Z5Fb+Po9KOsXWN8aObaDZCXx7VltWlDd3rVz3kDypo7ya837m2BdSLSyzEgzvVg2RCOuWetn0E+m/nmfLXz7Neo6RXKkWMNwPxfTC7kq69+Ld89/47ZR4PhUD774Wdy/+EDGQNAHx1JBiBX005VFrtkxvRYNKeb5NFk0tq80gpxMm7zTZlz9lCX3F7SR3YTL9vufQMsRfO+af0A/NCMDdT2NXAR+gA0xwnSIsFdrABtljH7i30KZZawFrKilHKJbLlCspUGzOC7FTJegrljzwH5UWccaikqqT7WDNYG6pfaGmjWwpWDevN/bPoJ2skQAGNAEUAPOiMXC2Zi4HNmwYH+eUMgma0Lex64641i2p9nlCXKdiT/W9kxVmBaWBXsE5yaq7pi5iwA9CzvST7oIwVPyvlMaccX85bxIlfqTBtrADWor87PaI+247he6sb3aZfzzPXmQ62t1jZs3q2dW7ydFt5H5qS3we1qhjKzJihAFOcjp24KjuHhSPLRiLT4rL+5Khj4BBpg0HZWZSUDAC/IyIHjle1oBnrZRe+1wURX6m/meAUK7ACchdqk3C+DfGHPMDDSs6KYPGFvMfDcfu9bp9wCWiDXTbmVXo+y/Vd/9Vfyp3/6p/If/+N/lC+//LLJNm70UZfdt6FW+/WkovtbyFijwFoGXjiTGi025ZlZugiEqGVerORXv/olM84//+JHBAUAnuMa7MmPnjyRBw8f8WYYg1WxksV8Lmdv31JmRihFUywVQM/h8FYQEy9qyyCDjTXp1rHPCFYAXYOI/NnQdIsFFNlc3+SYdbVl82h6S7fDVnDxOf5/dnEuL1691KC/4xOC6Pgb1gQzo2EjUZdkMhwMZEXdopmG0OvQM7SxUj3n0p4NoAln8qDly3StWeZhMOOCjaGj4u0W3bfQO7UIG1n3oFSQPwRtm42vU65+G9Ad46W5r6HUQ4CoeNZnJmePzCEovwG5RDvQM9DZi/mCjAes6ZxCRwXNiDEMtMYAuQAAc47YD/VBrWUx+ozGBiJTpsdDZaC3xRPW/U3qK7t89vefbPZq6FUlAlyC/21ZrDiGKCeQYA/Lco73+bu3pG+HzT3s91XeYMJY2bG6IoBO25zB8QAIWaW5PR8feuHt2b4F7J2dnZEtA+crUvqnqZSpyDLsP4MikaOlrq9iNJZiqOwli95MFtmcdz1ejCVf5TwHFUfwZ5Zydl7Jn/7n/L1moFNmM2XjQPdP0r68fPFCioupDCstn8OzA2j60dekliLQsffHIxmdHMv49FRef/tcZhdaA50BslzQsGJ71DtsJ1VIExTmy2Imi+WC79OsVL+by0BXXWCS2LIfmlrksVQ38YO8fI775uSq9tamo9e6HTrXntP1+mVa0l7h9ggAnRZXIgTTm/cWGJZInmoZGzAgrUoN+u71R9LrHwfGC+SwgzGnFCZSp+FcEM5Y1HUICkzUxsTZi/qUWe5tvXpapVSloTxgOI9bFjryxGtRwLnll1kjWFwPfGgMP7Wyza5U4ltlAIEFjlevXshQLsKAKoCu5rAWZOf4AjAPtd5XiMFpknAsZCPo3eZzFY5UCslTbTupEXhnfjbYED0dkxqZ6aqNPY8tz1ZUmshAL9oM9CQwjtSpZADiba5NJDYr0aaUQXP2DfabnUHJjIJ+93sy/PKZ5KMh92mjcJ9fTOTNN9/JclkwiPSEFO4F59NKo/lzhNG2c18yCveQzHcbMtCxX2BKeF7OU0lGfZ7j8uEAFAn8HDoH15B1kQQGOre5XEimGklKGYf0LYwfmANEsum5HH39M/nb//v/kq/+n/9Xylki//N/+k/y+F/9K3k1vgPQD6I8b1mjdwD6LZuQ99mdQwLoaYWNI5gprJ8dHOBbAHR9fhfWtEYEYirZG0A3O2IGyl3d6voOdn07S795xX6488Op0dGC/HThhMOeh1Cas3OgodHRjvoR1efFpgtnU3Bph1reaoS0jvh2FEBVCAeGHU7VD9L9lHqwN0Ni58c9yIWNMR6MQlCug66ocT4EajYzwNME9Dpt3V+OpQcZQ2AIxg9jZY4vPYJ7a0iN3PWD5qYRO8ij32Cj60+3S8MGVF26tgMEIXVT9Npwbt/l1u4aOC5uYiXuedvveTl63PiL14Apm4d10JsgudXGAtXuqqAjIi0LjVaG4ytcA7mtslyzfhwA2Uhux3h5p+G2R2uubQJN2m94Jx/vHdYkNX+kn8KOsQ5sxzLi+tq07YBnrlv7zoagGHOoGuCKy9cypML313RAR1Z2A2SqwghOBFd6wMaD1GrRXuMBHAcWN0C+60Osj9AUDsrNgUwXXoh58GUU2s+guaEX4eBREP1cfvGLX/KgbTTu+N3rZbJYzNbGA44dHK7hyOI+FwVFsCfR88QBGPFcx2PrZTF2+ts98R2rO4pnAHAA8Mlo1gEsNE5fC9IIut6zBKizR+eJQAQjAhX4YoZhqKu+CnR2+ByHNWaAdi0GL2c+CMJmaJMcRnPctR4u7UX+/vF6c/f2wI2CbuqM8A5oa9uen+MSxm1tjsN9Yv2eJJAH8L0FqtMGLDd5cHsujquBLh8UvX/7k7+VXt6T8fhIjo9PmA2HMT4aH0mOjEM6JIIdtENQwdq07HK9DwZwXzb94YNrPEhiOoxrwjHReNCsVT+tnMX61ObBsyw0ayLok/WpBsJRS0pAh8hB40Su4JyF0whBB3DwZ3lYrzmpDumYROBk8NwlRcm6rcpYghqjQNVTWQ16six0H0Fd4X4PToqRHB+PFZjHng1dBpaG8zOZTSe6z0CnI0slA9jC1bpty7jRv1uZCsvW5h4DOthQisKc2qQwDAExHtC0zG6u/UBbb4FQZOXoYLTpAhlouzdrTNdSlsNbKcxaxt9QOxeZ0zIawvsly2Up5+cXUiymzKyC7PcxiIE9JkMmVwj0qqtVCCTBU9hIOypJfhaoQTVP70bH2RpDyyBI112HZMf6PmSW6Xt/tgsMZc6krAFmhxqaDOwNbdTpQKpUQQf+wOErtQz6kMUhgxAYKBL84nWxkGI+Zxb4cj4L9MlaS9fok2knhbiDTtWwSVw3HAhNB2zas2y/MnnCb8ggZQnrp9Jgil2ZECDPAN0JTgC4Wy4p2/gMvxEM9zd/8zfyF3/xF/Lv/t2/YwY6/mb3N5k2ZgM7v/j1so+9t49QldWKIgm5hoPXbBAC4wF0SVOtJQ4AYFGs5NtvvyVQ+eQHP1BXNdZxmsrbt2/k8ZNn8vDR4+CeX8lidiFvX7ygbkR2FbOCw/iMhiOOg60ftQGC49l2cjf3/vxhU+/tV//chxqvTWNrshOzU/i9BtecXZzJq7evaNMhEK0f6P6h77E+UZ4nD/Xk6UzHHhYC/2bzOYONMA8ImIJ8okwCdJgyZMBOOlTmL5Ai3asA5GMuMUU4J5p+thKCeo1CI7D5AFxjnozFA4sdtMUE4qhcKhlmSlGswUyBZSXNBPqGWYwArUIWLJnWE2UrAdvDYDiQhNmvOFuWDFaeTi4I/rJ0Qx/AU5AYpzPMb9YyHuKP3crmciBUKwnX90tdvVIB0NkOQXgpdM2Cw3wSKE0EzH3Q1aavAYA2T+TAykWvJ8tc68gjk3zYH8iD+w/UBgmBqxdv3pAthABdaES3iLB3WEDWukOFWchNZ/dRRu/hWsgg1hBsXA+gQ18YgE4mnCKR4VzlsByfSHl0zPfTbCLLTM80YwDoBWrJf1gAHSELZQrbo5a8TuS4TBl8XU7nMlwlytSFMgd9Zfwp8kRWmX5OAP30WE5PTpVS+uycrA0PB0eC8h5FsZKKWcNqN8LMxH1WxVKmszPqIgQz5T0770LyNMCba5sbugUJB5uI2G74O7KtDxT0c9mzt2Wlbl7+HZLpy40EeXcBihrM2YLCGXgdg1+gWFYyBkPPYCS9TFlGGHyYDWjLUo+GgNpdl0Tnk3WosqxWEBevygUs+kvZlumaCnpZ5woBN6Rmz1KZJinPIrNVIedlwX0hS2tgpTrfCFYK51XuEQjICGcR7AcMMTY/WtBtVgY0Sm7XzrZxTZqAEmwFjnKoC8/TbpNU1voZFfQ3/e+rozdWRMhI11s1nk83KLGutbM4zg1YA/we7KAkBA6GIM7eaCgjZKAP+3yGrKz53JPzC/n2579iAFg/yWRg5Y8QzNVmLHVO/yU/7KE2oMaA1jdeLuJbdgHoYDTJAKD31G4oUOKDQWwI5GmxpzsAfddV/pt73R2A/ps79/I+AHTuMQFA16HWTBjdCUMGenhvG9J6VJ4HzA4PoH+s4qDwucuSt2wwgl/tttKCR27zDttQ7CRvnOGM6Ot2qsUO8wYcCqCbzn/rgI/HV526wVH2gQff+rkG6qxRJa1H73sA3bq+/l0zj4LzJRjkfuR1moIj0QUzNAfNDzwm17v9/rGHXY4lLzcmVwbUXK9fV33LO25vvvVDtYheG/mfmZMK5thBKdR+NkcNskkM2IJjNgLQeZjQMEw9nAQAvbFZu4Bo93B+HruciP7v9r7rOv+ZB5+8PvHXbAJW7Xo//nHbNMKjdb5tvnB9l3zaM/nfsf7zOtJfZ23GOrPrOa3PXX3o0kXaJhzRQUocOBuvPfu/px01Rywy5r755hs6ewBefvbZZ3QW5jmo4Iq1MTEwaRO4avO6ae7iZ4vHKpbJWH8bsG33wWEJ/UZGmlEz4xngsDKA3Sh36WgxBoAQwOFlxDL5DHSz6w1csHv6+ufbZOo6f99FDjeBsFetaZu7eH/3suXXTVc/Yrm169UVEJxWkW0Q7734jgE5cC7+3d/9HR30mDMN3NA68/hRGQfgaFSN1xnRq7/TpTva51rXI3FwjTk3/HwYMBbrhFiPeD0W65Nt64eZbFVgYIDTP9ghcDyVwYEE8BwgugaSaJ1DynCol4j7p6uSjmtk0QFYJ9CQJDLPhJnTABoAdnE+RvojiOovK6kAsM/nMp9NmYHHsaADS2tCa+bmun1187O33qJlAtsc2PxYgAPkDkAHHLpGl05waKj1bP38eh1n2addNk3XM8V2t609D2QiYGmIYJzjY5F8JMWqZh3Y5XxC5g84v1i3OYAIrAFrAa62HmhmGt1vS/2rI2/AtsLch3ix5ZC5CZnsBtBbB7CyaIYanSFMkPUika0ZqLzp72K2UV+WlVLse1txNASYNSRbBeAujBUYFKpiKcVizkAqZB7TCc/gCWQzhqBDd+Y5VGylX/exjWJy6QF0yAF+dnlxXEImNMYL+zm+awEib968kX/4h38giP6v//W/5l5uayC2QUwm8bkPDNpVxnfpr7+mKJXGlPsyJIW1SjXTWfuY0fmNExYc5ueTqbx69YoA+oPHj9WeAxCXptzrHz81AB0PsJD57ELevXypoHB4Jqxx0gf3+pcC3uw59z/Z7PvkN3u9yY5lvqN1s+tsrvH/V29eyVfffEVGoQf37xNI4TMDcA6Z58woD8FCWCMG+iEgEXMAh33Wy2kPUkcOrHQNVvphRk5PbSHgLnCrXNofgYUFBzkCa1jLPegJJTJYt0V4cmJWZSJpqB1MYv4QBICawKtEA1OUPFrPAmmGwJS+0rYP+pKx9jLGcEkdUywWZD1ADW+A/aMesjcPjTLcrDxRfpDNG7oNANtcGPq+ZTpRPwcyhS1oqwXeiWH6xI3Q3izPZJGp7dHPMoH+BiMC2oHeXiJYA6wwgQFH6aMVYQzkzFc8MADFwwSHfd9RxjrFXnQVgE7dtASArnbmJgAdGejZLQHQV6lma4LSeRuAvsoTguiwuQbHR3J0esKAsQsA6O/OyV70oB8AdFCKp6AYVxsB8Z9gySyKhUymZyErvRbEr1AfkAHV10C3GQvsPOF8rFnStdRK/fB9p7Xz+5TAwzStIG5zVw0mMtC5dTXqvqnWYAjULGshgD4ey3BwRAAd84AgtV7eb8fwQOsH4DlkBC8G6ITIGD9WDcMqM5xVzyiAjuxxZZeYJKnMFwuZFks5rxRAR1BpFurC+7MSg3ctgYGMJLqums+Nmj7IATlLIj8RzzCJFpbU5BS1naHWjT0ELCY4R6EvDF1oJkg1pPf+tgKjrCPUmKZr7Y+esSlinbU9/SoAnYkDOJ/9+Klko4Em1KxUGyNQ5btffqWsR5I6AF0YuBKWW6f4GoDeBkYdZPm0jbrgqTUZd7f1ALogKHmE4PsxM9DrOwD9wBP06Td/B6B/+nO88QnvAPRPZ/I3Aeg+GGHd+QvDynbyywC7d5xjlC4DugqKK3WbGgftwRUODhwq1bjVz/W9vrz1GOrWdIb3ve/5CZmXa90Mmamhy000IiMV+6LZdOGpXNCCGVoIZFXnSxtEwAN6Y0W1wK3PQt+NCeF9j8+u99vfWdLliOsCB+8A9PU5uGkA3TLQja4YdL5WY0+NZxc/3ZE1y+w5069eAAAgAElEQVRsT6vuPM+cY0dD3JY42CBX3mttBxfLnu2694YDb2fuRpdH/LoH5rituJ2u7GKqwXXWCU/53IzItrabQ1V3hsoahX0TfX71Orbug8YLcwanuzlicah+/fqVvHr1mo387u/+rmZrZcj4WQ+WsixTpcts/9ZmALQZ+FSvYTx0q3AU3H7H8MB/nJcTyRocTjxgh+wkZIaTlvnigr+hS+DoRY1hD6Dr7dczr5tdK9yf2bnhwN1k2DNTSfdB+5vJ/K6ac5/r1nfR9bXpxzNuc4OkrPHlNf322eeuobX2m+Cc4M6K5N3Grm3TB/Vdtgm0OWPQAXCi9gWciwB8AJ4/ePBAa0ODJrUPx7UCmqBtrA4IoG9cl60R0PisGnDM2wf/P3tvsiQ7llwJqhkAm314cwzJHCKTDE7VC0o1hbuSrnXt6hO4rW2LtPQntPS2N/wF8h+4ZAmHzi5mJotJRmZkZgzvxZt9sBkwazlHrwJqcJg74M8twj3C7InL8wEGu7iDXr169Bwtqw6Ukwt9+QK/JrxNDetD/3xRCr+8fpAwFYduhpoIpfbAOiG7SRkYAM9bsdYTBZvDEiLwXmVkiLQIoCuY3ELJj5C8NQZLmioPkXSTDsFKSI0DTCHzHLW6Z3OtS7lcEMTEi4GqwJJWcrBLtCzZ/ibroum1ns1vQCGe3zOAEdwGWxnBF00YUvk/G2PMQwa1A+hu9qRuW+zzLPHGfraEHCaKDAbSAZO6M5R03ZbZdEomLfsUMvOCQKEyaCDZaay9AqrQgB1evnauWquviYEeFIQUbAmJpRsMqULkso0IJABzKrEoE59xU8ZLrR622uk0i2WWqZIIJUVjlT4HA73bTaQdJyLpUtLFnIzzVbZkIgjm8hoJCG1ln7L+Nee7sdTKMqJ1R7TedWUAvRygNR+4PEfr3B3vJasa+zPma5qyTwB8Ions5cuX8umnn8onn3wif/EXfyHf+973mJxkILvZAGVgF2pjtj/WacN1r0lXqnjGhB6qlShwr+1A4BvjpAyi6WzO+t14pihJ5PD4nspxorxEsLf3Hz6SIzBZOfnnMp+cycnr11QcwGjbWjeFCTLTy76rZ4Fd98G+5veVVQTw8R5Ax/Pi56dfPZVffvJLJlE8fvSIstmUskfCgiUQEovQcj5YY5hbAM/Hk4mWIQCUDeYakjy6HbLQ4V8hqcFXMLnJLuA+tkKeljLOkRBRTjwheB45lZxMn4E17lttSRIo1wC0heKDyueaHYHN4P5HhmPMRA5I/M4hQY24R5AFx77R6YJ1PqAv0katYMRA4BPOp7Q5c5TbQD9xTxVJ2vr/XXtdYKDTICgbvAyg408E6YKvbglP6qPowzMCEvph0haZhjU7GvRl0OtxPiFZZjGby/TsTNbLVEviwK8JyRPbAXTv7d5eBvoeQE/FAHQmZ0O+/eiA+xEA9Mkp/JylHCd9AnkqKa4AOktMRFoLfQEAfXyiYGWkAkhMwguJteouF36Q/56qCGG6UIn7uvGAKxY0Y6k7WveqLlhCOi8AjcZAD8ktnoE+HEm/CzWvrvr5rUiSWEsaURR9R3Fa4NsGoF9goFvs1Z4DjOngE1CoAsxhJji15FxaBNDHi7mcZuoXA0CHCHf+MtA8r92+qaa6AaCHcjwEpo2d7kq+IZGvG3d5a00TU4Uc+OFxMO48Q4UYucZ+rSW7AdB5DsHnkQgj0kqwTtZUZcLv4Rt3oJDye49yBjrOdlBnmZydy8vPn3Lv70hbOsZAxx7rTGnV9N0D6HsJ97vmy7xre/cA+rv24B1+/x5Av8ODV2p6YwD9QhqkZlHT3fRSu+H7MoBeeU3FKbmcDX6xx7eG87/2wfHBKx88QUNyBoIFfOlEaT1Rn9WYu0bBSaMSVJ7hHgJAewD9wtjuAfTrTfebAtBbqBcWah1a/UeuAdaGKhIiyuuiHGS0cdTkmovZ/gaYGNjgn7pqDvi1Z7bJ/7/t/dvWb7mXLUjcpPerAqv+ue1e5TaUbUPVdVX3tj7YTIAq7KbvN//9RdsLcGWz5ET5uf1nICiKQCIYNSYli0M1gMzPPvuMAdQ//uM/DpKwkXR7IVPdFA58OYvSvlIe18vbvRm8rxp//36bdyZf64EwtJ9AHuXp2gzOUdILgXTXXr+/leeY71e/Z5SZrMZwbTK33uXaq+b8trlVtYa2zTU/h/0Yet+h6hk29laNfeavKtDIrw0EF23eAfC5f/++PHz4kAA6xs/2V60l/PUFSctzdptdsvaZrdnmE122jq+a85etHwQ7EEckUATQO/h0qQfQ44QgOtmpsPcheBhTDjdIyqeoHbwkEwhytAjW4V5jACpJTLCEawnyuJRhXUFrUxZTMM+ntBeU7g7RF4BgOQMkl191dY85wXYTyKyar379l/cxsFhRnxTgOetEgtrklEs8ax3zsCmATilqagAXL89AJxjc60l3OJR270BWbQVCZ5Mz1vDGmEDQNInaCgSTba3S38ac0TsbgA7QwgvnG4CO63fD0qMQtvkSG6C5l6d0DCpTSmD9WouetmRFApWGibVcVCbLVSSLTNnZXdR37CoTFMAxSgTglWIOTidkJMsafZMF1YS1gu4E4LSXFLD2il7Nk0Lr2PLyXuL9oyr74pM26tyfe1y/T2ATz2+JSL/73e+4h//mN7+Rzz//XD7++GN+ffTRRzmD2CTbc4lrN9+3+Wp12lTnmiyUeiNQ7litlFjlGQysdAWDAeC+fnvCeZB0uqybi7ZDxB8rCmv24OhY+sORfnQ2I4B++uYN00YQOGb5CSShYJ11UZoLirDqE/h1uZtZUKdHrneNzRezR5hveFa80I/4Pfrw099+Kj/9558yieKD99+XB/cf6N6qCJVajiB3j+sh6a4lfc7Z/wSFMS5QcADDjQk/KOMxkjjpSArUeQcvVSbQzzaZelu/GDf6rUiqC6UwMLaWEErQN5TtwHvwDJZwUFjKcG8kE7SVdb4AWzhVuwNgHck56EfMr95gqHsnWNooJTGfy3RyLvPpVBMPAJxDDp/ZpkhCuz3xj7rDA1vsE/y5o1wCoDNOEuw1l3KeYGlqKEVS9rmsZMY62C15cHxP+r0e12Un7sh0PJazkxNJ9Cb8AsijtqggImw+h/89Np3b2d97AH0TQO8fHhBAh+0+/eqlzM7GVI44insE8miTkTTLxCqsQyTP4pywkPGkDKDDT1BlKgKhQfXI1nx+1uGkDn5FgbHXXRa1r6NS6K4A9Lx6t2uOB9DVkusXS+d4BvpaE0RLADpUNXSJc+XXfs4mFwJAN4AWADq+glkp+sr5jB0oGZUY6Ol6LWdrEZQUMQDd9u7KRCXvg/ok/fB783HsXMCIbyjpyV4MbPV+ov0D0DwJtbTVD1f7BgCdpbDC7CqG/uYBdNvXCaDbWEHRA/5vltKzx17VGw6k8/79HECXpZ6xp2fncvLsBfdS1EBPkG2NZygB6FVjuwfQ9wB6kzX/bbh2D6B/G0bxms+wB9Cv2XG38G2XAegWrN4Mil9koPtgThkgp+tUAayX3+OdUh+k3AYmaVfuxilrOkxVgfxyUNX/3G5p5ro55VVBJWOg6/u0Reab28Fv8/dFVvaunOym/dL8+uZhpqq+q5pbewb65mjsEkAnUzjIY22bA+8KoOP924Aj+0wPZtjvquxJFYh0nXtfNd9tXnpb4N9zGfhatjHeXtr3tBFOKqzquez5t11XtsMMcJLxyZT8DXZV+We7twUacJgy4BmMI0ilfvHFFwTEwECHlDbqHfcHvUrWlh8/33e+zxhgcwlcfpzNvlbtLVV9pUAq6gbrwdZYnAZoGyBgQdcq0GIbIFy2U7gOAT6TeDbwrAyyXTWnbuLv5TVRNW+sv8prq2qtbduzfWDB3leVLOPv6duipIDAPg0JadvWj/Uv2L+QHAbYA5lZfBmAbmOsNRWVjbbrV9U8wGdaP5hdyxnWrK9mqj2FWs82G1K2eeX5WLYjl60fQFBJUAYxAJ3gbKstqUmoA0APQADZHMEGgUUBKVveH/LtkDR3ADpijgvIh0NiHKyGwUBaSEZB2aZUJVdRu3IxX3AdIshksrW+1qCGeALrN8hocgx3DKCXbVDVusCzY26BhQ6bhxdsorF1McaWYMSgGtivDTS/q8bWbJWB6JRvBbMTjM7BkayTHsFfMNAhiz+dTKS9TsmoRf1iAOgIONMeBSBQn+1uAOhc96y7ifw9MEADUALp6HZQFQF4HqQxV9IRiUfsI4LnnYRsZEIrKwXSUiQaQEaZ6iMFAx4Sm1oXs8WkkEJRq2Beg2m0i5fZN7+PVfkIVXv2Ve3BvSnbjkSCKGISC36HRJDf/va38tVXX8nz589ZCx329Ec/+hH3c4AW+PIJaGWf4Drtuaq9G3sAyhEEM95CvdM8Ka+Q3E2XK67Hs/Nz+erFSybwDEYjGR4c8nsA6Aiqc5/oDySKE4KardVcFpBwf/uW9GX0ka1rzh/K/Yf666XElt3vLE16afu1ZZtCNnlQ1VBmodop8+2+ePrFBQY6z1pZKM0BgFrTxbnHwRZCjhz/L5FMhfUDtQB+QQEiZg1w9CUY2WCJ7+JFHJUJeUUMQcuQ6EhhXCfTsUwm+JpwTjOh4uBAekj0QhkT1E5HmROWcIj5vfpzSwLdpsqCCQk1nHS1lrmVEohiSbrKkk56qPtOzWjJWBprwb1vOZvyZ9w3RnJBjHu2ZZ1q6Yi79roZAL1AKD0sN5aVzNuqenWMddzt0lcECDUZT+T87IwAur0byjom4V7dl3sAPW1lcnq2kr/9u1h+9osvZTF7Lv/1vzyWj3/8RB7dO5QEZ3Csnzcnsvjk1/Lf/+qv5NWvfyWjJw/lz//yL2X0B38gq+GI62ASdWUe6bkqXk8kQl1xQKtt1MfGYmxLlA6lxXS+lTSRcId8+zIS2pTRvWMZHR9yHpw+eymz8zH9nYN2h0ArYhOQcFfFr9UGgI4a6LqegbHr3qGqVKtC8ciVbbAkI82XU0Un4oY7ArlvFYC+xrkESWSwecKEJ5Vw72rCaws20STcd5eA0hRAT7gbQQWkkHDHXn+6Wm8A6Bhb7nVVCLrWkVCv2PvrFQIBnA55DmcxMXi2CjFgnJW6ifrpXUigxyE2HBjo/KANif3dAegpfefQ4KjNfuI+1xL6g73RQOLHx9LuJnz21UJLSABAn74+0eQ6PNseQKe6QSZDWQuSppmKQNsQTc5k8OWv5ed/89fy+d//VLLpHkC/a77Mu7Z3D6C/aw/e4ffvAfQ7PHilpnsAfTNwrk7hBUDAyRWZp1gGfjzbwaS3jGVnfzMHxZpjh3T/eVUBwo1gSYNg425HLEj50IkOB7Mg+aTS7aXcQWSfBxlSL/1ZHOYBDloMGAELY/kUv9NbBjAhr10dfrMjB363fYi7Nw8z7QH0640KWVgbYZiiHmAuy+rBWB6WwfJCbb6UkoJa0xaMQhwwEURWiqiyOQs24tUtLGSXNTB8MTjE+wcJNWWFbNaE8vWhNmtFqVRb3Zd+tgfniwQWlYfOLZaea65xb2VDbdbFUmJEkWzky1Z4sKxQvdbyFvYef73vK1yvZtLKZtjzmQKG2nl/XXHfICveQuAOmdsuu7vyez1YMugagD8cvgDSINj+9NlTefniJYOMCLxD9vPBg/syGGoNWpPgtu8L816U89C+KEZzM8mrmDc2PwzA0H4qpJPD8TcfB/SBZp2jfioYQ2AKqQS4DyJj7pnNtnlaT7HP5N5g41ReHIHS6XQWmO1L6XS6BNcYiC89Z935e9PX6VwgLLox97etN9vfN/vE3lv8r2unUJu4eL0Osp8T6kNokkhebzi8UQlvawbL/Do6OzuTV69fyVfPvpInT55w3h0cHlKi2QLeS8itklXXfP9p1t+25vVdts6q1qbOMVyv86Xwn3QtWHLItvWgpV8KH8HWSWEbijbYWPhAMkVEpCUdAuhaiicNcsiQcE+DhDtYdAag+/0ELAoA6AwqBvB8OV9w70BACYBJ1EPNV/2KkLSC+YCauIsAsCyWKrkaWBpU5nbyifoTxXDVTw3LP7cCO/CDCkDO9iPrR1dqx9VHxPWwKwAfNbDYYikBgDEILAOUJds7qFpYEk+deeXXjyVcGAjvVS1MXjoaHUurO2AblvOpTCdjSim3siUZ6KjhjPA1QJttALruHk5ZJqCVGIddMdA9lOGj03kdXVtMuqoEJTe4xwIQi0NZAVnLIshhEjwPlSLjuC9JT0s6QJI5SbTOJ2ueLxYcH9Qhhr/DcWqF0gS0QVaNl3TkHEC3iUjJ8BBwrzOeTa4p9v1CZWWbL2z3rfp71WcagK4lViIy7wFsIlD61bNnnMsAFbGPg5mLshiwq/geX8ZAL68V82PKiglNnvuqa9eotWrEUgeQwg/QMyZqtqYc1zdv38pnX3xJZRLsCf3RAZl0hExaIg8fPZK4A5nVlo7/ckIAHWsGFEYkmqAPMMZkKCcJ5U4twc6Ds7veWa7ql7p/rwLQ8V5T4zHfB//Dnr14/VK+ePaFPHnyWO7fuy8Hw5Hu60Eum6xy7BUhlvDm9WuZBEUDiwHwnkksMddfwqQq/I8x21UNdN07VLbdgHDMW/P18GxgyZ+enRB8hbwvGOCPnzyR46MjZaNDDhqAG0qQcJ4o8A5/AuUPmDxGsAb9p6orK9S+jWM+Y6enySZQcKH/yXrn8AdnTDZDAg/uAJULAOjcu/GbDEoA3w0AXZ3A3BFkX5rVNXIGLpm2RNJEk9NG/SHXIu0YkjUmUyZttFfal/QdM1Ms8f14yfd7BvrtBdAjkUUktOkHD+7JwfER9y0wYhfjKafPUCKJGLsEaB9JyrMdbLVKVvMsNjtXRYwg4a7nRVWm0nIMzuczMN7KTDIe0ZJshwC6Mrl386IfXfaXDfjNPzJcgGelVj2SzFHhZk0AvY8yFO1tAPpu2r0NQN9WA113Ij17YR7goXGuOV2tZDJVBjpqoOsZS8tFqVfpXu5c5c1CGUzP3+Hi1DmYjnkGG4Qk4qgtvU6sCj7djnRQcxtnHux+RhThOchacbMAOpNNQ8Ip9yiLf0VtJprgLNBCG5FoeDiS1v0DaXc0HrRaoKzPWGbn55KeTXgnAOgdJlig/ZsS7tYnG5a2PO92cG7bmH1+Xl+Y43rlvgb6btbr/q7aA3sA/Ts8E/YA+rdn8C8D0D04kQcDrgDQy2A6gBTW/AqMD6uJa0HgKiaVDw75IATPUs7LW4cst9syGptAV2CEh07Ms1Vd8NsHIyzQps9X1CPCjznT0Um4h9h0OF+6msiGvN+WTmnUjuZhpj2A3qiDC5+ewlr+pYC3ziR14DcYTcEZ5u8h8UqmhAfQ29IO9VOVgb7ZrrrBWx5WKhJj/PuNrel/V3V/+13V9eVeKwcO6967qq3bRsS3Y6NvwxvKtrM8BuVn9ADKxkhewc71971s/Vh7AASY1HD5ef3P9r0F0C24bOxzsNcQjLcAOlhrH374AYPW5X2g6r4X7H8F87zc92ZXq/oW15ptLfefsc/xPpMx9Yx0e195r6oaV7u3gZ742aQXEaRFn6CvcIBGIML3x/VW9+Xv8sDGZVc2WRN+rdne7p/bxq48f7atZbufvx5BaLt3maGN+/vkPPs8JG5A+eD169cE0CHhjv5FANwUADAWCE7bHN9Fn5f7wn625/NJh/7ZGIQPiTXmO/l56wG6bWvGP4/NzzrXEkAPYGmG+pGhjxHWz2ugAwAIDHTPCLPSBpzrC2WTI+EKlELsMej/g6NDBc5B+YHdh8z7fEZgl7VmCViqXLAWvtFoBwNVeeBD4dWN58k7e3cj6dey2WHfBvu7sRqhggA7iDEEixGBfoAnNqYMpIU603X3FA+Se1UMWwt+TuH+ncP7Eg9GBJaxf4OBPj4/l9VywWQHgA4A0MGghIw7WJQX9gf2exFUNGl1TWSon6jWbGTKYWMXyC3dCH2XZppgAmAL0tB4NwKBC9RrDAFCUMkxNr3eUIaDI/YJAuRUY0U9etQeZv3hOQxLLtmsSYQq4axJZyEpa6XqJWp3tFHad7uOBhYdUOUfNOvnzattHwco2INCRLsts/E4T/hA/5ncNeW5A+BuKgjWB36PRR/tEkDPILmLeRgyRG1MDEAHK3WxgCrEXF6+ei2//s1vuC8cHR9LdzDk/otj5TqK5L0PPmAyHROIskzm47dUbmCJGkrBK/iqyRcKmAKsM/vsn7v5yeZdRu7d32t7js0BA9A9S5vlKcZncjI55b56ODqQfqeryj2w39lK2dlIJAkM9GfPnjH5wt8XCyZC+YR+j0F660smSwXlo3d/os07YA+KosL+4vmMWW/KIGgnpebHY3n69CkTSD788EMmi2Ce2Dy3BCWMP58dYEcCmWhNlARYR78FNgcMeyRb4KvX5d7H/WOZUq59NhnLfK4lE5jUBLAdc8spXAC4+Pqsys31fBMGuppSS6JkPRg2hMCGqaEEvwi/B/tcuh2qWnVQSz4o54zfnlD9hn7mMmV5BexrULm5+NpM1Sr+vjsG7bv27l7CPSX7fN5ec68+fvRADu4dq2LKs5eynM7oQ/ZXLZX6xhqF/0rbnUqrrYnV8HkMQMfv4JLq2USBS/rNgROQ7+u+HoF6oXr1zhbnrvyrsLKuBNDDbOXeqiVSwEBPU1EJdwDoVgMdIu+RnrF2pQbFfXaLhDv38PA8uIbf2jIO82DNBC2tcn6yWjOxa7JcyPk6+HK8/vLBtIhZ5Tp2Kon0Q5iUHF5QtAkJtbDz/W7CM0G/15Vuomp/LexJBmYHckrwLJXcpleVfEymE+tMtOe3z/RhOfc9Gech6Rfek3ZPS9btlqRBhQm+dB/JSUeHIocDaXUg4b+W1TwlOWJ6Ppb2XPvNA+hIGPA10F1T8vY5U/+u5rDe+/cAer1+2l+1sx7YA+g769rbf+M9gH77x6huC5sC6DzYBKeiDLDboduC4szuDgEmH7T3wUU7kJeDLPR33AHJP08RXNd6PN/0y9pTBk/KgW8LeHqWkQ+WW1/wPi4YieC+uUrGvFOnPoCcOS8rRO925sDvuqebh5kuAwBtDtHR3hETSCfgLZiEDYfGDnvF224YQLcJGz6gapy2NbkKQPDvt3VVB+T2NuSyNjQBC/loTjq8bteXARa7j5+nvh3ervhrvW0s95W3QWUQsnzv8v3zw80GEz4wfoMUbfnzqoA4BEct4AqgDIENHLK+/PLLHLQEoPnDH/5Q3n//fTk4GOUAuge8fb9Y26rmwbb+L4OFVWNctt02ribXjp835Tm1TrEFeW1++X6osjX2dwNp0T8AJhCcpZypA9BxkK4LotWde/46vxdf9v4ma8L6sWCgu+CnswHl+VJuS3lO+usLxr/Vsw0S4W6+loFogOf4AhP9vffeI9uQktaOgW77g+2z1+nTJu8pz+Gyr7OZTKd3ZpA9sOttXlf5G1VrxrftqvW1cS2k+IKvh9AdK68CFHAAukBtIpdwV6a69aetpWwB8Hwh6TJVRgLY1t2uDI4OWWOZqiWQQ4a87xxg+4xABHydONRXJ3ge2OgEEPItV8PpF+xSaf9pMj5XXev7vzw23k6Zn4v/scYpXzyf09aZ5DP+x8/GhCyP6VXr01iceJ9PWqhKWAWA3hkdEsBB0HixmLM+LCTK0bdQOkLADsxHgIMYpwt75i0H0LW/gi/T1uBotsoIZKEGMcE6MF1DTeOk05eko/WHWT4gS8n+BHg+m01po9EPlLhH0g2AF6vbjNke1mVro05qkTxbpaZz1fyq8/fLfKRtPnGd+5b3CaxD9AHWK4HFwLg2sBFzGi9LMrM17+el2Ryf8NHEH2zS7gzB7zzRpjgfQkGHn7kWWS6znIH+u8/Bnn4io8NDiRJlPrPqaNSW995/XxLUKQ1g+ez8jSxmmgQD+2MMdGPeY55MJ9ONWrnW9uYnmyZPffPXml9jiha0+0iqcZLuAJfPIXO+nFLufjQYSi/pKKM7zYp1Avb1UuXuoV5g5Wps7QBojrsdGY6GeXKb/g0jubueAwO96lV1bv/ss8+YhIfkJ/gQWn4osO2NpRd8RexpSDaDEgbsTgYp8VA3nnYHKg2dRNoJpF1FVmkmKWueT2Q2m3CvxAtAigHosEtW7gNs9F2tn5ufScUdbwJAX2OvDH4I5bjDF9jn7X6f46LQnvoEJy9fMZkDwDnUbVCWBEoCewBdz1yTaCyLaMb5OZoPJVpGTPxYDkTujIR7ANCxF91/8kgO79+jDTp5+oIAOsa7m67JQEcyOBWUmOiC2ubKMk+zpUynykBvsQyIJkdpnM2cTUVgNWYHJYPNBMPvMoBOCfeek3C/hQA6fSa4gDRJLVlD+YMM9DUBdKuBPkYRF0vSdTkLVTbXA+gb8Z1g9srnWZx/6KEiKTOUjDMGuiYhdJk4xXkIhYTga+rZZ1cMdPWYMK+rAHTEJqCoMjwYEUBfjXrSQtF2+ASzJc/XKJXQXbd5jgFgDgY6e5llNC7uKh403wPoewn3Xfodt/HeewD9No7K19SmPYD+NXX01/AxZQC9cAIQLC0Ck3ZQAXheAOfaQA8ieKY1QQKwjihZrIwPyrRRKi0hQwTZwGR/GPtVCdgaBLH/S/1QwMm3BSku2lEOjiMIYMFR6xtkmMMpsYASHarQPxqYouBdeOpCTrpgvpgccHDGnIR7rv3+Ncydm/+I5sGSbcHCMvizB9A3R6s5gB6Yf0jaAAMdtf6wtlcARXDgbPH/QiZbEzz8qzxW9nNuW0qHDv/eywDFy4JJ5ff5A015jlTN55sMVG0csC7R/dZD/OW27Sb6o36/bcoVV/WTb48FXRGAAOgAWwegGCAmrgNzCYwesJbwdXx8lAedy/bTA6zb/lZuT/3n2lQ0MfDK7DU+20Apq2WMZwJLCl/GQPJ23EAzHh5dkoUlldnfLSANQA2BZdac7XRUxg11WBm82c2rah76tWh7+nXWg61lDzogmWIAACAASURBVARuu7cfW+uvcr/5tqgsfwHM22f4dewBdLz35cuXDHwjuIZkDQRYMabGQEc/2xjXk+Lf/ZiUVRPK41Gnb7fZ3W02t+p6sgcCkQFBawQeCWwgCBkkkQGe44trHgzeDRuuAe4sxfwGq3lFNiKlsjtd6fYHhEcgjwzmOVihkNKEhDhelK4NtWRZsLYCQNdPLLgYpt/sJRxvesR8/9vYlPcSb4MwnpiXsCFY7waiA3hD0Ax9Zwk1nuF5VbvL69i3y2yS9z3j4ZF0wBLt9ynJSAAwsB7xPRz72MmSk9tibGprjIt2qU6SeeOQo9xVIqFLUrwQbQtgdd5ZkG4HB0brXKKmIyXboYIF1mkun9wjiAUWaqulNa4BjgNswTgtF3NZYC4CNGxDZhNzNuHfMReN4Uh/JwQ3mYDAs4yVZ4Dy1m76pOwz2eOXA7Zl23vVnLK/Ayhl/XeTrqeEtM5jD5aToR8AdPusqv2QdiOokDWZ43Xba9etQgiYa4H1w4oEQB0zkTTV5LXTszN59vyFPH78mDXQVUpbOGdacUymcQwAPczx6dlrAujcY1JNLMDzW+139AsY6Pjf2PnWruYnm6ZPfnPXo+/KiXC4u409+yhN5eTkRKaLuawjkdHBSAbdHtcJkyfIktZSK+liKfPpjMxz2BnMBc4lnBcCww5s7AEAhL7KmnO9ZqhBfHPP5e/E9bMKCkRBmplzFJ8Z9hn6amH/efHyhbx5/Ybt6nWhFDQMvgTqKetcwAt+RZQkMiN5gAEUJmBgTmjiXpcxECrzMVlpxf5JmTiGJLM5y0fgsyHlG6PuOZiSKClBQB7KICEZZDdds7O71gXQ863G/D2T2+NyNll8zA18hZQ9yP4PB0xqYG1eMP+XSzl9/Ya2nX0WfD34FdSe5stPsOL7vA5wuOab9A0vG5A9Az2lfPuirefKh+8/kaMH97keT54+l3S2oLJOsliRGYt1hwRQAOgq4a6xRrDRZ3PUS1eQHAA6bBwL1rRVSYL10JEoh1hdW228+urq52pdbec03fhK2iVZY/u9L0QicGkWVIhW2AuchLvVQHcAOhnNOyKwoGKLMZxXLfS/rmFfi96quujmr3FlJEB4AP1tttoA0HXZw+AUO/dGP/CH4PsGs0G5fz6sDjzB9XAd/ZHiHRKtV9JZYQ6uBOWuekmkLP5uhz9zD0IS8VqVUXYBoOd21s5PbaVt4bGh2gCV/mWW0R+Grzw6PJCD42NZDXDmCwD6dCnPn38ls/FEhpEmz+HMaMpl2MD3APq+BvqNm8I7fsM9gH7HB/Bdmr8H0N+l927Xe/UIW+i5FIFAdQE8OE6fQssc5y8D2e06O3xasGQ2t/qiKl1G+bLAAPOBmG29UgUUFcFJODe3BUQv3BF/ALT+KQL7cPQh0zbTemmo+QlGQ2AQsQ4bg3BFJ9vhDcGIovZrEdzk7wqvbaPm+u2abVe1pnmYqQos88FFmz97AH2z7+sB6JpprYeJIgMWgQgwBinhzpq2GhCj3FkA0ZUnsPnyY+W/LzOTPAPTxs8n5hjgVWUb/O/Kf/fgpm+ZB92qlDCK9ewCLA7kvgywvcquXQYiGgBbBmcuA0A5VCVp86qgejkAfxkYo8HvAFK5SFL5uf3n2P0tEI+5AvACQQnUlAQbHX8Do+fRo4d5ApG/Z1Wb7PnKz8jdKsiQ2ff43/Yj/7ttgG4ZAMDPaCPsM4IzlgCAgy7abYkCVYBB+TOq5hiusaCoAblWh3PXADr6z/qrPI5+z/drpryeqtbaNgBn27j566vG3s9Tba8LaPhyLo6N5Nv/4sULgXw2+h8MdADo+N4Y6JbkoaDXjqL1JYb0tvVbHgdv8+xv3j75tV7u3/J8t7G+4M/5+nyl9QMXpJVqUGiNgH/o74zBlZD0CAA90mAirsFX2DAYWCSAu1IfB58NRp35f1ErAk2P7DuAK/CHENREiJyMvTbAgxCoI1CpQW/+JgyVAehFgEolDHcNoJf73vd3lf018BHPiGdFv6DPDDBC+2EbcV0TX2WbvbT2mW2iPekOJBkoyxMsSezPqE8/GZ9pre80JVisdWI1QGZjafL5G/sZ/+zGe2cAuta5Vz+kCEMqlq5ehnob+j0AdJKNkLRgZR8wn5KEc481lrtWOqDFsgKolYsyA8u5yv3yVBRKT0HePgolHgBuaVC9zTrYAMC0TirUmItSJ96n2eYDvMvvdU/elHSt2o+v45vgPegnY7xagoe11/wvn6SB9vjEHw/Aej/GA/Dv8vzb3ms10DF/eSYKSeAm4Y7fZdlak/omE3n5+g2T+AxA5zPjWToJWdUR7FvYc8anr1gDHc+KRIrZVFUlsJ6sJAN+pwni6uvYq/nJZhe9U++eNl5V88t8HtaQf/OGEq/d0YB2jCUgAEwg8TCA55gTSCpAqQiwzymvbYlYqO8d1Hy6vR5jA1oTXO/h/c56La9/la0f82+KZ1YQXe1IJG0A2FHEvQl2G0kDaYqku1gODw81kTKUMsA9ydCPIhlDxSOc6fFMFvfooiQAEhSyjExzJuvA9i4XyjpcZ3mpEq15HpIGsdZ5BsOrorRG/Uf/xq68EkB3LSvcEsrsURGC5p++lCnhoK689kmC+QcJ5H6f+xaSEjDn5uNprqbSibT+uW4YlvpVDRzS/of9rNhZvrGu2/rBewBdAfR5a8Uz2uMP3yeADrsMAD2bL6Xb6Ug8zwi0Yq0CQ2VSHXywWJPD4XcuFtPAQAfgC2lyFi0CjTYkkyGhTn00koFQWgg+7xqlYfR+kAW/WEz89s2biy2qkofXtVENoOuqgM3KAfSuSrjDVrYCgE6/E3vxrgB0JxG+AaDjAQ3ItvA2jEqqiV2091FCewIGOgB0SLijBjok3PW8hF1MVUL8a9s50ZeWsuu3xUhiWcsA84ZKT60cQEcNdDDQWXc8SLhr4p8PvIe+54eUrVNNCXf3QKYaxnUQXGwmAMpallBkAoDeRcmtI5ZHWPWwx7UI6q+mS5IhYGePegNeSwa6nQtgZyuO1T4P9kJO7K6XS3529OfIzQ/d10Df9SB8t++/B9C/w+O/B9C/PYO/CwDdB2mBu+CwaUFTq3Hm5SZ5MMrrBwZGiQOByn/T3g8Ozi1KDdYm4+C/OT82mwiHU5kLcPjxpYFjDajmdQSd14HAHF4GoPPpAaaHqMweQL/o4JaD2E2C0s1W9y6zgpu1pMnVtx1ALwMDtxFAt3VYN0jtQdUygO3vZWCXjae3p+XDWxmALANk/iDn7+s/v+qeHlw1FQ1r41WHQ/+cOEDjUIWgwsH9+7JA3cw3b8gMBisd+8H3v/97eVDCr1Nro7XFM779nlH1jBYQNSDaP0/5MFz+HB/8h01GMAbBXzCZ8ULg9N69ewyaWyB2g7XkJDatb8tgKAHCPABTsPOarOHrXuvbWp5r1q++TzwwUu47P0fL66G8LqrmsQHCVdeW26LXXgTQy7bexgRjj3mG8gF47wcffMDEB6vXa9dhDgIE23XSwrY5y729JMvqwaliv1dwtWxHfD/58bHryu+x8b9q3ZP+twhMLQDoweEAeG4AuoDZFWkgkfVcSwA6wSbWh1aIE8FMAJgAxyVdETyfz2b0gzSRUMjAILuHLFIQMYKUZi7N7NMmA3SaMzzUf0TwZ5e5lX7OVdkWD9D4sg1mD32JCPh8BHZDTfQm69qvzbIds/G3uTRvRdLu9MjSg5QwbWSayuT8jPXQIV2e0C4paIQaxvqCkPK2KNjtAtAD9KUgJxibCOXCr+50pNfvS9TpSDswQPloqIu+WFI+GfNwudCEX6hj5SUdHHhF/iMYOliHAGcZiFddUCpHBXDQyjRhTHf18nagyraU9+sm7cDzGQAM+2hgutkq619frqVKxt2ut/ZhLlbtOU3adtm1HkA3cQq1d6aiY3VbUzLQn371nAx0SLjHoX43ANCkr+uE0u+hfM3Jq2cym5xp/W4kZyyWPLupfK0q0pyfnuW+jO//uwSgW7KP3w9tzGy84RNhb0U+y8H9Y2VeM2lB7TWURpiIA1n78YRJk9iHh72+SsXCpqP2a79PPwr9B5CF8yqAovqZu+s5W6s+voDPA/ij+9aKCQKYP2TFr1aUqz09PZPlUhWDKF1/cMD244VrwNo7y9K83rmpCiGBhz0EiezlQmaUbJ9JuphThYX7QIzEsRADCZ/N2AAxZPRnxASQu/i6CQAd6xhuCccHzOEwV3qjkXSHw7zEwHw2l5PXr6WVaZIT9rAh9jyMEeZe7h7sAfS7LuFuADoSXB5/7wM5fvhAZtOpvP0SAPpC+r2eRDMAe+oLLLGug28TJ0HxsYXSHrOwNwFox89QQlIAHXYeJW+WS1VcsRImtJVrKEOktBfwhXcFFu92zV8PQEdsAPYIe2C/N5S43QlqHLD/ajNvFYAOV42iIDivAMZucT68SbMcQIeEu/otsbRbUKDZTK6uit3gdzjTWIJO1ZnUj1+8XsuwpWdOA9DZh4GBzrMQ2On0K6Ngs2yMdgugC9Qkg5w7AHTM/aTXk4PjIzm4f09WnXYOoGfThXz5xZcyn0zlXn+kScCr9R5AlyXnViZDWTMJg6kaek6YnMngy1/Lz//mr+Xzv/+pZNO9hPtubdvtu/seQL99Y/K1tWgPoH9tXb3zDzIA3SSriqCqY3rk2eAaiFAZdwWKzZnwTBcL0JJhMxjloDAOiCZvVwZKqh60HOAtX4MMwZ1GSS/p/QIkt8Os5WlWH243AUGVRoRjgsAxDtH4Hs+L68hkCbJyzEIPzDD+Lf9eE135t4J/rrUcwwF855Pnxj+gebCkCrysAgf3APrmYFUB6NqX+NLagAwm5QGsIpMUcoIIvDPAGhjovN4YEpR0d6yx8NHbgGY/Xj64agEuO8CUwUgfoLwsKOvH/jLwCfcvJ/b4Xttmj7Y9V9XyqPp8u87+tm1Olw9y/vmv087L7KvvT1/Kw9vbzcSgIGdWYvKyBiQOg+2WDA8OybqZnI/l7ds3ZDDh9fjxIwZSwdIxhlPVs5UDnuV+833gwSO711W2Ytt4WbITAH+8ECwF68yCpuUD9Wbf6X5g13jAeDNwW6i97BxkKGV4lfulPC+a7NXvMofLgFB53RcgSMmW5Vuu9TX6W1kjz559xcB9p5MQQD88PFLGaJDXg33DfqvjUxVEuplN7mpfZrNMgs2X8hwpz62qYM5FP6m491XXb8wFdOdC1XEAKhk4DlByJQHM35BwB0tdPz1wwAOGpaAZa0knylZHEGs1mZF9RyUeJBGSxYq650EKG58PBjvsB/ejoIKxgY2rqKsKJtpGw7DnTl3D8nj6eV8OnpVtmfl+ljgJvxggEmwKfmdsfdzTJz+Yj437lRMuLrNBuB7vna207iMBq8GAvjh6bjmd0CZPJmP2JZikChKG/g7CuXmXbkhQFX3eJGFh0x8ubGTVasOcwBrl80NK1XSdg7Qv7kXdgpDAiuA4vgfYBAYxkgVQMgCscwa4g8Y6gBTOv8k4B4iRNIC+bYOtGJJBWBPVSnKAgU4J0FBqKpyNtDZqPvkJqqMNAOJ39aqylzf5WXaOM/DQJ175/Qzf42/sN8c087bLbPlNtq/qXgDQ7SzbBgsq7A2YM7lPkAnX2dn5WF69ecOa1oPhiMkV3HuhkjHoq8oMGMOYW6uVAECfT8818Y1AnLIO0T9kTkuLKga2Pv26b36yufmeqtqDmCwCViaY90HW2sbbapWb/cDP8NHQj/CJPv30U5mnSzl8cI8s/l6nS7sOoAlMcwAKAKHOTk/JBoZEOX6vftxK4k6Htqg/GLA8AkHRoP6gfrhXwbj5/sB+xORQqJuEs7fWNS6A/JypGoAx/Pz27QlB9Ol0wrkBIH00OpCjYy0PQ2AXc6LbYX/1UPMccwbPHaTFFyhZMhmzr8BcxLkeiUuobw4zwrEySeCg82FywLuStb/5Ht68owfQCWLZ1sHvL/BcRVqRJihhRYd5iuWMmvKQ4Kb8fwSfIpHuYCidnpYmQU15JG2cvn0jCRPxNLGjw7NskNV36iqbMu7mv4CBrt/fVQb6KmpR2hyv7rIt/bn6E+lgJGl/qMkt8YQ10PEaLUYS34Ia6JRUj7VGOeSgj9Yxk3XS8Uz6mZaXwAaMvZUJiaEGOmJpD4KEO+T7X3/+VJbTuXQ7XemvWgT24GNmocQKEwPdPr9eq2II/UzIgTPZSxMsEKNj6cXUA+hqO1erVBno8AUwx0oqbd7uln3Dbeelqvd4EXCdlwgAFmuscg2VFrWVxuR+HMpk2iQvml0szqIok7sR/fKWZKn6OACaR8MRy1O0RZVXWoLEBE0e3MJjvxFzwzJTtsd7CXcTK4LtzBnoGFZNymUiDkpj4IizyuTNIiWAPlkuZNwKvkwLKk1a1oXP4fzeyr3UKXipK+oKQfj3QjFjvZaR6NkG551BN2ESQgfnI5K7VyyJiBZyjjSsga6JH4X9soGosLJMEsOcZbk9JG3hHAY7iqSSLOVe3xsO5ODePRndO5Y1VBuwNaMUzngqr16+lPlkJsO4Q6C/vRKhNxQSoFEH3eZB3pdmWDVFpTSPb2RqbL9JmC/sC/+9e8eegb7jMfiO334PoH+HJ8AeQP/2DL4H0DedgiL729hzGkDRoIT+rgAG4Aj4mnnYPHF4fPDwsQYXQjCwCqDyn9sEjNrV0cbHB6sI7lbarOxU0Q8wp8V5KnY/+x81ldCJ6DM4J3DOCwlTZVTFcWBhhRpL7D/7Ciy0agb6HkD3wWSbW3sAfdNmVQLoPJBVA+gaRAg1cFHPNtTGBICuMqaodVTI4rUjHD7r2cmrQJ3yXbBWeEgLBxYL3Jpt8eCCB5z8farmCH7XpD7nVaBYud3NbFu9vrvOVU3brWBj/RCwZ337zzI2HoKqkMIEoxsBxF6vS0Y3ACQc4vB+G1P0mQeOfB9Wja0f16b9XQ74o2/x2cYWLbPMbV+rMwa2h+L5CPgE22/zGL/3bNKm9qrJs5bHfxsYqPtZzUVcpxPe8RoEu+uqrKO/AZJ8/vnnnGcYqw8//JDzzOahsUis1uGuHrXpettln9dZH3l7ia4aoAgAXcFAEOBWYPMg2J+A0dshQICAC8PaANSMLU7wHcwfVVxAYiD9pjST5ckZ65RiLZAVFuZbFGnwhRYHQc9QU9fnBeazMjDbN2z7ptL3O866d3u72S6zZ8a+hM+HL9hCBWBGBOysrI8BkjZHCS4FHxstMrav2aQ6rZykqBDdpl8+RLAOrEkkRkCe+OycJSpW2VLr9SYdAjvm01rfs7ZxSDTReWIRKPMd6rSkSACw+Vi1H9udVJlJS2nYF+dQSPjLAfQQ5FxQCj9iv/Z6Q+l0Ue+8gw/VRBkA7EtNAJzPJjI9P1VGWQCAPTDNxA/M3/A3SAMro/HCjNPjiAvIhThtvQ7ZX3UjPaBwW5DnheICk0Cx32oSD+1XuuZ5CwHz6XzBddft98lAp62JIgXQDw8JoCP+iwSf8dsXBNA5JyxxOZxrOT8CQMc6uqVXfe/pRrrhwk3Mj7I/+HMR7AHOoaaaYIoDHjDHugNAhURHrBV8/y//8i9yPp3I4cP78qMf/UhGgyHBCvwNYDrAYNiUt2/eMrGACTuB+Yn+giJEf6CJkwQ+g6wy1in2aJx3bV/YRa+AMc/PDLW09YyN+RKpnXAgDIYUpSEgNQ/p/5OTUyaAPv/quUynMz7Hj370kQxHQ8rddg8PBXXdmVwREvRwZsoWC7X7i7lki5kCKO02653Tn9XdUQEUwFCWlBLqetPel9RqdtE3u7gnfQKLjzhQi3vMBQAdPoOCcWCZr9stVQGAS5Kpb4ekXCiLIAkD4HmUdHh+hcrV9HzMudfrJCypwOSFBYA9VfILsE1ItrmoVuN2tjsPoGMuA0AfLkM5gt5AFl1dx/POjAA6rhnNhxKnMdfDciCStjI5PVvJ3/5dLD/7xZeymD2X//pfHsvHP34ij+4dEgSkj/DmRBaf/Fr++1/9lbz69a9k9OSh/Plf/qWM/uAPZIXEpCiSSdSVeaRs3ng9kUhSLbXTXqlU/rotUTok8Iqf18lalulS2tla7rU68vz5cwLoAxRmDi+WqEZbA4COdXXv8SM5vH/M37/67EtKSyMh8DDqSitbKascSW0XSCZ+xJV1br4P7gWbZgA61inic0h4gR2DhLtBpaHEdnhvcXYye1uOdVwFoG9cDwc7ZHX4s+9l96g6S/i20NqQ8ACZ9dz65I5M1b5lsSAkRKE9nY6qiCRxIuuVnteRiBRFetaF7cSc2sWrEYBOakik8WsmUkA9YC2LbBNAn0ahFAeuXTVPgMyf9JKjc7JeyRDnHpQTiyMZDTQpH2C6hFJV+GQA6PRJNqT0dQQsvXUzU9ic0AJALxZMdU4x/GWsB3z+DGVFoJ6CcwEScOAjz+cyOBiRfQ4JdzOIKPk0PxvL2emZLKYziYMyCgDzGLXpkbwE0xr8Ie81e9+YJ7+vM1lpD6DvYinu79mgB/YAeoPO+rZdugfQvz0jWhdANwBA2ecGnOv/BjL44BYcSxw27917kAPoGoy6WL/LB5ibBY93kxvcFEC3g789WyC45JPEfrYgaJLgkB6cf9TSCwC6BTFwPwTtcHhWQE+9Cxz8fJBvD6BXAzxVwdimgFT9Fe4PXvXf9U1f2RRAt9gH7QBA8+D8bwDoZKGrxGmrrXK8dV7lQ+VV73n27BkDoMaeQWDOq1sYCK6HWwUeLIHHAxnlz8G1ZRbVZW1pCoxd9Vzv+ve6trN5u5sB6BaItf63z7NxQRDj/PyczGCwHiFn+ejRI9anZg1Dx7C08TNQ3oAj66vyMzd/tou97u+J+U6ALwR3LXChQZTAZqwxcLZ/mgQqAoDoAwYCQ/Z3ubxJ3fHUQE/NxVYjk77p/Wo8/qWX1G17EwAdY4b+/c1vfiOwF5gXANCfPHmSy+8jcE8WzmwmWQq5xmZBnrrtvok5eVkH1m0H7lEGXC9dPwh+ZGsFFRBQCUk0DIiFGnceQCfzziOIppYT61qJI7A5FNxKFwuZvzkhW8z6h95cKE1jYEIgUJGNZ4Cui7fo70udkwMf9ZfEu07hre+3de8TgvC88PXwhfUPu4i5aLbPfGpbh5YQZvuk7WVV43nZgxiAjrFAsAygYRvAcprJHOyb83PJUrVH9GWNgQ7J8hz4uBkA3exoVWC5er0UNbbtvahVbWcRBK4tSIv67knSkQ6Y570hgRjOc9bGXUg6hxzrUhOjsqVIprLtCoJeDHrDz7YxwHy9mMUTfMA9gL6zdVT3xtla2YB4xW0wyHQ8jYHOtTfTBL75YkHQHGuhDwZrv681PMFoHQKUgyw72NmZMqgnJ7KcT3gN5gHmCvxOU8+JQy1sSLtbEqDZ128SQDd7wUB8KDFgZ3XzYwiiBHuNtY9npHRrYNeTuZpqYB3/o6TNJ598QhgMdYcfPHhAdrmAYZ2m0oE87mrF69B3SCpAkhBqxGP9sN+GKt2ORBcYGLN7GD36iuWDdN1JUOe6gJnSpgY2Jte4Qqw6Z3JYTKhggTkEnxXJOPgZNvvnP/sFk/TQX3/8p3/CcgDDgwNJDkZCyfZQxxyAOUpEzCc6f5CElOCMDwYr7FC6DHufJspzLEosbXssBR9uweZWp5/dNU0BdJROoO+NGFNbk8aYzBKSWpGUBxsP8C7u9qRNtQiR2RhJUec8I/aShOolBqCThMCawpqwZ6NfdiL2APrdA9DhT917/JAgnwLoT2UxmTKBAgA6GOgLAuibLHGdotUAuiWz0F9boMxQKPHChNBgJwCgBxULD6D75VEGuc0O575vaT1X+UXZckVRCvML/T3L9/e+or/e+/v+ew9oqnpUOAvlpIjiafC+pB3Tjq0BoCc9rkGUO8GyUsAXcUv1u1hyoaGtqHv5TQDo8xQA+lIT6rKlTNuBSEGwvWCg121TLQB9tZJhKNEB1vmor37IbQLQV+2WMtAXC+5pKNUyOj4qAPRlKrOzMcuzeAAdZ7YoC324B9D3Eu51F8536Lo9gP4dGuzyo+4B9G/P4F8GoFtaWH6wZS3AiwC6MWMMaMChEIdiAOiHh8daR87JUW44bq7WuR3gm/XuzR8kmwLoGnzAlzrUeL8FTovn1qdScLx4QvSZSblbPXSVQFLmF/oSma68TwDQ9Z44ZIeAc2BDBM96L+FuspoOLNoD6JurSgNHdmjEGoqsJsCGhDu1msKLieJkcGWyhkQp7IF9IUPWH7baWre2zoutuMDq2v7O589fyGQ60ZiH1b71gW87D8uaQazhYKByrpAGJpATsRaaBsxCK0MgzYCbOu3mem6QWX3zlsq1Mmev1Gu5BQ7rXM0SESyXUe9lYLetOZXcVQCEB+rVihn9ADjPz8/kfHwmjx4+lKPjY46VyWubvdR9RSVykSmfgxwVz8wZ12BMLjyRBS8tpBIYsLnMZy79DRsMu1yvTzhPgqQv2eezOZ8dgRm0GbWhKa3c7zPgw/2j3q21hEfNdhRLQ+9e2V8N51LNZl68rOHnUN/CdDWv+FDsoQBJfvvb38pXz74imwVJGo8ePZYHD+6zjn2322O/YR5ibiVJ3TnevL+bgOgNhjK3f3XHoEhW2v4MJoWNeyLoqOsWADr6BzKYGhSjrQS7K+4U0rVMQsJeYvuLSDtpk51CedvVUoHj6VRW51OCtLamzfbC96FpRzXaMLEJnuclQjyTYhNAz/kXu8mtrNvN+XVl0Nt8Xy/jbolbAAh8GQt7r/29yj9uMq9mqFdJyc229Hp9AugADWEEoASAMYFdov3GONIWal+3w5jAGzAGOjkwDBwHNriT776qo6wffPu3PYsyRHVeMZk0fA6kfM3PXqkzzDb3BkMCXGAPG3gOAG+FeYdySfMFaxgrU2otCePpQfUAAGNQUWB7WC+z+HsVu7jKz9F5eJHZeFW/7P/+bj0AjQUPoJtamgHoAMPPz87lq6+eUwb6waPHBHH7ANGHHLMXPQAAIABJREFUI9qmTr8nw8NDQSIG7N4yTeXs5ESy+blkS2UNwweGfSonb2IxmLS7uqch+fndHuud3m1z26s2qZsUOGxh7uNnMqKD/6FnVT17mmKO/Q//DQzsuNclgA5w3CTKmbAKme1lKih7A0AT/j36GWddJGT1+z0ZIIknyJsbm5SxhvC0POe+05Nvf7OubVPMUtuhQ4X4RiinQ1ug44dzQ8qEgDP6aLCfOFuAhY8yMWjrn/zpf2AiQW/Ql3a/o3V21yvJlguZz6Yyn6JkyUxjAC2RLiTb45jsfCQwMZmhrUotuLedt5j0ZoovYOrvsNTMjrqbt20KoKMQNSX0IY+Nurw4O6CSbEhmZaJLD/NoIFGs7HOcR6dn56wvD+Cnl3RIOqCcMhJAWN8X0vCQ63YSy3At/c/u9Kr7XyOvbJfduHFvrDUQMODrwqeFmoYljJuEO+b6d4GBDvt29PCBjI4P2Qevv3gmy8mMvudhlDAZNEXyP1i+Fw5M/rSF79UKARjPVmDhQi1oQf81YmkYzCMdihWStgIYum5rWZyql9lh+7+cKOnfUwWgd+K+RLg/TZcmopa/9J6BxEA1jcJ30ZJ8hZ3zXUAGusUvSwC6B9PxPe1UK+a+CHvZ7fTUHkaxrILEvp5JFXz24PxNL4ygtq/j4CTcsZ/YPmIS7rqO25RxZ5kAadO+gIH+erGU6WxOAH3WDkQKQRJpfQDdnrMJgI7xMgCdiUAuuedGGOilyWhWzP8aIDkmCj5/li5oXxErywCgpynn/ejoiOD58OgwKC2tJQOAfooYzrksZ3OJQ8ItJNyhHMEkOMyQPQM9rIJ9DfSbXv939X57AP2ujtwNtHsPoN9AJ96SW/DQgGCnAx21aRqB9EE8ddZ0L9DfKyAMZ5VZ+UHKmXW/EJToo77ZATdS3tHV8i4HzhSEDtnB33DfNAXQefTaAG20xht+pQ5sqL0VEsdDrC9/SkpJzucabGCAb06HXGs/qnylB9A1oI04YshUdwJoXorpG+7Ga3x883CJT8awD/Rz2cZlD6BvDof2Szgkcq1vAdDtlIjaUcEeUGIqrPUWvrdAnJN0XcOLrgkBXrQ9l08dY+7aAdT+9xKvZouQyANms2ermyyuZ/bpYbmok1l38pYZnZe9r2qu1v2cq65reu8mfc6DN+ZHzVfZlvtkIrQTf8d+AVs3Hp/L2fkJ65Ai+AM2l2+b7S/4aNtH/DiVn7sJoFT1OGWQys8x28P8XlazS/Jn8gx02HsElPEZVgfZWOia3V8PQm+aeFbee8vP0HQu1e2Dbf1d//0IhNYLZMIWQGr1q6++ktevXnG+wQ4gyIgv1pvrdGihkEEPNkm3pxKTdV5N+qjJWvNz7KbbYTbOxn/bM+R/D4oiCqRifyikbQGic94BYIm0rjkD27AUYNWRaa7s8iiJWOMWAbbFcsaAC0CVzhJAgvp8uTJRkAjnGnc+o2ege2ZeESYrCvpgTFHn8jbGvG2tmmoT1r+ViMAz27y0sfFMUa+OYvtOk3kIjQWmtdHeIMG1z1roglqV8OMRRBxPcjnnJJcVRi1G9RXgobVzdtJKuP8zeNlmndqmr6vmIu7HkgFBlQSOL9OxWC9ZgXW2K1Z5WnwNhodkiVLiHWUf8GyQbJ9M6FvTtga5ybgNBpXaFN+X/txT/lvdPlcAvZ4Nb9pv++urewAAOmsjI9kYAqgBFIaEO9YP2OGvX78laxhz54cf/ZhzBnW4BweHKj8+HBKI0UkB5nUmp2/fymo5Ecl0v9ZkUbWBNj+M3apS7ptqH81Xxs2OsPlc6AOvnGP+FfwPu8ZUfvBs+DvWC86nluBtZ338vT8aysGDewTCkTgAqXv8HSoPYOnTzs0XArlXfDZ+xmeBbYcvSrXj98Gm8FTiYhHYH3bxot0JjHy1yaG8A5Us9BNhP/KiVK22QPGCLPwYoEqLz/nF06eUcEcN9I9+/BM5GB1IlMQoAsv9D4lJ8+mYdgffQ7HL7GjMpPuWMtOnKqON5EnUbIYfqP2lnwlQn8m/cUxAr+7Zahd9d917NgHQaeMBdIfkKahX616AJDAdoARxpgHKAGiCNO38YkEAHYlgmGsA0K0UAJJemEQN/wTKI74XDUAPn+OtNkz4HkC/vRLui0go4w5f6ejhfRkcHnBtvv3yuSynM0q4j1oJk0GRNAVp6sszjo1YgDWc5kmfaboIcTkk4sNv1VmSrfT3BK6hgpATaTb3fn9Os3PwNj/O/CJ/djgY3iPbu9jTipI25icaoE4bE/wxH3ct+zK2lj2AvhHPZLKO9oe2Sfc9qLtoQhZKAiGhqKfgvgHoLSj62HkhBEKvazguex/WZuhmAujhB7Y6rGVfAx2QLuNY9IW1tMs8TRVARyJTlpKBTl8bHkQFgL7No7Na3nUA9BgM9EzLEHbBQB8gCQF9CJ9VfeoE8V+0k8l6thNxBOtLuG/J4fRJDVgTWA/4/Hm2lHStiXNQl0F9dIDoh8dHBNH7ByP9eCTjwtaenlNhBspOcTDSAMyNga4JDtojewn3PYC+CxNwF++5B9Dv4qjdUJv3APoNdeQtuI2xJIxh55uEQxsPGUGmnc5ZVtQhNQAdjpQ/VCOTjbJ4/YEknX7uyJnzZs6j3dsH0XYHdNbv7KYAuj0/nsMCFGCzFWCR1oc3Cb1uFwFnzQa1PsDfAajgC4EKSMrizyrvqYF9L+EO8NxLu5tU4R5At+QOddpsbu1uXhWHrfoz7Ju/UvulPoCu8LmlXENOV+ue4/+8Vqpz8tetoi7YVU/bFGCyoJs/ZNpB1Gdk02kPCT65RKtJtZbqCNYFK8vP0uR9dQPvV/XXTfy9Sbs1fNQsBMwANmSfQzDUxqdgpavUJ2qgQxqPdUiDpHYZPPZ21VRObC+p6gv/bDfZ55zv1wzoWhKB1U3Hzwae4b6aKJXk5U5MBr/OWF+3Td4+lj/nXe5Zp83XuUbnYL15iH0w7nbJqkXwGi8A5ghAY2NFMBrXwAriGjKSdgh2NVlvu+z7Omsj98fQ2zbnGRS0gFjBQCcNh8zgtqRU8dB1jyA/2D6Yx3E3Zt+DCTSbo37sCWuUHoG5zkCb+kKqCKLARj43LTkLChZh0tw1AN38QO/ner8PdsBsAQB0JBEZiGXJqSYJbUlEZMGutVZj3VcGQKbV4piwRnhXpTfbnZ7WB0ed4xAQQ3t63U4+JjcJoFethUvnPOZe2EvAGELAj88PnyQkX3S6kFXu0H5GnZ5A/pdTZ7kg45zA+VTZw5hiADkJuGP6Mq2gGkC3cfLtq7s+9wB63Zl5c9dlmiLC8cU/8/8wF1SaPJVXL1+ztAfmz8d/9EdcR1gL/dGIyT1gWd1/8gSRa2RmcL6Bgb4GgL5S4M3Evv3ZGL9PIgU5TfLcnqzernVz/eDvZD4x/Kp8D8S+hzIaARi/dy+A4FBlCCA77oGzKGTYIYdtPgmeD/dBIlo7iWW+zrjuppOpnJ6csPb0crYgmw6JkQAwCCSHOuiwb/D3VPY3JDngHGHnYQeifx0AuvqkmiwAECwvYY/fBzAsZRH0Ntt8enZO9v2rV6+YhHR8756899770j84Ur+CiOtKZvOZTHGeH58xyRhM6B7AdYAiy6UsZxMmkSK5BwkGTC6IY+n3+kykYs14SJaDnMD5q3MLjNe7+GoMoCOpIcB3sPYcn3Bqpcphr0cAPUGyAVQS0kwW6O/zCecbxrULQJOqEEj6BoCuin5asselIewB9DtbA90AdNjiwwf3pDca0radPnsp6WxOv3PUirAkVdGAy/2yxJwipoP65mCd435g4gJQ14RPmAYD0JHsrP5YO+leANC3xTcu88WrAPRh/4gAetW5rexTmbJllZ2w9vh2IRnRf2YOmAcAXf9WAOjdBCUtYLMVQIdNNwBdfSlltPPcr5mwuzFZ1wTQ0ShYUSTHzZapvMb+hP3QA+jrSKIKCfebBtDhZ0PCnUlTBKe/GQAd8Rc8fyYKoC/XKwLoGPuj+/eYmNJFwi3amGWSzhYyOT2jb4D9LFmrl9NCsmJgoO8B9OFewn03K/9O33UPoN/p4Xu3xu8B9Hfrv9v07joA+qZMEBgd+gTYWJHB5wFkbLwAz/WAjPqDnQugw80A6LsDLusB6AVAC9D71avXdBY7HWTXj+Tw8IAHNbIXTs/ItETdRQDnkHkbQObNMXbwXjgiuBfrAi806L/BQIfjHgLNBqAz8Owk3FtB5vg2zbH6bWkeZqoKZvqDgR0K9gD65ihovxiADq83MNAJU5hiBAJIxjwu6mBvgOaBjYO7Qw7VpEszSvjWfTUrkqXJPuFc5lQYyoc0toUMBp/7WkgXW9KJtfO6JRfrHg3r90fdfnu36+q3u750tu0LZpc4y6BWECTJVTWjYGhRqUMy6XRQj1qlQlkjknYN808FDjA2xt4uAL6gL+y7gVOp3NN1nzSE1PIJwePgJpHV3aomQZytU8BrlQfXLWCL32nAoWCz2X3rtrrpvOJ9jWmz5SFyu9psab7bhLzi3b4+6dUfpAxV7qGQHIQkamDUIRjGLgjJNAyuAk5pvv1c3Yxwxa7GsnYD8guL2cL+LDdsY/2spU1gg9ZdA4NMiNEyPnwzA2URy8awJjV9FmXJqfzfUpJOLN1el6DLfDGT07NTmY3HcoAaiaE5ZHSG8gxWb1sljhA4BwNDFXf4qRusimoJ99vEQDfmZVmJw+aj1Ru2msNWD10BFFXrKJfFMB/HAPU682AFSVzYIjAawSJKEsoRdwZDyp2jffPxRMaQwJ1NWVYCNhiAkAmTAtIwOXf6AcGHWOG3NReQ98/MzpT/9wFhMBFX7YR9wC8G9eCaRBInAPO60ukmWnMYABbSMLIVn3M5m8pyvlD2Z5opMxngeUj6QPtVztfvG+rFFK/Sz/maUSbQttceQK8zK2/2mhQAd5CtBQPd1hwSRgDyAkB5+1pLe2AN/P7HH6tsORQZBgMC6P2DAzl+9DAA6JBwz+TNq1cSrReyzjTZBfMLI28S7pag6XOw/Bze4dZyZQdaH+B/KxEBMBv1vAEEI6Hpo48+kgcPH3INUa6eZXNWvAZ9gp9xpgewayo5uBcsyRmA4ulUnn35VL747HN58/aNrJapjAZD+eEPfyhDJNKHRJ9et8vE+mGof47BwnrOuM+0BXWtseHQZ0f5kAaniCs7wl3AsQnJAiZtrEnumgTGZC4k4QTFC7gSEK1AP7x5eyLn4zHt8qMn78n9Bw/k8OiY+6C2H/L1E5lOx5QSX8wmmgifxNLHHGQJn5lMzjQxAWUhYLNgr+K4Q5uM5IROp88+QfkZ4FAsQxVHshaAv029via9s5trrwLQ/RMxuhMkp+EhA0DPAO7gD+0213J3gDIkPa5d+A/pfCnj01MmSuG8wWQqJIaR+AHBZo2n4HeoZb1h8wmgF6zVDeu/Z6DLz35xixno7bUsyQhvs05zZ9BnYsr589eSzRdkoPdXbTLQGbPMKcl2EAqDn+/lhXIMCkrgjMayLykS8BZ6No0wDXWWIKEFADrnEyXci7OcraQq0Jqf7hRM/KqrBNC7x5JECqDbeZFvt/ifybXDK4P0PCXWrUxX8G+CokPeHvbJSli7PUx6PZOHX/B7lJBg8SYte8FSE7q3wj7BTvW6gYEeaNi05Sz9saLCaU3XsLnhaQigt1EKg41RAB0JddPlUt4stdb3Yp3JNJTsidZtiZltoa8q8bOyzcrP1Vuut3tB7nyQakJPHwD6oMe9meLygZluDHQmvG7kINwwA51JDihhlsgC5QhCQv8cCirh/Hfv4QMZjA4k6SFBRGS9TGU5ncv45JRnhXWaSQexQkyibC0tPBtK3DkP2UfhTFGE68eWYc6tbz4NGr3Dzpz54rjoxTNRqx1UhOJIpK+qOShZs0507i+hskYiG9RrihhZLOcSyZJ2IJM9gN5obL4jF+8B9O/IQFc95h5A//YMfhlALw79YZN2DEJjoGtN2wJAp2QbZcZUihYHbQPQpaXy41XOod3D/uZBhKt7eJcAugsyV2ROlgFaBCCePn2qwWLIRY1GzLzH9/jd69evtU5MYAB88MEH7J/CCdbsdwQ1cB2lfedTlT+NVHKPAZoAlmsGrMm4KxcirxW6B9A3JKD3AHr1SroIoFtdMLjqypIg0BnqWOldQoYp5St1jZChaN8HAB2/XzYC0K9e7f4KY99pG0Owq3QQLTPG/AHW253LAvd1WlWXjVbnXu9yTTkD/ap7NWo3z9J1IcDN2ppohwVw0caL46W4HGUVg1woZTKDHK+BTGoLla3k94uq5yz3Rd1n3czA1ztftic16fMikF8wbu3+9gw+US2XtL5qIMPfm7TFnqnqeX2bfKJbzWY0uqxJm83+lNIZtn6eMfzJVArMVPzOyqXYc1o/s6xKTZSjebs32a2NOumKi6/TlvIY+4/wc0JlAwE68h15KMQHC4SsA2WQh7Ab/RVK/wW/MO5EDLAhQLTIFjKZTmQ+mUgPakYBqBEAUlStMN+mxaA4gVBIGEKNx5B1B6DjUytyAG6VhLsH0L0ShyX1GVsIwBzBvDhmsIYBtVB/2Pa8zUSbZooYWZAhJjiGwCPVjbrSHx1I3EFgrEXGFiQZAYghSEp7zZQ6HR8F0ANjWwibc/oAnsBPdV5lAL0qiOyvyVqRpK04r/eJzyBLFuu625EO6ygbeNWS1WIpKb/APJ8RPAeI0oEoZwBQTJJXa4kqmIKX7VFb22RLQXeHPYBeZ8C/xmvSFSBdZVHjH8BJjKkqLnT5/dnJ+YaEO9YD6in3BkMCml3Ikt+/TwAdIN58vpCXL15It51Ja52qQtgy5ZkLewsAZZNF5+eF8kbeztZbGbvrKAJHWZYD6HjOFy9esMTJ8+fP5U/+5E/kyXvvEUB/8fy5JpyIEFzHtVg3T5484bkWbEN7NrDUJmkqz549k1/+z3+Vf//lv5GxDsT36OBQfvKTn8jx4ZEcjEY8F+N/sLjZZ0E2HkkNANDzJIRI5dQpsb6jet+0L5T0ho3T0VEbq7L9TEwCSBT812UKRvmC/TFDgme7TRv96PF7lLaFnPh6Ce6eAr2L2QnrniMRfpUiLhBLJ46k02oxAQPA+vj8jN9TEQNWFe0hgD4ggN7tQZpcpZIzYhzwHeGoIEnkWwygG5hNILJN4IpywkhwYK53zPnT6ffY7xwrsM+nMzk/PWUpEth3JIChnwCeo7wAFBEAnuuZopQ0tQfQ7ywDfd5eSxorADi8d0SQDzZr8vItfQEA6N1UJArJwFkrsKL9Hs7lZFbaAeiMf2aBgT6VNJuHMyxA4cDabmkCLl4p62uH8kYuKdp8i3Icwsusb/PDzScf9R5IxwHofn/x31edd8uAvLXD/FF40Sx5Qx9IZdv5ng0Ges6cUhVvKkW1yYrHPsi1ysxVVfjBz1izWIM5D+Omt7hrAOhUU6RiVksWy6VMFwtKuCPhd75eySxwRuJ1SzoBQPfJNRvj5H6wnOI8Ml06mHiLrQC6JtT3ex05gJIGkrzhvaSqnpHAXgW7xwTiUuKm3q/sg1qyZ5jjNSTcmfgcCApLlCIIyqeztJBzf/D4Ecu1sHwJVOaXqSwmUzl/e8pkMMi295A8QgB9JbIMe+tlAHp4nk16y9dQeWsPoN/0Ktzfr2EP7AH0hh32bbp8D6B/e0ZzO4BegCYW2MfmCAl3ZmlT1l0P5XCStB6OOrGoNToK9WyVzbodQC/3ZF2ww+SEdjESV4E0PrjHgMzZGYMQAL4pw5Ykcnx8nAPoyOJHMBkHPQQRHj9+zMM3Hc1woMN9cA3ugfvNZ5M8mFdVA32Tga7gOt2pPYC+B9BrLAqd456BfjmAzrNU7ngWcroaUNeXgRmwKazSVx9zbSSNbYE2e0x/KDWg0g6sZpM8C6e8vm0N+kNujS7UZy4dkuu+76av8zapzr2btBtn6CZsa/t8s+W6VxTHJPtsBg84RzR4agA6rocNNXliBhDJEi7sZfkz/Fy47p5Stut+fP2+dB3Qctv7/e+N9WV7SF3VjKZj7/ccm/O+zzx4dJ1nrTP/rrPWVA2gHhSBdvtEDPs882UskQN7smaQr2QVWCRXtb9pf9u8veq+1/n7ddri137Z3/KBNqxLAuh5w0Lf07Db94WsvjLMNKEJDBiT2kYNdJShAViLvQGMuuV8JjKeEOikfG2q61sTBrWWtQfQETwyBjo/JrTpLgDo1n0298yuaCKkJg6ZDw3fDy+ATCbl7pOIynuOt6tXzZ8lySFqi6HOgCAig86jQ8rhtpOEQMRsOpUpJJuXoV4vgmuhrvRNAehl+11ODPB7xmIlMg+UFZXgjTmXOr0uyzQA/MRcJXC5WslsPFHWOfaNJQCqNVnnvUgTUZmEE0q7YN23WlqOxr+8T+ATiaxWs167B9CvmnNf99+tBjptbgDQdY3o2RS2YzyeyNOnz7gG3v/wQ038Rt3p4VBVxFBX+fCQTYcsNKTJcb7rd1oSt7T0CsHXwGrPa4rTSS58Qj+n6u1au+kt8yPAyiQrN4r4DJAgR+L3Z599Jn/4h39IcBw+CH6P9wAUsdISeB/OrTjb4/emOteC4kOvK7/85S/ln/7hH+Xn//wzPeu2WnIwHMn3vvc9/v/g/n1+//jRI2VyWQkVs0dmX5AYbuWVMG5Bzvame8ZYybb/kwkfasECtKb6BwCgkNR5dj4h8xzz4Oj+fXn85Im8//77End6tD8En1JNggfzfD47CcopsD1QKsB+tpL1YsEzPkAH2iYqqrSY6MH9L0FChpbA63YH0o40cShUnvjOA+gYE/Q39kfY/6gD2y+ymi9kPp4ydgIGZBISJwGUA0AnIx32PwcJA2PYmPx7AP3OA+jwCYbHhxJ1OySizF6fkikL9QsD0LFlMw2jrCKzBUCH+hETYiDhTga6KkO2oAefV3VGDWkkM7ZlqWTtPC7g/Qhvw2xvqErUw3VlwBu/uzd6It1kkP/Nx2W9v4TvLe5h/mLVZ2/EQeKECZX62bo29NDvyin574PPil02iUMSyxoqGgHWBYAOljcAdNQUhxHcxashgI7cCZZ3aaPGt8h8sZTxbEYGOgD0haxzAD1ataQbZMl3CaAP+t0cQIdfusq+XgDd6sVjziBRycD0yXLO80LSSeTh48cslwHVJ6wdJClBrer8zQnXBgD0QdzR2CvOcnsAfc9A38V6/5bccw+gf0sG8jqPsQfQr9Nrt/M9VwHo5pjlLEKcaSmriUOdsoPsyw7dyJ6m1Bsz1RVArxuIv4sAOgIGViuOh+P5/II8O5x79AkCEBYYRR96B9vqoJ+fnfEQrnUvNfCTB/xDbeFtEu6QkEMA4m6+mrd7W7btJhCgwNtuXrtTQthNe+1s1AxA16QZfa+FjRXOKhjoykQPmdiQPmx0Zmpwcd4QlWNn8L3MQwyJuLBvZAWpBpk6+HrE1ecIADjnEdpMqfG67A6Tg2/Q9l0Nav5c9T5A5ZtrttslT9S5e9Vaq7L/qnCA8YGdU9aRAeWQ5o0RPCQQuiSDBMlBPhmrYMZuhAeC3Fy4su4zhjtzBiPQaYUwCQia7JvK4PFZbIrU7EJm5Lc1UFrMwUKJs9w/Nh/r9DdltWvPWQ0g6NiHNVF67+bcKNZ9rbY0uahhuxU8r9nhbm0zKT5ThRy8/PxEP6uyAQB0nwt/2YMU9QLrPG6jtVbnhhvTvdnYm2x7Id9ewd/OZdwBoGuQ34OFHIcQWIKRtxQqk3UHCE7BR/Qp1m0klNpOkg4DaZz/WSoymZLpSKBzAZnaIBGJutTBpvNOQeUkX8pVAHrJZKfNpkrTXq99fTlQijcqo15ZSqaqof50RgAA/1OittvNE4kMxDXA3N5f16/G5wIMQmgUI07JzsDwGwxHlK9Ouj2ahCVqQRJEHyt7l5o0Wp4FZVrIRg8Jc5D4R9eTgV5TwqEqeOz9OK9YgmsBni/WCmqh1jmYxOibdoLSAcooTFOVaSewN5vLKtOawm3IYeIUgvrDKDWASYTkAcgBm7yozcmgtsW5F+6r/Y63GNvM1kL4/5L9ZS/hXnuZ3NyFYAWGeskA0DE5Mc6YC5aIMp3MCRIDQL//8KGyvTpdrgFKbQ+H0jsYsU3LRSqT8ZgqYv0ENc51/QIewJyysjKW5IdEDQOpzZfhnnNzT9j4TrbfAVRCe/FFKfI3b+TLL7+UX/3qVwTQcW7H2RV9YAk85pfhf5NuRz/as7WSWFZxLJ988on849//g/z8Zz9T5bRWm9Ltjx4/Yh3qB/fuy49//GP58IMPCA6XPWzkx9AucO0FBidsjku8bPzgl7zBAPSYCXTg+RmjEp+vSXXLLJPpfKFs1ulMpjNNynn/w+/Jg8dPpD8a8RRBm4LrFwsmW8ymY1mn5wSfMEeSSBPcVwBoJucE9xazGZN4eLYP8q/4Hja4E9RaWlFHaG2DrDxTQrivze8kA73so9LzyM+UpmOmG5SeJC8y0Fm2o9fTJAwkxECOHVLDk5ksxlOWv4u5BmMyj9M56lYrINgJZQR0/9EPztt0AUAvrsH40JbcwhfWIRJjoIyA9QtlQ/MvVlFLFoEl3V22ZbjUxMRFbyCLbp/fzzszWUQzrr3RfChxqmeu5UAkbWVyeraSv/27+FZLuBsDnTbr8EDanZj9sTg5J5CHeZAsVmSgY1/PUBDgKgA9jDWSaiH3r2pKc9ZDV98LoLmWuUAJMpS5YemJEBGxqWJgNr0FF2swf67KP+S8DGcV+srh+2HnoXSivpYo4dpQH2Tzvvo7S0YvrtVyTYFmE5pXWOEVS1VQQHyjPIQqgPi1sqYtQzIK1hXUqKIo4RkZyyxbBqUiGiow0JcBQN/R4nlHAB2qIpP5nAx0JPxCeHtKJfK1gIHeXVkJw6L97I0wf8rAuvWoj33Z9X7Pi7OV9FOU/OzIoN+Tg4Gq2CAWAgY6S3fCv2hBZn4ZfG9rg3rfIVWhdCYO5/o8uaP6xOyfwQPokCVft1tsyxhRTfZoAAAgAElEQVTqKes1fe5H7z2Rbh8lRXQSwa7OzscE0NE+VDPYCqCHB/d9xXzY0IfFDFM/qf4J/5pzysUxXf7Uxs32Eu7X7Nv922r1wB5Ar9VN386L9gD6t2dcmwDoGuDUgJIyzwvwHH8zuVQ48sNQKw0A+mXsxfqAebnPdwdcbmRm1pBwNycXwU847pCww6GGkmxRxMAD+gSsdBxwfNDUO7+43hjo08l5zupHXXWybhFwDXVblYWrYICvgb4H0ANI6g4gmDl7AH1z/egcb8JAR9KMgdUGP8PhXZMpqGcKB6ADEN2RmSyvT89eu2AlSuzn/AhSWtfeDjUBJa5vv262c5q02Q7zTVrQRMLd1prZxaq+9YEFY6CjPSZVbGUrDFhiULYk4V71HNVAff0jmQXZ/X284oE902b7m/Rkce02UMzY+E3u2mT8/XrZ9j4bsyb3bdJeXNv03iq1Wn8sbX7gc2xeedavAXVkJjIxoh6A3rzdzdrcpB+btsWvmW22q7gnAs/KuDEAXZOVAB9pQJn10AM72AB0TQrkXzUxIShMkD2cKDjBdy8WZIeRgT7X2sJMdAgBbwOptJ1FolYlA90FRfDtbQHQbY7lLNVg42yMKT+bl0PKCNZYOSQCxp0Ov7zPaGDgZfte1RwyqUaCQysoLWpwttcbkn2LABmyHbR2+EzOz8CiVGF2q4EesR66rhPd+xWcAKQIifimr6pnKKvFLCWWtN1lP6DmLQB0rlngo1A6ADC1mMtyuWAwj9LbAEwBPyE5CwA6QBUNO9NfaVOuWdk2oIh60B5tssRW7gdUpVSWep64YGtiD6A3HfKdXr+GmkAA0ONQPgzjhrOq7gMrmc8WPKNhXA+Pj1XWP06oZsD1NuhLBwphkNtGgP18zHNdLxEy0K0mqTHQzW/RmrMtMh4NeLaHbb4ybq6bzM+AbcHzwa4AKId8O2rB/9u//Zv82Z/9mTx69Ih9ZBLrdq3NefNLcA3WC5MH2m3K3n7++efyD3//D/LP/+N/6N/akRwMh5R9T9qRPLz/QD7++GP54P33mUBOOW4r6QPJdspqaxIb7Leda5Ggs4uXqVUogK5pwPr5tteJTOdzORtPOFda7Vg6vT775sGjJzI8PCJjkzYE+02WyenbEz2zwxquJ7Q/BJtCMk62BGvvjElSCqBrolTUiiVqx+yXLurFd3tsU7aOJFtpu1BKC0C/1jyeiYBKeedeFSfCmgA6SgUwcSVJpNPvE0AHEx1zaAG7fz6VxXjCed1JIgVN44Sy7qx/3ka5BShQFEm6XBdbGeiFjDcBdEsYvGV9vgfQ1zKHTU60pAIA9FYSCVUfT8fSSle0xwagIz6WAkDPxzEgefzFRSsNcByMbC2jsJT1WpU2AaBDZ4/nCvB2qWTTymugl9nhtCrBr7DzpJ1L7G9+apkPbudN/E0B9IF6Hk75rgzM4+85gL7l2vJnGZ+en+syWxRWD69gc/B5BNCpCgdfSRMToU4KAF2fT0tj0JdtZawZv5PXdQH0KGISKQB0Y6AbgD6L1ebGq5b01pcD6L5+dw6e5/3ldFJLR8DIAejDQZ8AOn18B6B3UM6KddqvB6BfdurcSAJg+W5NbGbpxUDaGs+n9PSRrPrw/SdKiAtJbssZAPRzOXtzwsRVVDsfJloiB/Lu64WW4WPZ0dAxBtRzfjoAnSeIgPs3P+FfY1btAfRrdNr+LTfZA3sA/SZ7847daw+g37EBu6S5zNfHphkyHQvHTXc1OyybQ1gFoFOmJxx6cegGy5oSZL0eGehVAPrVwdui0VXXajsDcGfZgPxRg1z6mf7AZpl55lZU/c15PiWKoY+TlfvKHFhjocN5R8AF/YIgA/oD4Lmxz7e9H844ghxnp6cyHp9VAuh24DcGOgN9rgY6DgiXMUtvC+BXPSWbh5m2zQ1/ALG5uZtVu7tEjt20V++q/dMEQHfrMQSi2a8bwIblkrYka8D415VYH263moUX+6coL+GBJZsjuk5Dbff8zcawtc+vW2W5+eg0fc5mn7C7dnv2ad02GVM7nLdyiX4wsBH0Kmw3DuAImDLtm4FIr8xhwCfGDnuLAR2FPS6e2/evV0uoi7liXpGgGIAl7oBhvvikAGtDk6Qcr9KisqEhi5w1eK1OKxKktJYvAv7X0s2vM0AboE/F/C+BQnWB5TofvXnNJh/i6ve7U/cVF2P+ASwxMBd9bPsA+h9BCZtbrN+nsMvVTciv2M16K6xgXXvYrB2FlQuTu/KJbU4gtLEIsQ1VrMAItMHkZWhH63QQRA8lfXB/zmFTeEfAGnWJAYS0hMwwVZeApG1IukLNPDAaZjPWrGbd2MB8xr0o5+6Ss3z5V03TCkG+EPu7bQA67IWxUmHHDCBHnxlQaz4hpUKXynjCC+8z5qcFXL2/bWUu6kxcBK1g46AQAAB9GRSkkqQnPbC3ABpGMRnakNg/Ozkhu6+N5KUQIK4G0FXoPxf7L0fuwqQrz+g88IvJEoCo3DcmmBXOJVFXpDOQLtiZ/a4kqG0LwIuB7YXMZ3OZL7TWORIwwEA0SxGvUbda50fEKaipH0gIgBIHAPQV6uS6zzObr8ki7A5KWRKUN3lpdngNlZ07WKu4zly6rddka1UeABDbiTtUsdE1p34FJNkh2zqbaS3b4cEh91vUvQYLj7WVUZ+72xXIk8+mMzLQz8/H0ouRMJKSZQwJd9YvBeiJawMrG7XR1W+Aak2h8tPkZFNOitp2xrHfV/m6Nj4KiITg+GIpvV6Xc/j05FR+/emv5ZN//3cC6P/bf/7P8vs/+QlV0ri+HNDIBIOQ6MMyMwSNIEseU/L1fD6Xly9fyj/94z/J//fTn8psPqeE9r3DI/n+D34g/aQrjx4+lD/6I8jEPyC4CdAT6iQAoVlXta2sdt4fazMkhgNA989vz2pJAfac22MEOhYb/aEbFxd2XsIF9gSfzf1KaKMBnp+cnvLr4cPH8uT9D+T+gwfS7vQo7y6Ie8QR2zwdT+TLp0/pox4eDCVaT1UKGbaTIBPun0o6nRBARw10AOpkGqLueaenpIPBUOJOl7ZmnuIjVD2hHXVYD51ussycfPRtXYlV7fJn5UD5zgcmp8fmJ0H0Mesqy1oWa6zftcRMcNG9CusWfTODz3A+keVkxiSqHpPOEvoYM65V9QO7nYSsWWNo5ypMaso3uLeIieVnlFvCQK9a599aAD1eyTJLpZ2t5VgSefHihaTjmfRDsqYezPSsBgA9S9q0XQDQJW5TXSM7mxBAh51KFplE61D7muB3bjmKwa84KDLOBtURJGBR9BtzCZ8NYF0B9Gy1KJJvIyR1oF1KMEqhhMNkPS1BZLbUkpHMl6ON8odWp5Znvz4avCfdeLiReFzEuZDgF1xyIzQEu2dxD2OrX1yZOPlsKkAU8Rj1nWhBnS+Db03ZoRWUfXC2z5awqW2WnsA5wQB01IvfyavIc1E/LnyOrt5w5vNNz8L5hAB6S6azeQDQ4TuuCCDPkNC1XomXcC+33Rjm/Bzn75afkuIiFQ8erVbSX2bS7XVl2O/LwbBPchT61BjoHZR48gx0P2eZ/BMMV2Gp3G+qz7I2hBtthjJeUIBJgQUAuI8iGS9m/IxevycP3n/CeD6k2rH2oPI0PTsnA52l0t4RQMfno223B0BfS2aqOHEkkB+i6kmvK+tEy26BrY9rNLmZWQjs/1jOJaKWAc5EUNvRBH0Uj8BCiiZnMvjy1/Lzv/lr+fzvfyrZtCX/8b/9N3n4n/6TvBr25X//P/5P+X/+r/97J8tlf9Pb0QN7AP12jMM30oo9gP6NdPtOPpRBOQo7bjpfVKmlk6TMi/x/ZBkGSTz83Wqh2fvhrH7wwQcyQIYwD93NAXSTh/MskAsOTAiumYQz/q5Bcj18W7BxuUx5qIXzit/xQJY/D5xhBTPwfFrHXSX4ihfuaXJJ+lse8oO0nL5fJUvBHj85OWX2q0pxIgsvJuscAPrxsSYWFI7nRWl7vcdbefvmtUrhsSaoMhpwIMQXA8rMZg01gQOATkeZzv1mBNMHEPYA+k0vIx8UuOl77+5+mwA65oyWWtC5A3cYPyKwGAfDsKUtreLopck46isqS7Heq+nRqhp2C/BpfjN/V9eSDRkzD7kWba3b7npPt2lJmr6nyfW7are2odnd2bM+c8psUmU2VaFoQABFxRv5qSa9jx8JeGByqUnOX1UpURdyp2p0pM2r/DPCY5chSvt7tYR89QcZMKQMIl9ywEmkO2m+chC9RvMbXmIJZRcP+EXX6jVN12fDhjSYWfXn4Mb82whO6WjaeKiZU1vV9Enrt6Z+j1ynr5u0w+6/Oca+fd4m4nuFRfnb3K9oSytnZIVATgj40f8CSAvfJPToajFXeW0ERCEBDp8GwPDwIK+7yNp/aUYm8Ww2zesM44OpGsBgkt6RdQzDg1gFdltRCMIg+J22wHy5Tm/WH6s6V3rApwx4qT+6OXrmt4JJh4QCvADQQcEI/aBs60UeiK3TBrsGAU70E/of7BtKugMUTrpkl/QHA35Pu5vpWCChE0kN6+WCoEQXtWXRv2AWYTwRaIxi9bcD2GUSzPSzQxIuzxPuWdOQPMC6m20FoVIEMFlqAb/SOUJZ4yTh92Af4noCk6sV24VawuwnlAow4NIVdIksmOwCrerhhLg56jmqQajYMmwPCjuRxg6b7YVNFmeTwdxfW9kDCu4G/6GlUqSUKp6pFPfbkxN59vw5pcUPDo9YfmIw6DNx73wypjw3zq5M0owimZyf8wtrrhe1pLVKeR/MQayHXg+ypkVZs3x2hOQLs5lXTQNLJvHMRdzL2IredpiNMFULS7bRMyHYfxoAx89oaytO+IXvsVaYpH12Kq9fvZKXL17Is6+eyZ//x/+VEuv3790jM9rO+7naB/yvsA9sgNgIpq9W8umnn8r/+0//JL/4xS9ygGc0HMoPfvADGQ1HrH2O+1sNdTLNXb148/UKvwdn8oyy6ADG8DywOVYezaTzTY0DiQ9l1qdvp02W/BrMkVjl23HOQQBcS+xoXdyXr17J2fk5ZdxHBwes/w7wvIvxRnwBsYZ0SRuJuYF2LeZTieKIUuEoEYExJwMvsEVNLQM2C8+FcUM/9Lt9JmIQzMe4MaFIE3fUHw7+cUgALmov3y0jAIFrSl3T3Ooz5hBX+F6VroKMf5wwhrJMM1muNI5DpRQkKAS2JvofsZYIyQhIRA1l8RDTwfw38BJr1M4P3HfZisIHNgB9W482S1PczbiUAXTzB4y4YaUT77yEOxJZ26EEy1qkv26z5MZyOpPOWpOhLC5GfwhS4nFbDg+PZHB0yESoV0+fSpSuQpJmS2J8z1IIIpC2d7zqS/fz4thaxHlydSVOYJNYD9mb7bWGTZC0lS2ZTDSfz1i+QUt+aII01zV8Xih3hvhhrrwUsk+p0sHSI5p4Oug+ljgw0HWGFaXENj3dS7z8C/6L9/crT9L5SinP6gv2Ndgr7lXhjJuf56/aAK+5ZOD1FaWDXDlBJE6GhGhN1FVbk2UYH1WcWa4jluUYT2fydq6KKNBbSqMklHCDNH8RG69qop6Ltjd+2wkkXi2ltxwzHjwcDGXY76lzqXJHnN+IwmGmIt6uVtG9cgA9nwmb53R3sc9dsCORvx8Y50hgw2sVQ0lKP3OCWuxJxMSuw4f3pdNDorl25OR8QgB9dj5Rm7taS8J8sTXPZkxWxRwIoDjv7ZINPAM9dUkGKLPQJNnwWtMmDIo9S9UQsjBD6EMkFGSdNmP47U4iWaSJMDMkxIkmR8NvMJXGPYB+rVH5Tr1pD6B/p4Z782H3APq3Z/AvA9CNGWeAM56asu2pguoGoOMAqYeiNQMW3//+9xmMU2A5AHM1uwz3UCC7kFGsdFxKWZb2+XbwN8lLfy8D5HM2PVoXAg0meYTPtZrjdk8f6LTMdwPQLZiBPoDUG+qbWeDTvw8HfADpGkDQOnRVWfQA0JE9++b1y7w/6XQHAB1yVB5AV6ZDkHHfA+j5PDTn3v5vwhatOVXDZd8SAB3rNJcFU3ah1qgOALrrlM1DAWqB6W9yOSvKalXUJW/Wsfur9z2w74F9D+x74BvrgWJv2wgUqe71hVZxrw2gcNwCkK7AJAB0AwyQhQ9AAYBoZzBiIIugKFnmmpwIFtliru8Bo5MMvODn0N9BgCaEkzTgopEO/F4DZWtJ28tbAaA3HTpjsgJcgS9IKck4JoDOQA1kFlFzcIMJXfNTGIjT4A+4VGBVAzhcR6i9qyB63O2HpIa1ZOlS/dnpRLL5TCXUo7Z0ATrjfQTQlcWJXgfgZcFTAhIY+zWY4uYfhAQ9ABvma7BuaItAPr6WAPmDD56g3nmnI0knlgTFp3GeQBAcYDvkkKdTnScAT1CLk4kWwXeh8+4YLT5o5sRardZhzR7cX3bLewCsZkukoHoCko4hWT5b8nz24tVL+d0XnxPYffDgoWRrIUCLOXRydirf/+gjAr60JO22nJ+dyfRcy2kN4nYOoGPOcz10uzlwa2Cu76KmCcs5cB1uUpVEXgWgG5Mab7MzL36Hc+l0mcoMbMiQfIN+ePbsmbx6+ZKJ2lBL+1/+9E/l93//9+XDDz+QHhJVLOksT4wKOkQuMG/gLkBm1FH/6U9/Kv/6r/+an2sBDvzwhz+k7YI8PL7HGRj9VudlSW6e/Y732bMSgA6AKc7XeOn+AalltSN2VvYxDI4JJNJhTiiPjoSDDt93Ph7Lq1dvaPdQbxvKHAicP3z0iGd3gufB/qQEx6a6T6FcWxvxj4h2CMxXAujOTlsbtPxdqrLQWcY5ZO2v0y939RpqlBiAvvJcQwCKPHESWGfCAPoNSkHoJ7B8Zc0kg95oKN2Rylinyzn3JoxVgn4sJaPd1X7a1u5tALqvgQ5bdtcBdI0kgMGpYBxA89evXxNAR11q7vfB/lKtByV/orYqPB4hKUrkxeefS4LK9XRh1wTT6TsQQNdYx02/ePd2SgAdIDn8p+lsynjgaqlJj7QPAClDCRkkAtK+IaHIShc5AB0JJEgGgY3oJg8lRg30/SvvAZYOMp9vrRXo9SyQStsUxexcAN8ZuRlUeYtluU5kOl/I+WQqJ3NVCYBeyCrSPR3S8+u2KkHd9CvK5tJPz+h7INGs3wvjCv93FRRYAnOefoUlUeXJzC7xvayeYY0NWQP5Sc3J3bOPwnUsehPWwwrsaoqrpDKTTKJuRw5QkvX4UOJuAaCPz85kfHImi8mM6wsAerxUXABns05Ly5vUBtCtrbcMQGcSVrsladKSe/fuSbubCAB/nMVm2VJQWkQBdFO93TPQb3qtfBvvtwfQv42jWvOZ9gB6zY66A5e9G4CuteWQfY2XB9CRxX9dAN0OAD4rn8erPJNbsz4tOOGz8+1gavXbcB3ah2vs4O7r7Fq70VY7eFsGvx3gC7Y5JMU0s9nag3trRv8ZnXwELPB+bLaUuEtTAuK4Bw7J+P39+8c8DG4H0F/Lm9ev8v5kNmJgn1t9PZNwVwBdQXS2bc9A32AX7gH0aiOk/WIS7gEQ2QPod8Bi75u474F9D+x74OvogWYAuleciMDlsAz+5ULSxYKgp9aQDAHytjKLk6QjCaSFyb5TRnu2WLBO7Hw6UzY6gI7ARodEN2W64fcA/9DIVyH/10IN9LsJoJs/ygAWmIpByp3gAaSlY2V7G9DWCKALADrlQ1ljV+vBpkjAjBLpdDvSDRLCADCydEH56vl0IsvZVIPW7Zb0TM0JjPMQANaSHcGfCCoiGBYAlJZwp0E6lVFtx4kmOoB1HlSu+Pd2lDPOISWtAedI2rFKnKK+IuYG+wZzKrC0YlGVAi1pFBibewD96zASt+ozKLNPyey2zJeLHESFFDZkywGgf/blF/J7v/d7BNAx3wD0UrJ7Mpbv/eAHMgSAjknbbsv/z96XNEd2HVfnm2oE0I0eSYqkSJEUSQ22P1vyEA6HIuywV975J2irrSMc/gkOb73RX7B3Xtg7yfHZkiw5Pg3UYImj2AOH7saMmt70xTl589VFdaFRaALdKOA+RrELVa/ekHd4efPkOYlAMRjoGG/dFPNNKWB8UnobSUCurIwlZftrUVsjLmIgv1SNv8a039p6145P5qJL/sYcoSprKmmN9SgB3USlRu9tbsnm7h5BGOwHwPHXv/613L1zWzY3NjiWIN/+xddek1dffVWuXr5MuWtNiDLm20HOpq2NAW7uD4fy4YcfyltvvSVvv/12c7sAy19++WUC6FevXqXNjwOgU3a73eb1WtIQ5kF8bkC5Jdr7ifBYkzOQ79rI9jewHfNKlMQyBrsZz5Y6kqzVYYLFRx9/Irdu3+Y8e/X6Dbl+4wbX6pfW18nEA+BF4NwpXxSQokfiEIRas5j1lpHEE3mJHH4b+jEFa3MF1h5OVF6k3yzVPrVKYOsG0NAUz3wwXQkXXJ26sgh8fiQxSRmtbkeSjpYYmExGBNAxHltVJYulZSyVxQ5c7CyATpaz8xPQd88LA/0zAehrawqg37kjGaX31W94CEA/hu7V4j2mlirKpwA6GOicJ4YNAx2+TOJqbKsikIKlANBNmdJieVrqp9TyA5i703VJ4gCg++1BAB0ZC27WgCIStljwjZtrnOIEHmc+gD6pU8dAH8r2qGLpkDoCgIwSGnhfnBqADga6AehgoHddAhiSPACgM/nLMbhPG0AvUNbCJbnWrVTqRBVZx3HNdRkA9O7aiiStTP2BWmQPZLHtHZnsDzVRrBbJIGvl9CsBoPO6G/9BXSqTjl8WBnoA0Bef/cKei1sgAOiL2+rc7RkA9PPTpI8LoGsATzPVjIFubBlk938WAN0y+f1gAa7TsrktgOiziv3Axey+uD7LRsf1ks3tFqyWxY7gJH7nA/B2fFu4GEvdAHaTkQN4/umnn3IBjn0RkHnmmWfo9GIxj2x/sInwOyxybty4LisrkAk8KOGOv8lA39iQjY376oy4rFW7ZtSW0wx8q+eszJsAoE/HpAUp8EkA0OfPVQFAPz9zeLiTYIFggWCBk7fAMQF0E0WljF9JAJ3EgiJnvdeiyKUqweggx0yKsiZDFAA6agGitinq4TLIwnqKOcEKrY0+kdL5bhkYgwB94fd4ALrJEgKYLRPUmztMQPHkLXWSRzT/1mqhG3gEH7UHGzk5YwAwx1LWQWDOJSHUANfA4oNUe6mi17A9GX7dHhMbULMXQNF4NJR8OFC5UamljVqe9DlFTCLdxDMBopdkejlpU2N6Oda5RjpxrkwZ51g/4D7QpimY8B1NFGhlysxiUh9TKjSpglLJKpvsNI41kcLJttPPZ8klpeU0UpWBgX6SXfTMHguBbyoRJIkMx1oCAe+TOGOS8/2NB3Ln449YZuzy+hV2IYwpsNUHw6E88/zz0u2C4argHgLFANAxJjPUtHagCNZ+PgPdX2fYex/wOspgftkyA4Pxm0Zy3CWM23hH/zfQnAxHSv2qZL0Ba1hL3rlzR/bHE0naHTKpsf7EmvSXv/ylbDy4z/GNY165fJk2IUu812WpMMt8UUb/VELWT+ABY/sepODv35d33nlHfvvb3zZrbYDliAVgPQx2KGTQkUC+KNva1rwASGn/LOOxcb+4B6yvAaqivbGPJbpbybPDbE6buskB0wLW/IPhSB482KDE/+7+iM+j9fWrZJ5fuXKlOTckwcEKxbMI/0LuniAYFfPcywEfZr/D+sFsssVRfWTZv68rPPunADpmbWUCG4COTqaJBFqLnq2kKhJtlW9PWinlhnM+B9APRkymyKpKkJJ1nrdjA+hxJJNEn8PtPJZ+rrGjSacnk7aWDBi3RjJJRtxnZdyXtEhp+7wnUkSl7OxW8p3vp/LWL+7KZPSp/M1f35DXX7kp19fXJCPDtBbZ3JbJO+/JD779bXnw3ruycvOa/OE3vykrX/yiVH0tvzBI2jJONMUhrQcCDRz4CFUMpi8SdWJJij68EPaRSNRPxFcAwo2BnlWOgZ4mgkSYhxjoHoAOtjqVimYAdBY1PwUGOlV4cN0UuIB/i5ITOlcx7khFjJhJojpf49mkfiz8JvhbsAl9W5c8ghIPmIsxZybxqsSRltgJm1oAs68B6ADPrTK4AuhuPuDnWlGuqJDAqQz0cR3LwEm4b481ng0AvY5bHAOseR8j6efkNwDovXKPDPR+ryedtiqoPB0AvWL5JWwGoON9kURMWMJzPFvtSoy1GddbInt4Tm5ty2SgADrGGSTc6YOgDCpSGEpouvtM96kOvQ+gQyTfgHUoip28NsRM+/lrgZl1ge1pEu4BQD/5vh+OKBIA9AvcCwKAfn4a/7MA6JB49wF0HAuL15MC0C1YYAtjf8HpS6ijNWal7shaauQlnZykk3vzZd0scIFghGWuq0PrpICM1eLAbh/cx364fwQqAJ5bbUoEZBCswIIfDj5qooMVgN/isytX1ll3bx6Ajmz7gxLuuujxGeh2/UhcZcAwAOgHBmQA0I+enwKAfrSNwh7BAsECwQIX1wLHA9DJnHQyugDQjV0TAWwopgA6goVkJ7uaHwyQZ6m0u10GRZncCAAHQAcY0g44zcfq00Eu0LDxFGxTT8KdQSCppEympUWWrf0MoMJ1w3+EX2mAGXxLMCLht5pS08L35+xGvxM1ZAFqQ6GpqMgER0QXIEUXIHpbA7VQDSBYMdxX0LosCFSwLjmAdGPDo7VxPLSZqwtKf93VosWxWQOxkaBEgE1l2xFAIyBJGfm+1jtPXZAbQEoBOf8RAXTYw1jnaHfKJROwQk1RBQsQwFMJarXMvFqHU/lKoWRl2M6JBQCgO0bvEMAyAAiC3R3Z3dmVBxsb8vH9T+XmzZuyRrnfmOAEwuXjPJerN29KG8FsJ/27u73NtRu2pMylLnQsHgag49z++mNRq9q6kklBnuy3Aej+9zimJc/gXFi3+jLnWI+yJvdkwrXpuKwk7XQJYAPIxm8BdGNc40YJOEeRrLla3xnGrE6kzfjROt7TdTeIKiIAACAASURBVDSOQbb7aCTbSDIYDJgofu/ePR4PL4ADAOUxV8DGVv/8OGxrjG1j02ONDvAca22cD8fEOfA55gWbDy2xwG8HY/XjmimdDrlkB2QhcWJra5sgPOijWafH689aben1+mTP2+9wTAVpjG2noI0++6YAbsSaqPr3PODTmPP2vcUzFu0vy7hfXedk2uoGyGUGQGddX2Wg4xmC5C6MBZTyaCNRot2WmOzIUpVRxiMm5cGWLYxzZ+9ltM3jXPMsAx3jC+PBSjhAevgiAujoYSbhPgug086nBKBr2qBL3GSZGyUXGYBucxASAg1At/KMVa2JOYxZIgEscgAkRkSS0OdTAP286ywcbySw0rkx0D0Jd5SLmAugo7RgpAD6qAKAPmIN9J2JMaQdgM7kHTwjTgdAz+pc+tXA1UBXAJ3PCShtIbGYfUBriJ82Ax13St8cvnYak4HO524aK4C+tiZpv63lSxyADr9ozwB0l7Q6H0DX5DJsNvPzfZPZiiQIy7z2VMSO1w2Ot3cA0I9nr7D3iVsgAOgnbtLlOWAA0JenrY660s8KoGPhahLpBqAjix2BPgRGH6cG+mywwBagBqDb4n0WWKdv7IIPlpGOxbQxdnCdlv3OQKzb1wBqMBSYrdtuN3XMTQbO9rEFr12TBTiNJYRgAYOLCEo4ST0saIxNhGvu97tc9BuAzkW5k88mgA4G+uYDzZwleO4k3BEIcsf1JdwDgH6wlwcA/ahRb0GdIOF+tKXCHsECwQLBAhfRAscD0C1QQiCjAuMGGEUkUVVSwhLBbsiCE0B3QXQkYbJ2pKt73W61pNVpSwwQ1UkUUzZ3AiBXZeCrCY5TUNY9i5KGjU5QHUwegLopApnL2WbwX+Azwo+klOJ4rDV5AXB3lBHi+46L3iVAHfiU9I9gW/rnEQE2MMEBZmfdLtWjKJVMufiK9s5HA00CRS1PyOW2AKDHZKSXRcngmOP5NDXP6dNCztgBcqUloeL+0O6g/5J06OTj2x1poxZkDHDfgXUIQg/3ZTTYZTIF66k7fzkFk8gBjqhLjPrX2IefHwGgW9egVHAA0BftQmd+P8wJkNBmjcoxAHSs8xLptLsEXgGgb2xvyvqVKwwMJ6nWMcf8AxbWGtjGrZbifGUpOw5AZ0AbDNpCE1pMvt3GqK1FTTbdX9Mdx2hTkEXVyfwX48wec9LAdcwPdh0Yow8ePOB60xjyGN91ksqzzz7LgD021D0HszEFIzKKWC7DQO8KpTYAMLtAs4LnCqpTYcKr4T3B+t+VmcD6GYA9zosXzgXw2Wxhcvc+oPwo21gikSVEUFVgOOS141y4f8QZ8DLQ3E8+sGObTRm4R8IOrh8s8qrkOp8J8E7ifmVtTS6t45qhzqHPKUjs2m8iKGWgxjHY5lS+0FmPxmqkgt3c5tWPn70WA9DJcHMlLI7TT5ZyX1/CvdZnD8YdklhMK0QBdGWgA0DHWGx3OlRGQVIdk+OKiezs7JKBDuCRMRfU4G3A+aW0zmNdNPwEjH+MB5NwNwC9jEVyCEksOwO9cgz00UjAQIcPiAQ7KBflhdZAj9KE999dW6Mv8umtW9JCDXSnTAMJdxLdOYn6JQMey+yH/Ehlv3EiauagRIRLgDSijrolDkCnfLuWG0GiV4EELQLoUEzRchyYUwCyU5UnWZUkDgx03/iYfQGiYwNgTkUEJ+E+TWiaQrdFBQUAvBIZVZEMRmPZG4xkl6XOI6lh90j9bsw1UUx498Q3AOgr9fAAgM72RiJrUwOdKUZTKXT37Nc+vEANdDerNu7tTA30ZnlEdSicp5QSCUou6RX10Nu9LsdV0mvRNjXA/VpkCqBDwQZKD7FkzMF179EuZKAHAL2WzCXc6Zo0GexK7+578vN/+We5/cMfSzmM5Gvf+pZc+8Y35EG/K3/7d38v//QP/3jifS4c8OxYIADoZ6ctnviVBAD9iZv81E74uAC6gtga6JutgQ4AHYvnxwXQZ4MPswC6OaUm8YZ/LdMT10W5o0bqPG4k34y9YhntyNg1oNtqw2GBjkU1Prdj4HhWUx0NYdnu9j1t6GrO+ax5uw//M9hLAXENXPiZ59gPgdKNjQdNDXRfwh311VhjzUm4q4x7YKDPDo4AoB89XeiYCgD60ZYKewQLBAsEC1xEC5wegI5IQpJoPW+CEwiCApCApLsDVMFITlst1iImblqUUo5HMtofyGQ4IgjSitUnSpOUgR0AaGVdSpUgmrN8bWY+IXxMAHumcgQVI1M4QkDLvrPA7CJ3ygSDSoO3FXxI+pGx5JBsJahUsjY57E7Qotcn+A0gsZ6MCTQBaJOiUIYm5EcRKAb4foBhosxzAm8Ny1Ao2kp2OhIiXJCQQGS3y3MmSJoAO8wxbKE8QF9/tC/5eJ+f0981+X5jnwOEKUploANAdYDfoxjoZi/28ACgL9J9lmKfqlDWKvrnpFBAAhNBmmRUAtvY2pT9kQauV1ZXpddfVfAVYyFNpLu6SgUEYnFF0bCdCdJBVaNSUMSSpC0520BQHxD1pdgXNd4smDoPEDYAG3MAzofEAABoWLtifQlAGUxUvDBn7I3GlLkFGxwb9sGGZGwA4pSAR+KJkwp+FICOILufEA6WP2qgw4b+dVFevdtlso/PDreEl0XsYSCzqW2gLWF33BPu+e7du839Pv/88wz04/i4HwMRsb+vCmCJ8wC3tjYfEIzHvNftKtjf6fUI1KKkRB1BYa6Wvf09aWGegr35H4ABrVmMxB0DzhMACUDX+buSzyx/s+QHH9BfxA7nZZ+pBgnuCHWfXa1zpmHpBn4/gSwwLx2ZodXrSquPsgpQzEci3ZDtn+cTPuORdAf2eYKErAu2WQ10xI18AJ22SqKlBdBjSKFTIn4q4V4MFUAnWcWXcEdpjTShwgUAdNRzBoAOGWlloIukpYKrBq+eloR7pFmK6te6udIIP0xBwuVEmDuQ7KdzCOYsJG/Bn9X5SUs0amxwCqC30xVJ4sBA94e4zrHTGugGK3OO9mYVnVvgg2rSDuZoBdDx/BrLHgB093nl6nezsNEprSGyupBVUT8Ez+tOq63t7QB09XN9Brr603YfJwGgN3ZEX0MiLNYAsWOHq4MgnX6P4yrptbkOY82bsmb98/3tHcmHWgIG14olFzaMOZRPMAAdySCcj7yGCwz0AKBfsEf1gdsNAPoFbv0AoJ+fxj82gJ5jAa3ybXjl+UEAHQtW1j1b0dpHj8NAnwXQjZEOq+OhjECBLaAhlY7MeizgUYcNNd8+/PBD1iDHohrfffDBB3Lr1i356KOP+Fss7K9fvy6vvvqqXLt2rcnKRx1z/B4vLMLhxGBfSN/hePgN/rYsdlyPzzQ3oNwy562XzErykavjgnyHAegbDx4wuIHs00bCnUFL+xtSfwFA9xkZZu8AoB89PwUA/WgbhT2CBYIFggUurgWOB6AbS5HywlYDHX4OmefKQEcAHH6NgiOu3ilAb0p/a4iFsq0ArNotyQCio64vgdVIqtFIhntgJA8IkrQS+EQA0REudQA6GO9LCqAz0ORYkqaehGc1/F1TVULQDUmdxjpdtH8eANABPjsAHczwwtqA7ZLQnwZDFyx0hu3KgjafDIdSjscucRP1DjXQi6B1SSGBqWw7WfJKotKAsmNm8XojZQkDlAKAjoA4/efak613tUPrciJRrVK9+t9BJi77kp8v4ZigAUBftGecn/2ghsCanFh7eiytsqhZGgtgaJSlru91pNM1uW5VvkBfTFIUKYjQETnusBYEIFyPh1LlY/Z3jA8DZ62kgAG+tjZ+HKDUfsshwpq5Oi58YB7zK0AkzAcAzlEfGNeDQDwAa2Oe45qpfIZpPM0IsJn8Odax7VZGW+H+EJwnIx3jHcCwYz+qOIiuMzWXRs9tEvGj8VhGk0lT8gHXbZLtmKNwnlkAfd6abV4PtPuHTQy0t6QBXPPt27eZFIENkvyIBVDqmHEHnXNmk9gBvqvddpiknmWQml+V9StXOafiCQRGPeciACl1xMQh3BPOzbU4GOhWQwTJRc5W+Im2VSwFJkO3HdYP/Otb1CbLPFJV6t7ZpXZJcQRWFEDnc8JlvdFmScpErqzTlqTTZiJXno9lNNynGgqSIBADYTILSjdcAAl3PlNdv0ZfMAILAHSTcMd4ox+BWvHpcjLQfQC9NacG+kEAvRJJ40cA6LWk8A+aBAsrHXDSowmT5RRAt7n8QDyTzySUMHKAJWqjPwSgaxkPTaaqmJTDeU06EkfqM4fNWcAD0HX2sHlXS0jxOcCHqauBrg9WAuiDSmQwHMkAADrIwVAmiGKp4kTBX1ea4zRs3ZJC1qIxY8/dDp7FLW1vAOhlNUfCfXEAffZ6D2OgN/vFKL+kz/YDAHo2BdDjXkuiBBLutVSjXAH0vT2pxnlTcgCltaigEAB0SSRnbyylj4JXgYF+GoNoiY8ZAPQlbrzPeukBQP+sFjw7v39cAN0Y6LaYtgUrFjNkoJ8SgI4FMIIGALt/8pOfyAsvvCBf+tKXaFDUdXv//feZmf7yyy/Liy++SPD7V7/6FRfbCDRg4Y+FMBbb+B4gOjLPcUyA7KjjBgk8y+bHgnl9fZ3nQWIAAHfcI7ZZ1rnZYJ5EnS2i8S8WfvTh5jDQLSCyuXG/qeFuIDoCHMZAh1MdAPSDgVQbVQFAP3p+CQD60TYKewQLBAsEC1xcCxwPQHdxKmXRGICO0AEAdNauVgBdA1OoU21SmgwpUtHI6qPHibJI01amPk/WIrBbAwDZH8jYsS0zyDUnWnMXsAkCPGD+LCuAbr4L/jUVJNgV/iheJh8NH9ZkixfunwggOzC7orw6pCwh2QgJUSeb675PnCQqEhjICo9EiuFQclzDYMhgH1oPrEv6tE6WHcdT8EkjliUZ706K2u2rCRKaHIFX0lZWFYKHYMICHDOADufJ4lpaKQWkm9rUjY9HgjFkIx3jHeclc+tgDecDYLpnsMBAX7j3LMWOYPUZ9RcJOAQnykoG+wPZ3NyS8WQia1cuO1A45ryCNR6Aut5KX1UQwMyGIKxjOlvpr8n+jhSjIe1gMuUYo6YCQSZWkjTJ5fPWgY8yog+Scy5lMouC57be9MFzgMd4ARTHGhYJ3ljvYjOmN5nYuMd2h59h3WxyzwDQAZxjjGkZMB1DiRIlHTBsALp+hvMbCM0xCoC+LBtFDFyrAeiYo/Ae18DAugO2j9OR/KQEnNeSq3DNSJi3tTrOBTACSQJYr5tcPOYS/9wAGvE7qLwN9naYGH/j5k25dPkKa2qPxhMmBNDmEYBdZdIpmJ+ydEWbCRiayE5wAiVJKq2FrhsYfcqktrabBcj9ef5xEi2OY8Ozsq8C6G5qZo0Onc4bAJ0gupNjThJpQfnPKZOAYVxOJjIZDWU42mcfxK8pH5wmBEgvEoBuxAv0TYxDJHkAQMcYsPEGCfciVcC9ncfSz7XPTjo9mbQ10WTcGskk0TGyMu5LWqRk/uc9kSIqZWe3ku98P5W3fnFXJqNP5W/++oa8/spNub6+JhkZ4rXI5rZM3nlPfvDtb8uD996VlZvX5A+/+U1Z+eIXpeorkWaQtGWc6HM+rQeSUI+mliqupKa2eixJ0YcuEXvEAQB9RsL9YQZ6JVE2lXCHL/LJrQ8bBjp6VFpSWb0Zn6cjT6S9mWPbsdBn53G6RUgkdH4qk01Nwh2JS5DZdnM+vqvrkvZj6ckSevxBLufAfPYIAN0Y6L7kOdPrWDYikkFZs/45WOiDQkH1WQDdWN8nPYe2pJRL8eQAgM729gB0lB9oJNydf9u4tY+QcJ+9Vh9An46B6V5UmYr1OYc5ozTWPUoH9Huq7NJtCxwDXF+xP5I9JPQOhqhzokllTJTWvo/rBgPd5qgDzHl3Wp+Briknup1WcYWH+4ybAdyJZ4UGyMi3GH0cSZFF9CvidiboKiwRBDWUuuL7ulLVFM5vshcA9JMeMOfseAFAP2cNepzbCQD6cax1tvc9CQAdi1TbTgNA9wMRCCIiaACg+2c/+5m8+eab8sYbb/D9r3/9a17GX/3VXxEgR6Dg3Xff5b5gon/5y1/mwhoMc3wOoB2f4bt33nmH+2ER8tWvfrX5PUB1BB1wXwhQAJiHQ4HjYDN2/Dww3GxijoQFA44G0B/IxoMpgI4seQYO5ki4M2jD4IcGWugMzegO+Yv3s53pfvzFwbz7CQD60XNOANCPtlHYI1ggWCBY4OJa4JgAuscASxAEtWB5PhGT45ZakwcZVKkcq8KTJmSNXTuOUo3p+3QIxrQkh6z3eEJAHgGfNIpZ85pghqOxgcleonbhKckvnmZ/mII1yqK0Dc9rS1bFv/B7TCZ54etxDCyy2FRoVGt14m/4jypOzAQEGA+MVjCfkMQgkNuHisBwJKM9B2AQFEOiQ0ZJ9hyguqtJDtNrXU+tW45zMiECYEeasS0JVmapk4as2Lbw7wEIoM6pMbfaaSzdNGrk3xuWrpZQ1z7i1WluIll+cOyQQFkA0BfuPUuxIwLEpuDQ6/cozY7xcv/eBhnowOee//yLGiyuaipbEKDodmVlbZV9EZ8hwF6Mx6yBjv4IYGqwtSGT4T77spX1wrrQxqz277Q5v68utojx5oGt1tcNOAc4hjHyySef8Fys3y7C62nGK9aJYOWmKZm6ANDTTpf3ARtgvQ6mOpJfsKbEMaAQQhA4iqRFCfOHAXScB+MSx7FSZzl+50BzY8sbgI41sq2LfeB70cQCa0fcmyZCKFho62hcDwBxrPMhxY790U5Yz+P+sB/u1Ri5+D32g+12tjYljWp5+eWX5Or16yJxIhubmzIZTyTGXOfYvZgyu70e5yYqnrTa0uu2pevY9RmVM6C0AfYglPm0tJ0kqmIwr03t/n07nO11+SK9d4F9TBmkAUymEu74NfqRMdChAgESRow+BMp/Xctob4/s88lYk1jixBJMAJ6LPv/P+WYMdJtb0CeRTGAAOso2oL9z3kiicwOgb25g7h1JVs+TcPcB9FUp6lo+djXQkVhHRZLS7x+mY3PCncX81tqVqrFEUfOJ6OfWUoGlThUBPT8BdAB2LvGPiY1IWCwKTVSME87RVa5lasLmO8a0oPvAZ6BPYVmAtfTzuORAaQ6dd/bzsgHQh4Um9eL5X0Wp+sDwb5nke/JbKyrlUpSrhDtKGGVaAsUAdCZsIcnYYsynCaAzY04TbQAa017ow0nExEKUukm7HSbcorzLaHdP9rEGGI9pGPgQXD0UqkpLAN3ZWMubPLwQmwega8rZE1i2LbAuCAD6yff5cMSpBQKAfoF7QwDQz0/jfzYAvZLJRBfUXADVNYHlz8pA90FpHNcWlzg+FsQIAgDsfvvttwlmAywH0I0NIPfXv/51BkWwWAYrHQx07Pf6669zYW1Z8WCkAzCH4/LjH/+Yn6NOHEB5LNpxX8jux+IEGz7DufAvghPYVGZJn8iHAdX+QtmAS8s6n5VwJwP9wQPZmMdAnyPhHgD0h52zAKAfPT8FAP1oG4U9ggWCBYIFLq4Fjgeg85liYGlUOwC9lmo8VuCb0qKFMh0RJKTs9hRkQBCHTHQnUcp/HZMH6jtJrOxOSnE6nwtBcwZvyEI2knK9tAA6bERGLEAtSCo69ib8atiXNY339homOlgRi24IzimTMtFgIqSRcQ40s7FnwSZ3Pi38YQDoYAImrTaZ3cVoLOPdPQJoZHbGMa8V4HnupCd9yWnW9XSS2mSkQpKfagIAKpWpjqQJ9I8x5PmdsoCxRllrPaolFS0b5ft2ypjVAKcPSjVBuAUCZQFAX7T3LMd+mCcg445x0l/ps38BRL714W25f/8BAfVXX3+NzGmwzdYuKRu93e1K/9KaziuQca2F5Qq2t7YaAL0c7lPC3ZJXTMIdY5bMK4+BbqD6osCorQOtbroBz7gPvLDuxb8GBmMsUW4d5ReKguMULx/Qt3UuJNxZ+5WVExJJMKZaLRnu7kpdFgziozwD17gA5ClJrqzqqYS7tj/GKa4FNsVYxVwBxr4lD+BfzFWcN1xddLMN/jZQaJHeZGNaQaQpu99qouP+cP+wia3Tbf7EOh8vJBXY9ybHDxsD+IayBYL/sAkY47Ava5cDAGDZkLhhoPtJ8CijhqR2tEG7rQopSAyK8bzCHAUGeqQg/KO2RfvGIrZahn2asgAaLGleYKAbdFIz6y6SNMukt7omkZUQqUrZ3d6W0WBfimKs/S2b1oqGHwAQ/bxv1mdM9eK8A+ho15Yx0IcjMltnGegFCi84xZzu2iEAeuUAdEdHngfqnUTfUeUOqO5U9GUt2cfKOyKpsKrBLD/4HRMZMee65wjGhyVC4LcsIVLofBw2zwKHMtCnFbfJqHYgOpSX5gHoAwLoICAlUsUpn1NMvHD1u0/a5m2p5FKsADqSsQCgs88UJSXcTw1An3MjlkhroDksx7WB1EyexTMUADq2YpJLOUIZjSGT6SwxjokGufroBNDNbpbkOnPeWQDdvg4Aelf+9u/+Xv7pH/7xpLtcON4ZskAA0M9QYzzpSwkA+pO2+Omdjw9NunrqmVmAysVCNRPNBa40I7ySstCaZMi0xr8mk4bfY1ELljazh1m3MjkALB91JwT0nWSaOZ0+QA2nEgA6APNf/OIXBLeN9QKJ9S984QuUWsdvEGgEexzgOBbPAL6vXLlCkBzSbfgbi2kc7wc/+AHBd/wWsu523ypVP61Zjuu3THv8i/vX9eBUbm9ehv3BzGGVMrPPbH/cB64ZsnT3733KaLCxdnCuoyTcTTqTLHRvOwzYP6otnvz3x8/2nBeECAD60S0XAPSjbRT2CBYIFggWuLgWOD6A3qj/NQC6SDUZOwb6BDrdZOyRMdzUrdYafAhqEth1oDkA9AMJigaUw9cyn8urfQ32qXJ8VBp0WRno8OMMbDIAnRKejhWJJEvWLY7jJiG0CdA6X5WsJgTknO9O0ByMW68+NMAvA9ABFkE2H0x02h1sGABqXa0T3e4qGFlOcsn3vBq0kV4r9gaIDhaPI1o55rkQYGO981ZL0laLAB42CxgW+URQSxmMFrtfXD+TJiDNX5cSlQpS2joF9wHw3JjnTLZw9+rEk5thyz75iMBzUEU9PzMc+gxk3AGGoqY5ttFoLLdv3eG6Cmujl159RctvpZlcXr+ipRHKguoL6PdgGbc7XQLJSOpAvwMYK5ORSKnqD+jPlihioLatQ/0x16glOKbhPEv7SdQ4lyVnYyxgbQqwGu+tdBi+RykxY2Xj/H5JB7sek0wf5oWMy0pZ6qurZNtjkO7vbDNJgNLsRUGwgMpqZaHjH0EAzBmYq52iBMaosc9hY4w7JN9Y3XWTtrd64SpDrMkFuH5LNli0xxlAbrEFHMdqqjO5xoHomA8RC8A6HzZD0B/J8Uh4x/Va7XdcH9qy3+syKQdz6YDtXzk2fySTHCopCqYYM89P4odsNVVUqIyC2vNd6fd6EP1vmKWFq+ttMZV56/GLBqBrkXMt54EkFd4/EkBQD12DKKx7zgQHjME+njlwGUop8wllgyfjkdQVlAAySrfjEJTBBoC+hA98P1bk94fZGJIRLqw/WXzKaqCbqgT6fRO7WlYJ9xrpLJhnFfROi1q2tjbJQI9LlT9HDfQkS6XIC5lUBQF0xPbaK30pqlI+vnNHklLrMSPxkjXQHes7cuUDDgbJpn99FnBdfQ3t4wAiH243RFv5zcGYIRjoHB+YV1ROHEqV9myAag9ssYSiSotO9Y+1H0o+NIJVBxw9F88m41/Z52wa+MFUWaplb1KwBvoQpTtKqNGo+owx0LGewDNxNhnOxqkpQdlz3x+b8+Z7+wx9oxPXcjWr+UymulaaHaiBrgB6xLIDBKWdr9u4sgtKuB8ApA8Ds71E5TqBGoIB6BXVP/DMhFoUfG8kJwLgB5AOtRUA53gOU1EMEu68VmXPN9sc35vtYW3iuecBQA8A+mNNBEv2owCgL1mDneTlBgD9JK35dI/FgBSCli77ccry0GR8c8abYFyFBYsGKPBDk1XzA30AseHIUxIn0iz5RTecx7LILZBgjor9jUAIJNf//d//nXLs+Bx10H/3d3+X4DccaXyGa8Ri+pe//KX88Ic/lLfeeou14lDPHPv9zu/8DvcFaP3973+fQQkD0DVZYAqe27mxGMf9mHwe/saGjPvFt4NMGnO84IghCID6bB/dvcMFOoOOlInTgKLVQGcQ2tWU9CXcEQQls8fbAoCuwY7T2aYgw+kc/3SOGgD007FrOGqwQLBAsMD5sMDxAHTfy4ulnNazK3KyFQieVBoYJZDrMO7mLBYUmhNYOeDPkHWuWxNU9NjGhFkNTV+yhoCfYj63XboBdZZcCjviZT43QCKr+Wu+M/429ir8WDBdCDA7CVBHxHI1aKcMHYXYlYU+nox53F6vL/2Vy8gc1eDwOKefCoUm+Mn0jRF4i6fy2QYAIEAICeROr6e3w8bWNQdk/QHgwf+2e7F69n7ybFQXEteANw9uc4NtPut8gbY3Oyywa9hlCSxgMXT0v7wsGubyzvYe14IAV67euK7rKsicZ20mY7//wfvy/gcfcFxduXJVXnjx8wRgIYkMwJVKZaN9JgMZMO0n6hpD2saqJVSzHIFLsjbGOMxowArGD8H+lqoyWKI33gMU+81vfsPPsL5EYrpJk/vHOqpZRkUpYKHjtwDPkcRik/D+7q58eueOrF+61ADcmZMkZz15JqqoRPlkMiaYb/dEAB+fFwXtRDYdju+Y8fOuy08WOOq6j/s9bApAHKpzaCPYFAA7Sr5ZshHk3TWZqJQ6H9G2e/sD1j5HbADy7XuDAec3qBQAUEFiPY7dxAMIJBS0Q7fdkvXLl7mPVAp4AZzJfYTguDdyTvc3UEX7gKqP4DVGTInMfWHN826/T+lgPlOKQnLUPR9o2ZCoriSNlcTAZDkweh3r0dRIlsl8Fm+zecOu3R8nBNNwv05tgmMyjjmvoA+aAqQlsbAmr5NjniQKuJXbTAAAIABJREFU5i5VDfQa/WPC8jBs5ZEqTIwHQybwEdBD8oSzwTCfCIA/EGOyTlvG+UTu3bsnxWBE/7DdakumQU4mVyFTajYieSIxMk+Bycgs6u4cTASdAq4K/jK26iUHGkEH7WxxV/pZsYKqF2GbjRnPJpSYf4jmRPkg/5lKuzUFitDcU+Q4QrJnXXFu3xuOZQg29Xgi0MbiGEPSFJLwkAyK5Iso4XMYm40rPN9wPeiTlsRlClF+0qp/TX4CFvbppZE829cyK3g1gDOSQ5wPyzWOUzOgnLuLYfq+u964c6u9jnGYbzyv9/g+MIXv3U4+c785tDOl+VnNeZjA5LYFEj2eqt+9gDJVkHC/CLPM07vHAKA/Pds/9TMHAP2pN8GJXcCyAOi4YXNcAKCjhvl3vvMdgt4AxD/44ANmmwO8/4M/+APahzI0RcGaZ5Brx+IaGwIp+BsLsq985Sv83fe+9z155ZVXGga7SWRZBjycKy68Pbl2/G37WVBlsYYJAPp8Ox0f5A4M9MV63OxeAUB/PLuFXwULBAsEC1wMCwQA/Um3s69KhGe0AW0+w9zAc/tXpYRRI15ZsdgMbLdjGAPd6DpHAehMZC0LlZNvdaTbXZGk3aaqFKTgAXyDnQsfmgFilKllUqcG+gxQNNl2Y52DvQJ2a55PKAcNRqsB8QhYIkmUjBZ3Hwxk1qUk5Acf3AKA/qR759k/n6ks4EoRKNd1Wyo72zuyvb1DAP3y1SsKWCMhJNIa6Xfv3pX//c2v2e/W1i5Jf2WVIAzWk1hfcqwN9shAN5a1D3TYmLNxh79tLBv72gAwAoEOFLOa6casxrrUgHnsh2vAGACAj+sASG1r20VbA+xzAOhMZjFwkuOrlgEUzz7+mAxqjD0AknUjXwvbxUy6wXgd7KvyBMYrrpFJO1DFcAk6SJo3VTf/2nzwYBYIWfQeFtnPar4jqR6gOeyHz3w2OgB+xATyyVjKyVDnn0lO1jm+29vfl1t37jI+MMbvs5bcvHmTADmSBLDeb2cZbQdgBQD6Sr8va2urLqkLJUhQRzZVgDhsUwv4wAoZihGBw4kKHXDstXs9vlBiAMBQ6ZKshkNItxdk+QNAJ+B8jgF0PznHB9CNTGKxJ4xFKkFUVTMvmVJFEdUyiZcQQGdBBchDQ6WolnqoNd7Hw5GU44n6Bi4Lk4l3YMn2uhyjYKWPHIBeDscEI8HuTdH3HCEoqVn0p+mXNj/N/mvzrCUzHEYEOvA51DbAHFaJimYut0QJey7Yb1zZc6fAMC0D6c+ZdqExmfkXYzsKQDe/uKxJiH6oLVVkQP1nXy68TFzSV57L/mhyAEDnnMLyRqrehIQcAOi+ogul3SMt94FnM97jmYfkNEuCm9fWswB6P43lmb4qqFh5KvrqmAfRV53KlgHo6K9keRtb+wgGegDQHzFOAoB+MSaRM3yXAUA/w41z2pcWAPTTtvCTO/5ZBNDhpBhgDUuYA4PFMBawANABmP/3f/+3vPbaa/LGG2+QXY6a53Bkvva1rwlqQ8Ih8uXv4ODg748++kjef/99+fnPf07W+uc+9zn5yU9+Ii+++CKz/E0CHufGtVhQA7/HItoClRbkO8yxPrwVA4A+3zYBQH9SIz8A6E/K0uE8wQLBAsECy2iB0wXQIatp0tqNqqYXGOLZ50QMGWRy5jxvDHQGyJwEqIHfU8bSFBiHHwy/2AezABQBsDZWK45lfjSDek7CvQnCuXCcL3GpIVowo2qyAhGoThPIr3dZJzrJAGzECmy4WoiUVAaUlqi0dcPuZZ1aleRFUJLgeVFQjhc1FPMipyQkpEqxUfox1kRV+tQMeOOKKkHweHZ7lNzjooHmp8qEWcYp4YxfM5IzVAY3bgB0JH1sbW3L3u4eAfTVy8q2hiwu+jP6+v0H9+W3H37I9R7k2wG6v/fee1Q2A4hONYf9HYnKggFzS1iZBYd9BpqxSilJnalEK8YKjmUJJramxedQM8MalmMBwfwo4mf4Pda1UEuzGufYZ9F15wSl1hCAj2Ppr65SEQLgDkHgwUC27t0T1PXWhIBIivGYY5E2irVM2Xg8kv29Pa6ffUU4JCFgZGLuAQANu/hJPP41niZ4bjbDtcGGANHNlijXduPGDSYhWDxhPBrKaG+nYX8WQGIikU/v3ZNf/e9vWPoNADqkxG/efIYxgWvXrjL+sLa6whrqCqC3pdtBAlNH2hkSf3RWQh3dAKAfnCz0+WPgopIRqGBAwCimIgSUSrJuh2U/MJaLyVjy0UjQXpRqPwCgqyS8sUWXkYFuz3oDBKfAqsaIbJzbfGAAHsaqPecNQMdcYqoLjF0tM4AeAagkC0aiUc4yHPl4IlWec34HQxSqmUVRStxKpd3vyeXL6/RBhuMxVRyr0YSZGZx/qXakPkXCKs1OBknF1Dn2G1Dde2+lYRS5Vq+i8S1caYvpd6STcw+VYcf5cJ0qO++3pyZXoWSI1d6GcqRJL2Ff89JM6p21CuCZnfEn8Mlc3iIAOvt4JYLn28FNS0GxTWFnawsk1VFpXIlVg/GEfQXzfMGqEirhrgA6bI1a3jrOTHLfYtF4Lt++fZvPUCS1gchlyWMobaptbQmwrqyR59srAx3qomkDoLNvYY50/ovPQNfbWRBA99ZHi7TGLAPdOrjPRvctnHh/4FptTDTR28BAl0RytL6U0pdaNOFOpGCfTAa70rv7nvz8X/5Zbv/wx1IOI/nat74l177xDXnQDxLui/TZZd8nAOjL3oKf4foDgP4ZjHfGfnrWAHQ4Hsw0juNGKs8H0PEegDYWyL/+9a/l+eefly9+8Yt0WP7nf/6HwDoWy3/6p3/KxQSY6gDT4eDgX8juIDAANvq//uu/MqsfC2wcD/tDBgqgvNVrA1v9V7/6FQMZcJQQTFlbW6OzZPXXFg1kTJs+AOjzh0EA0J/U9BAA9Cdl6XCeYIFggWCBZbTA6QHoeNKnTkqzicew/rlXr/BAtNKznxegOa8Aui/har6wH1w3MA4AOkAtBIlNchpAAz7DZkAfZV4RWJthRbJevAs2+kEybXnUf0SoGhKyLfq/WacrcUtrSxNA31O54yqqJMliZbl2u2QQAgRxKLiy1CGVOZkQ9B8N911gEnVK9boO3CewEUfPQtC4kYc84WEUAPQTNuhTPhxKRRiADoCF5axqkY2NTdnfHxB06fT7TOzodHusgY715P5gn4F0AKcAZZAkgvdIqH7ppZfYp/P9XTLQbUyZIpnPUPSBMGOXG3CCcWky4JaEjd9irGKdaQppAKORqI11pj8msC/WoVgDYywaUH2UyQGeg4GOdTWOCRCd5RgijOGR7EPaPs85BrEGBmCZxK7OuyjbbjjUcY7x66uzAfTM2m2t5erWxLie0wbL592zgYtonw8//JDtB9sC/AaLHDY1uWuoZ9z/+CPWuGUSQBTzO/zu//3kJ/Lxxx/LeFJI1uownoB+AIYr7v3Zm9el3+/SLr1Op1HMuNTvszY3khM0JWjRNJ6jWvB8fI8cKIJSIEK4MiEYa7AVFEraSETo91lvF+AjpNup/JBPpJyMaHs8BzKXXBJHAJtUwl0l4Y8fP3jaln0UgG7XZnMK/maygHtW+gk5lPhOldFqcSkA6ONIY01LJeFOlLvQ5DkA4LmWUwQYHsEfQYwQ4HmlJRbrJJK4lXFOxOfD0YjJM9UkV2kD1FGvNOmSSRZzHvqHxfD85EW/r8xjq6v6SM7r4+/cDxyW2tTqNoY6QPWqUIDfEiQ4dwKAdfeJ8zRkohJC4xcTQD9snO7npezlD6sT1VQocLLnBqCDjU5VdCTulHze44V5nAA6EiKgGkC/t2T+A2TzbbzR53XqMXgWIrZs6jB4xlji5+yzzx+/NoZ7adwA6PgdgHpuTsJd+w9qoGuCkKdC33Rff900XalpF1F9j4PbYb6un5o6b5/m2JT8EFVzeNTEedT3Hov+qcy/gYH+VMweTjq1QADQL3BvCAD6+Wn8swigM9PYyUDC0lZDDo4GHBjIs2GBCwAdgDcY6Ag6vP322wS7UQPtj//4jwmYw5FGYALvAZbbcQGk/9d//RcBcQRIsHj+6U9/SifozTffZMY/HBfsB3AdixKA8FhII1BgDq86WrooXHwLAPp8Wx1/ATxv4ePLn5kzu2iwafE2tD0PuK7H//lT+kUA0J+S4cNpgwWCBYIFlsICAUB/Ws00K+Fq/qYyl5ThYix0BPPwN/xSBJGxD+vN17XWV0yURYqg1yxL7zAAnSGyOOXvCmpkJvSxO/0Vybpaz7zKS8lHYwJrQDaydkpwEQAIrxfByLJgvWAGKcEiY+32nOA4VU7hO1PtVBm32OibeKwtxD/TU5JDDgD60+rhp3NeBJ1tjYcSBFjDYZzcv7ehidlpQiWFrDVloBNURR9MEvnFL34hm5tbZKGjpBfKe2HtRznwKhfUB8ffVrLLAHHcjYHd+Bd92MBa/G2yypYgjt8BDAdwDqAX4C4SYABgA6w3lrsdy+4Dv8MxGpWGBcxYRgB0lc0OAH1lbU0iV6ccahDjvT2yyzHmcG4pda7A30VekGmNF4BMjnvU7HUsPiTK4HgGnvtJBbjOeUDTApf8WLvgGpG0c+nKFdnZ3JStjQ3Z29sjcx/recxNaEfOh5Dg/eguz4N5ygD0W7duyU9+9jMn4V5InGT8LRL1USMdv3/p88/L+uVLCqB3u5zDwJa+fuWKdMGeThKBbP7FgLqO0VQ1ZIiVGFHUteQAz9Gf44S1zzsYl90O2wPPjMFwwH+rspC60FIhgJnwLCCodY4B9Nnn/zwrsxQBn6earmHgucWilpmBLnEpVV0SQG9VEccU61OTRQ7/B3XDASy6BMA0ZtIe61tPJkyciQqo7misLSkqBSSjSEaDcZME1ERxHNt/9u9Z9Z+je7vCkdo/jTOMa3bsdfcZ/bgS8+vBWCenXdaAUB/PwFs+by4YgD4PiG78Q+cn7o4msjkcN36j/WYWQGciHTYmjkWqBlMWrIVOH9exvvFdA6DjHRjDpojkYtGmbIr4M57HeL68+uqrTa372T4yC6DjGgGgP9NzNdCRQBGpzwBGN/q8JWDgb8rJm3LHIhLuAUB/9DANAPrR01jY41QtEAD0UzXv2T54ANDPdvsc5+rOEoBuiwbfcbQFuzmlWDAAEL9//z4Bc2OMY9EAJgEY6GCiw6FB5jgWzVgUw0lCcBFBQDg0cLKxuAZ4Dgl3OEk/+tGPeAwEMxAQwEbnqii4eMa5cEy/3nkA0I/T247aNwDoR1nopL4PAPpJWTIcJ1ggWCBY4Dxa4LQBdHCbdTOwAXFGMqIfxVI4koGOeOUCNIgz2GQWbPPrKOIyfYDZLtuALGOl4nP4rQaaWzCxAbE8GUizuMrkcxUwY3MErTMXoK+krJVdDgC93V9VZi8ZVCVroUeJSNpC/XKVX6c8KcDLwrHOR6g5rOxVBLUTsMagMhUDQPfqO+KYBNBVcp73Pgf4P7LpFiR/BgD9SEsu1Q5gFKMMAPrgOJ9w7TaZ5HLv03uUbFeQDpLbbfZhsIwZEB8OZWNzQz755BMC6EmayZ/8yZ8QcLZEalT8bqexlihwCdMGbNv61MYpxp4ppxmAbgkvAHrxHUAeJIOjlioAWqxDbfz6Cb+WLGPAuSXELNowFWTYJWKiC9a2K6urkvL+FfitxmOCzRiXANATrZ2g0u3D0bTueVU2YALuGwkC7U5HLl/RmvIGNPgy9rPggdlp0Ws/zn6Uxk8SWbl8WfLhUIaDAZMGsOa3+rQmPw8AfeP+fc4zYCoCcAEb8dat2/LTt97SGupgNkYJmdEo73bt6jUZjYbyyssvyZUr64whdNsqzQ8G/zM3rvNcTPQPAPpDTRfVMYEixl9QVgB9D+Bmq8WkFrziLFVwa4K613taRqQqJa6VZQoIFf2TiiXURnFkBP51/PjBcfrXaezrg4SHsaD9fSyhBnMJ+h/6M+yFPoc+bv2ciTpRLXmiCWnLxECv0aYxkp9KMnDbdUyVizhJKfWvjgqe3MrMreJaqhj+RML+VFSasJeyLhDk0yuJAFSrpreMBlAzmErk+3FH84IaIJYMYPVD6CURvLdLwCfKcJ96sNO6RAp6csaTCNdi4LlJwZMO7eTjvVpF6rpO5eKNGX1RAHQ/kdL3YWc/R7/fHudyfzB2SaVTYhJXFm6uiRKoU7jSEeg/fI+KQpiDClWFoYQ7Psc8or4rJdihfgTQ3QH22BfPfjxL//d//5fPSJCzQOKy5DZ/njhsTPez5AADHX2F9wqVBbw4v00Z6Jg3F66BvgCAPqs2Zdd8WNKXX0oroZLIKW6nevDpUNUkQb2P2VMi/Q1y/2gHzC1FFmlZ2HYmRaTJSqMyl7yu+L6udM2DLZW9IOF+it3jPBw6AOjnoRUf8x4CgP6YhjuDPztLALoFDQ9bdFv2PgIQWOACLAeoDfkcgOpYXAAUR21zPNQguYagBBjp2Pfu3bsMEOA4ANN///d/n/tQmjLLyATAfu+88w4X3jge9of8G86Bc2GBYteJ97NBysWaODDQ59vp+AvgwEBfrMfN7hUA9MezW/hVsECwQLDAxbDA6QLorVIrbvsaLnzv3ABfzv2AvRcC0JdTQdcAuFkAnUGeWfl1F7FB4A4+MQA5/N4koPEbC7ADMCQbq6kX6QWFnT7kAalGBO/ilEHBoqgkrxQ4bHfAQl8ly1zlLoUypFFS8cUoUgngXBNPJ+OR5JMxAaaa9anBrkFddQ0IEly0+0Kwuglsa/DSwlvRgiLuTQBwwSBcANDP10xG8IHyrSKj8ZhACsbGJx/fU5Y3GOXdtq4DJZLdvX2C1u+9/7781/f+i0ApAPfBcCRf/epX5dlnnyXYjvVmVpfSSiLub4AxrOcDxvCrTWYZ+9j3+BfjE+tTrFVtfNvYBYCOc+E3BrTj2rHZMRHIJ9O71WLSyixD77CW9AF03Dfs0EYiOeh1mukim/fucYx2oCDB2r1aJ3Y0GBIswPlUJlprpZvKhQHolrSDazBWviXCz85bh4EKn7Un+mx3s68lHVhCggGP6BNDlJ6wMhFO3e63H96Wn/z0LSrPTYqSwDruDWXiUOoN7ffKSy/JlfXLCtIlQmY+5tmbN26Qkc761J/1Zs7h7wGg44U2QYIBKwvHsbR6PdawzkBaQN1ujNnhUPYHeyqHTVBCLQqdv9Q9F2KpJIbMd4Ras/zr3FjNHyO+L0D5eweeow9bOQU+m9vtRr6dSR1RLUWqwNyyAehFNCHDnAB6pMkBSIACrMjNQ7/KSMEusngBjEKdpy75uwReBMZ4DjCemYgEz5W9rnOrvWwusL/Nf0J/9Pc77D0OWFbYV1VCIssEZRLgNCs0JthWU7a7lWgMEWx0dHG0ewKVBpcE1iSYcp6G0sD517Wwvm/tYb6vJY/Y8xDfb04K+XQMuX9tRxsr6uY60NzJsPNZymlE/U7/2T09B/xeD0B3DWDPePyLWDGeiVA7xbwPYPX1119/KBZ82HMOn6+0Unlupa3JrlBfQioQk4UUQMd2EEBX9Q7eg+v/vq/rr6EWkXA/sP9xZk1UV5iTm+z70Qv51Icdoxnbx7moY+7rg+YBQD+m8cLuJ2GBAKCfhBWX9BgBQF/Shptz2WcRQJ8nt62sFnWQ4LRg8QB5djAEIH3H7PM45ndgESBQgBcWFQDDLVsX+9jCA8A4M+6TpFn0W01Jc5hgMgQkWdcxU0aOZbHj3MZAP55EeADQ54+g4y+AA4D+eHNRANAfz27hV8ECwQLBAhfDAgFAf9Lt7DNYfRbUYddBgMH5tAB94LfCX4VPbP6wfVbmyrbR7SgAHXHGxPBwKSqtJ5lkLWl1+gTyAKJTKpOBaXA2Ckoj5+Ox5JNcfWrUBDUZVbAHUZqJEpqFgukIGLvkAGPg2PVp6Ur4/VMJ1KPaIwDoR1nofH+P2rG2QQIazPL9vX25e/djSq2uX7kicSvleg7g3f5gRED57Xfeke/+x3flL//yL6XVasuDjU0mV0PCHeAN1pCZlNJOVI4dgW9b880C2T6Ajt8BOMeaE2tLrEMxLqzcAq/D1bnFMa1uugEBxnTXRBaVajYAe1EgGgA6ZNxxDQThAaKvrur1AyCIItnd2GDtc8oOA7hyRiwmOe8d94BkGGxWaxn/AkDvom61q+OL731Zez8Z/vGSzRfvr2gX2M2S31lbNtUyFNhMjpkSz/v7soM6yZDHTRImJeDz9z/4rfzof37MhAlgWqlj9YJhCAAdyQ8vPv85uXL5ss6lNUpUoDaxyPVr16TdamkCh1eSYvE7ON97gkSOF8FdtEeS0u6dlRVJOm3K7wNFROIL1AMGw33HxFQAneMEjHVFwQiZg41+3gF0HzC0WBX6KuYT9t84ZpwLL3++KGNZSgAdqRUA0OFYICLUktgBjYkkkLpp5i0dL5MKEtyVtLIWCd2sce0B6NypUMBcJbptcz5Q84GyyX01dyQC4uX7Yj5QOwumT/J9KVFyABLsrv46D+jAelKdmUdYEyjPYp2zKsjNl9qXAawDQG9iig4cRn8/pUo2Z2riWRRAx/y7lZdyP9eSIgdBdK+dXUIdHnZFURKs9tVS/OcSkjuBU2vyF7tLc2x6za58CgD03/zmN3wGwNdGuRe7Bmu3w57P+B4A+udWO1rf/gCAXiEDpJFwb6T8PfWoAKB/xu4aAPTPaMDw889qgQCgf1YLLvHvA4C+xI03c+lnHUC3BYIB6HBg4LRYlr4t5vG3Se1gAe0zBPAdg39JwsW1/Y0ghjldfuDSjmWOsh+0AHhuoDkClQFAP8mxEAD0k7Tmo44VAPQnZelwnmCBYIFggWW0wBMA0J0Cph8UOsBA983m6b3bW1+pnQwjt1FycEEW8llqmVn1JZ8N5QN1vj8MHxgBdQT18C+AJFNVsntDcB31jCHZrNvDALp9amasyXhBIDKSogKYXpOVnrQ6mlAKtmqa6eGiQso6lzFkkwdDSvDCd09cnXMGhr33FWu0uzroHhtFz6aB7qk3GEllneKIxgoA+lnqzU/+WtB3jKlF8HywL7s7u3L79l0C4levXSVbEf0XwClkugGgv/veu/Ld//gP+dKXviRJkrI+M1hlANAxvrBubEcVa6D7Jbz84LsFzA3sBmANwNUStrEmxdi0OueWlO2DMAQDkXgC2WHHfvZlm42VZ+vVRSwM8Bwv/NYkaC9DjhSBe8jbJomMtrc5drG+BatXE11iJr8AqAMjeDgcHADsyMQHaNdqNeC0D/bh2mal6HVon87EbMkHaCuLC6CtYH8DPmB/2AAJAQ/u3ye4DulnyIcDXHn//Q/kB//9IwLoSA7K2h0mO5CBfvOmbO/syOeefYYAOhj8KFGBOQtJF1fXL7Fv6DypUuVhm1qgyqEw4liiTFrQuudpv0fpdszdRaHkiNEYCScjjdtEyjqHPWM8U5qELPd8gcTuOWSg+/OJT+iw2JfFnky+3S/dwrG+5AA681AwBmslz4CRC0Y5pdzTmOMPn0+qkmz7dtaWGmUpUD6jyqUDXwUy3qwrTXEDMtSP4nBTPt3tBB8FL1VqN8Bd2c4m524y7visKKHU4RjRrGOucvM8Nw6DeR1JJPgDGTqFSzgigI5zuZI1xp72WPJpjPn0/M8pvm+rQLYyyX3WuMWAN/JS7uWqfMR8hUZRgE8atpnKuevfSCLFvykTvrSvUKGANdD1HD6AHsdaikXPnzTS7lAigVIpNgDoUK7xrxVS8FNhJe03dh9TBvo8AF0Z6Ez2cnoLfOZ7PvLTBNDRj8FAn90CAz1IuAdfZ3ELBAB9cVuduz0DgH5+mvQsA+i2GLfMcT/QwGCfJ79kgQEsIvygI5wVc4DwfnNzk5m6CJrguJbFi2CGBT4QhMQ++N4Y77ZImWWaWwAlMNBPYkwEAP0krLjIMQKAvoiVwj7BAsECwQIX1QKnDKAXKrqKszhlRZVztzKXfm10jX/pdgBwPaDm2UjCa8RqudvNAujmYx4GoFMy2CkzATyypFP4tAekpsHObehVDUzeGNSPi+E9oHbWHI0SKWuVjgU3NUpaqu7U6RIEYSNGYJuPCOIP9vYpB42tlSaSIhiIl8dsrcEK1eiyxO6aEBu2+LAGsQ3kxwm0DqW/zZNJDgD6cvf5z3r1ZO8hOE7gFAD6gHLctz68w1Jc165fl3GZO7Zmxv4MgPTDW7fk+z/4PgFvSPxevXZd/vzP/1yuXr3KwDcC5u24lpbroLNAsQXHya4tCu4PJTSMB3yGcxijHWtPY4pSJn00IrButc0xzvx1pbG7cQ5juR3HTqh/Dha6gcn4Le4rSQAWxCjoKQVY8nt7sr+3xzFLAB1gAgiTlIxWEN3qumN9jATy1KlQ+ID+7PX7gAin5VMGlnF+2NPW5Aag4298jvNj3X///n0F1yWSdqdPm3/wwW/lB//9Q8YJgIC0HID+6quvyo0bN6h698yNG6yBjrkV5SmyLJW1tVVZW+01teOPk+BwnLZc5n19AD0BY7rTlU6vJ9LtqPR2UTi1QKfUUCG5IZY0jiRzz/IYZAg3PsDIZVIWZLmRJLLkEu4GwKGN/XiSgYX2jDcVGTLyncqCP0dY/GuZAfQ8mkiSOhCxqJgYWBWFoEoM58oshZyNqhlAcjtLpJOhBEAkRV3KpJhIK4bvkQiO4stOWxWbefPQbAIj62A/0o/UL9VVgWNaKlrvgbkEZ5us0FpiSMjjuieFTAZaw74qSqnApIaPhdIRro8bix1tmqWQdl9yp3aBCcyeF5YsZm1iyUn2jMU4uD8p5ZOJJoX6RX98JQHqqZiCaVGq6hGZ3648ipUWQp1xJj65i4yQxFZqUpl7duB5jb+RYPXee+/xOADQoU5ivrbFq2efezau8T1qoN/sthoGOpLVeL8AzwnmI3EIPVev0VQMXC/j2sb3dacrNe2Gmvp6cJsFuY9OJJmzhPIk3P1zBgA9AOgLDO2wi7NAANAvcFcIAPqb/GhLAAAgAElEQVT5afyzBKCb4+8HDo0Nbln4fga+72ChRWa/8zMCLeDh72f15vA7BDTsvBaksKxHnxEA592OQYaNqwd3vKBAkHCfP4ICgP6kZpYAoD8pS4fzBAsECwQLLKMFAoD+pFttNmhoQTgN0k5DXr6/SXaWU1gCsxKgHYAhsNAB1sHPxd8I0gEY020xAB2sGwDoYKAjeMhgZJxpHeg2APqOxADiklKqeiyDvT0C6BZ07GQp2T48Y5FrgLiqpAW/2cKejm2LwCXYhnZ5Jv3OcGAEed+DWwDQn3TvPPvnQ+IG+jnLbRWFjCdjgtl3bn8kzz33nFy/cV2GkzGZ0+jbeangDMDut999h2B7t9eXF154kbKsxj4HcHqp25Z+R4PeFiQ3i6BPUxocCgzDIccbxoCVFsM4vHbtWqMMMQuE29rX1pQGwPpy6LYGtvG+6JrTAHSA3pogUBLMRz1zJBoAQK/HYxns7lLWfLXXdWUWUIPYDUcovxV6P3aNOF6E5B03/8xbPxv4MZvUfho9yWfk2nxpTP7Za8NchnthrfNJLknW4fr/1q3b8sMf/Q8BdNwXFDbQB9588032H+x//dpVubK+ziSi8XhI2farV69Ir9umjQDOW1zgNO5zWY9ZI2fKTdopkq96Pb4kjaXEWBmPZA+lAtjHSjKMCRDH0bTueVlK5CS1k6g+dwA62tbiTvbsNwAd/1qCnBE6LPHGZ+da/wCAnifqNyxTDXRKuMcA0AF+i1SjnHP4eDCUapJr+Yw0IYCOcRy1M8lWetLv9QWFZCZ5TuURAOgZygSg5IZjoMM2aUvJMTYn2Bxln00/dwCrQ9wVWD0ISx6cg6cAOuc7q2UNNrJBmqyN7sg/+BfYL/BRMNAnpVQogTMaaxkcqPQ4GXj2iQglb5Z19C9+3YsC6Gj7+5NCPh47VSVqrpt/O0WY4bM23i4k3KHswme4xozpc5eq+EIJ9wZBR6cpmvkc/QhzO/rip59+Ku+//z774urqKp+n9nxfBEDvJbFcyaKmNAFAfcarAVC7Gu1MPLX+ZlkfT7AG+lwRrwCgSxFpEs+ozCWvK76vqwCgLz7Cw54BQL/AfSAA6Oen8c8agG6W9dnl5tjiM3+RbFLs8zLc/WCjH6wwmTdfpt0CEj7T3V94+9di8n322eNlmk8BdDgpqvKkQVAEPzc2HshHd+/wbwQ/GehAJjayJptXLHGikkMIGDVZmn7tJGdM38lfNOgyv4cflbP4WcdFANA/qwUX/b0PoFPqKrIEEopgukWEss9mt4O9ABnX+omxCDXjGhyyC7DaW9TgYb9ggWCBYIGlssDxAHQLL+LZkkjFYB+fAEVORjLkWasq52d40qcATg2gcT9+iMng7DXrefhPFr6f55os4eNnFkA/qrtYkqj5rgDuDMQzqWj8S1a6Y9iAeUqTQfYSwUNH6cfzGqCR+ssIHsaSsNYzQHTIWudSlJWUFdhQGUHIdqcnSSuTyEnwIsA4pJT8SKqykixBsNIB9xVqsKuMPIKDjHc2bBkELtFfpvIDDfP+ECPMa/LH8lCXsJ8c1S8u6vcoU0D/E1LaIjIcjQh6PtjYYg30S5cvy6SqpNftsm+P84Lf7+xsy/bWJoH0oiwZDP8/v/d7GigdDck8vtTtSLetNa4xpji1IanE1d1GYN0C8hiPSDKxdaQxto0BPZv87QPMPpDjs7n9xPKHmZKHt3hZR1JFWkcY4BLGOCTHUbu81WlTwl0ga763J1ubm9JpZyqD7+pN87wEfjT5BYktmNsxj6DMA6vKejTNRyX6cJpfkIGu+UK2/jioYTsdsl5SkZvHAEYAgLUEHFynyfrjc8xLaOOJk3IfjwHYQn65lM2NTbl96zbnUHwGhj7a47nnPkfWOfoTmPf9Xo8AOqYrtDNAFKzTMb+hT7Cu7YL3eZbGahlVZIOrKZ2VfUajM7d9Z8DPQTaiPfgP1pMGzgUh7qyVSa+3IlmnQ+l2qUoChlA4wFjTMiM12bYA0ckYbTS1S/ZDSl0DUHT9Cf1b/3q6m0/UmAVo512ZjRVLuPDnAXtGA0jFc9XKs1gCD4FkU4pwANyBuFccySRRufFlAtBrRBLiglgo5dfHBRNaxsMR2dtQxQG4jvIT+SSXqJ1Ka6Uva5jbkQg02GeiQVRUZKBnaSoJ6kqjkwI1xRzu6qgrMO0Ucijfrf2NbUd1A61HbvOWfj59YX/3pUPC1Z8yWXfsq/1gJh6CDgxQFLvjWhoQfcJEgeFgIGOWnnBsZAC+eSGRX6D96Xb1hc+uFlE7HfTb3afunhriN8ayUxflL5rEBY13ohmLomKS2oPJRO5BzUgbqDlDk7BgcSm3RqBcu1N4oNlrLQeKxCeNraLUZ6x17F0d9PFk0sRfN7e2+Iy8/+CB3L93j7+FL7B26ZI8+8wzVHZZXVs7MPcjbotrxrPTYtatKJIuEoQ4fhNVenK3YImuHNuIzeE5jL6IPoREWbd+YsIpS9Y4efjGZs4U8+Jv0yl9ofZ7yDV2j2GLW9tBHvK7j/KpH+WoH/Xbha78ETs1z7DpunH2lEjEQakfdhsoXbQTWVtbk6TdktLF3cdVKSWSuNJUdBmlP0hlTxLJ2edL6UstIN2x17IvJ4Nd6d19T37+L/8st3/4YymHkXztW9+Sa9/4hjzod+Vv/+7v5Z/+4R8/612G359hCwQA/Qw3zmlfWgDQT9vCT+74ZxVA90FvH7TWmmVaz9zeU8LL1Xa07F0/o9++M/DZX+T4lp6XlXo6LaEA+lROU4OZcI4GDkC/6wHokIizhVIDoEPOCYEBt1C3xVqKuk/O4bdrP1kA/bFClAua8fgL4HlBCn8RagtKy9Be8EKOsZsfOjjGz576rj44AscPQXJb7NmCccr88hfmAUB/6o0XLiBYIFggWOCULXB8AN18mvkAeiE1AHQXE4vBMjvlOzjPh7dnsoFplmCKQDteBHKShHLVZIu657sF6y2gBxv5xzBQkEmbCD67pE2Tr7SSSAgctjsdSbtdiVp9kbRD+evxCMHfAQOcUQ0wCYyNlFVqawfCRaQiIsQEdiECiC742dQ6nwZDGVCnoHzYggUebYEa9XIrTQKJklT29vcJvozygvWW8ULhCDDCs1aLoCmkvCHFDUDuV7/6lTx4cF9WV/ryF3/xF9LvdZn8A0Cm18qklaoSAsHoyYRsNIwHfI+/ra45xhtA1dNbdyzeEyrYRBSUiBHsFZUwXwWLemWFLHKMRaw9AQ5wb0rIRgKRe63hW0viSjAoVKlABGbwck6S7eJXd/iebEsGn7Ehcq8rD4Jqzc+oicGNgGukSfaQQAbdGfMKPrfawagvi76Rl6WMANw6JvpkNOZ8BQCumOQaT+DjT4/e7fWk1dZEJDzAwExHG3f7PWl3tRa8gSQKeBxMKjgJezyJY+RxKZWrqxJZEnQtkprNXTMYHAgAiPEUSP1bSyHfwiUPMMzhQKB9KBQnKVUY1lZWlbkH0GcykvFwyBcYxuhvaC8wzPUwU3FmPgss6+6AQSwt70lY6VF9Vvsf+6nrA49KdrFYhYHhHFNOpcWY5wag49/19XX2u0U2AEDLCKBr8gRAUa0HneSVztGjibRdHWrYCy/6GFlCAP3StWsy2NmRve1tVTEYTdhVCKCzXBDQq1jGWSyV1zZ+EoLF02zexjlMddJiiwC86a8AgSUQr8l/PHxDPjBA1yUMNe7MNLlEB01FBQYch2xzPEv29llKA/fGec1k+keFRNh/yTY8I5DgwjHRQOkgWbi5G88X73NmJTkJfHGxTOYawFRUCoVyTM1n70Y+ki1IW8xu9CMPxhNnk1PSTOOuAMvzQlVDkASVplr2U5MXskZFBm2OBDv4Ezg3+pi1EZKoAJ4j8Q7/WokWHN/6j5UIVTtESjJh30EfciQoJg1N47p2zS2WstDPMfpTPtdi6VCFQ98nrp47n5KaWbRkPeUJXe5CALrwOcjnPdQuuhmfW2mnLXXmSmZJJRV9CzwD+dDjDQQA/Qm14xKfJgDoS9x4n/XSA4D+WS14dn6/DAC6D2z7Mu1wYCwbF++5WHbBPjgrcG7wQiDDl163BY6xAeCkIDjog+5YpBhwf/KtFQD0+TYNAPrJ97XDjhgA9Cdn63CmYIFggWCBZbNAANDPcovB37UgsikzAdSGH2vgHvxl+LkADP1EVLsvP8iPz8wHtn8taIx/jV3rJ6RSQhYB6v4liburPGyZT2Q8GhJULCYDgub4fRYrMMKt0qAnAokMOmtIsQl6KinJAoAATZYvcHyW+855vbY0AeAaERhHWH5nd1fAGktamkQC4BMqCgDSAYridffuXSnLnOzyf/u3f5OtrU154fnPyR/90R9JCzWzpSbLGAH/LI4JkkMK/d69e/wtgu1gJz377LOsh2rjxNaXT9vWZOY6kBvAERQkcM391VXpMCjcIVgFxuPe7i6TCQgCQwHNgZewQYKkBAeCIEGKY/0MAeiqD67XhQQdXitwLsfQU1Y1EV1B7yhc4j1YrADOkVQA8BwJE4wzeAA6Ga9W/sIpc6A/dXpdydpQiUNiggbcwXJcVgb6cQB02NkY4Mq2c/dPLFtJDuhrSKpCf8uTTOJOl8+ibqdLRT0onRQoOTIcsA0AEOrP8TRAAgSfSo0I8zIA6LPP1nnPVP+5iv3xvGa/dc902AuxKwB12HwFi0WTcs4TgP7gwQNKm7ciBa8szocxG7dS6aytyuq1azIEgL61pQDopCDrHGo5CqBjGkxkCMEND1ucRzCxzyyJwdqm8Zeo/Khgp+2LdvFjjbNtrBORAu7NZnVroCCAOWc8keH+gO2O9mfSkxtLWV6xBvyybScNoLOkUFnzGbyZj2ULzN7Z7RAAfWp3kVYLyp5QXUL5lSG/whSfJBHjwZjd0rTFhBZLOt3Y2OBYtTFt8Werz25JrZcvX6bfjeMYyI6/4UcwuaOs6Pe6QT8F+91Dy/pUk2CDRAqX9NGBAo5Lqugn+h7PG6b2AUTHf/bwW7bO8iSuNwDoT8LK4RyPsEAA0C9w9wgA+vlp/LMEoPtW9Wu/zdYTMyfFwHRjlBvQbswbZprnOZ0WbOYI2XlwXGPh4Durg87ggatzdzotHQD0+XYNAPrp9Ld5Rw0A+pOzdThTsECwQLDAslkgAOhnucUISmeZAtWoBQpZSLDBIw0AIsBoiaWQHUYQHj6yJYtagPewMkS+CpRvB1+NBp8z6L9yWbLVdfrNkMUsJk6Sd2CAXCVZGknGckSJ1AxQKgPd4HPC6Y6B7gs0gVUaUX81bMECj7ZAHKdk8lEtoawInkN+/erNm9Judwh4FBWC5y0pq0q2trc5TtbWVuX5Fz4nP/je92Rna1PW1y/Lyy+/zPIDkJRGn++329ICG0lEEEjHcY2BDmboCy+8QHlvW2uembaKEokjlYlFzU7YBevdDMoUvZ70VlYI6qDEhoLoO/wejLfMAGisiSmdrWAmeexIqkGywqky0L014YF6H2pdZS7q3MCyE5g4kEgPsKGRi3fPMS9wDhwKtkDbFkVJ0ByxghKJ9IWTqufP9EeMBySqlBFB1jlNtbwawHOnEFc25S+WmIFuEu4N01/BvmQOA52mQU1cSvlr+Q/GbRywCBvBJsryH0vcWZFWb4VMPrCC8WPUPh/v7RI8h+1xHk0+QNuaQo0PoE+VCJxQtusHloB1Nkadzzq3+JTFq3CFBopiP1OOsViUxa0wh+GFuBSTNTqdhtW+yF0uL4COBBSV8QcDPSvFMdAVQLc4HmwIcBKs0O6lVVm5epUM9P2tLQVA85L1pAGgx4W+B4A+iCpVS3BjW/+xOeSgn8E2cYlD9E9MLtsAdCfnbnMN/DGV5D6oQGAUdUq+29zkgHEF4fVyKifXj3l4AjUG2IDEoFQyJAEsoRv0OAA6nuG4Vcy12HwGOpIQ8mLKQN+ep040B0C3MaP+ay2ZA9CZcJobgI6k1MipQHCkutroqrSB0h6W5IJv8QwwnxrPCFOjAQsdnyPBA33UxjES7PC+LEqRUssrmJq/TmSeQoGX0BqjbIq7AQDobcwJrZasZKl0slTLezqnOQDoR8yOAUBf5PER9jlFCwQA/RSNe9YPHQD0s95Ci1/fWQPQfXDcsu9MYsnuyge9bTFi7HP8BgFF1idzmb3Y32pIUboPrBnHVLdjmdSOyrGo0+pnpi5u0UX2DAD6fCsFAH2R3nMy+wQA/WTsGI4SLBAsECxwHi0QAPSz3Krm8wIkNwa6geTwaxHsg99rdRcpQQhQwwGC5uP6Sku+32tMWh8wn/3eEl3BQG+trlPKGIrQqDVcoB7p3g7ZhQDnCKAj2JemUueQSNZIFphc3GrIWlr9y2mFIwDoM1WJznKzhGt7mhZAve8KAfFcBqiR+mBDtnd25JXXvsi+ieA76nYj8A0p1rd+8QuuBy+vX5Ybz9yQT+7ckaos5NLaKuVYoZ4AcA9jbB1KZknMmulbW1tMvgaohYA41pUm3WrjSVlsT3+jxgNKeyWJjMtSxu66AHq2Oh25tL7OwD3rfhaFbD54wPEK6XMF0JHkUkuMeQNgUg3Z2IoAAaR5i1OqPa1Pn0evCRXC182vK092qKvNboCJzWME/qE6V2r9er4KrYVbQyLZfcYpyeYoB3YxFpGkqroBUD1TZjqOaQA6JchPNX5wen2qiBx70at1CySL7F0axCT0AfzqHM3+Hin3n88DTuWOgQ6mP6Ty81za/UvSXVlzQDCUSnKZDIcy3N9jv8PBMtSjdpLYhwPo7nFBpqXJ+p8dAH02dmSJaH7/8+NV9jnmC5OFZgkKjM9WSxM1KF2tPX3RuNQyA+hxhIRA7WutUgQM9MkQALqWa7TkP8T6Wr2O9NcvS399XfaR1LS1pfsUYPlqkmHswHTUTR8i0QN9pwHQD4Lnvr8zL1nQ2sBvZ2sTP0nCb6d57y2JYlZhkwAr6nK7+7S+Qhb9eQfQnf54E/tNUi2N4Um445ngM9C3oznlfRYA0OFToo/BVzUJd/inWaZJplDOQDUG9B+LE/tljSxmjH/hZ2M/tBnGMHxt/MbY5/DFcUz4FPqwwg25uuh83kzHtVMCV5fY6sOjL7ga5+0okk6aSqfTlrVWJp0sawB0PJ8Z03eJGqf3pFjiIwcAfYkb73xcegDQz0c7PtZdBAD9scx2Jn90VgF0c6B8MNucUDgrcEjAHABQDvk8zfxU59oAdCzaEOhAwAMvODNwYBDsAFMA//q1p8xh8TNcT6fRAoA+364BQD+d/jbvqAFAf3K2DmcKFggWCBZYNgsEAH0ZWsz8YvOZLbhMZo2r0wifGEE9Y6gb8202qG/3a363HdM+nwegEzTJuhJ1V3mOdjuTOGFkUoYOQIfPnsQVa0wScCkAxrlEVXdwAl5VANCXoc+d1WusSrDPSwLoO7t78smnn5Jl/tXf+z1ptQCgR5JkbYJSH330kfzH//2/XBMO9vfkgw/eowT7y59/Ud5443W5efMmP0dtcPTZSyt9KScTuX37diPb/vzzzx8o/UVmt0vQngVfnp7NAEpqLd8hQMuy5Fp5UhRkoV9FUB8MSJc8/uDep5JPJozBQxBf61FLA6BDKh0MdCabx8mZAdB9+xpZvcnNcUBEM78RC3YgmmOaq2y7sl598MKfIwl2xVM2OozE8qeOw8p5s5nPnl6LP+6ZjwOg6zl0zc77J4uWIusgV6qcPTqRqxPbWV2XdrfP5AM8G1DmYwD2+WBI9QCWDAB71x1xvoS7UeFd+51BAN23/bzkMx8ItwQO/Mae1YhTYb6x2BbeA3zDM9ziXIu073kC0KH4AQn3DOCpU9uBHREH7Kz0ZOXKuvQuXZLdrS0C6LBrDAA9igkuxrlJuMcyFO2js77OYTadN48fBo7784Z//HnzibW9+WuziRf2twHsFwdAnybnxEi2xJxyAECPZJJXjP9uFRPZiefo2h8CoPu+clVDdWTCZ3lVF9Lv96Tf79J/xRjMcyRYqaqTlVRAkhyOgb/RD9GG+Bf+rQHqSGLF36YMhd+g3Av68PXr1+l7tFtt6bY0+Q5APe6P7e0B336/I7scaghlyRroAM27nY6stRVAp2qHS3BjTD+ZlhZYZK64UPsEAP1CNfdZvNkAoJ/FVnlC1xQA9Cdk6CdwmrMIoPsLVj+AZwD5/v4+M1LfffddQQDjtdde0wxwBPJcfSQ4Lx9//LG8//77XHTYwgOfYx84RV/4whcE0nt4TycNCz5fss1qnp14OwQAfb5JA4B+4l3t0AMGAP3J2TqcKVggWCBYYNksEAD0s95i8wBtYyzBX7bAH3xmJIuCMQt/18oXWRAQvzGWm+9HP+r+/STXcZ1IkbSk1+1Jr9+RVjtTuezJSHLUFx6NpCwQZNS6tlr3XDflik5RGPrgDpUiIMXa6We9JcL1nQUL1NVUEnlzZ0c++UQB9C//zu8qY7qqJW132Ndv37kj3/nud+XKlStS5BPZ3LgvX/nKV+S5556V9cuXCKyj3wLow2+7WSaT0ZDAO8YPkkXwWyoquPWjgV0EcLz6uE/TNlQ1l0Ta7ZaM80ImqL+aJDICyzzL5Mr6FQ24o/xCFMnWg/u8bzLNTW46EkkrrK+hHAFmJ2qkJ1LF4AmfzuCcPn0OWm+WhGnziAl9Y45BjVnOLWQze2CCk0qGqgWSAtzMw3vl/o1CuNZK1w2xAaeW4eoYU14YMQfy9h3g7rPOpzjv02z6Y58bdzO7UZ7a+1jfq0If2Ph8hoAdCfY46p6zTEDBZw/6VNZpS7/Xk6zTlzhDGZFIitFIRoOhDAb7lK0G6xx9MmMtaCQ2VJLyxGr/RqZfC9m7Vjm7DHQ/nmQAqSlT2HemBGNMVQJ5VaUAG8pFtFquJIrGpiy2dVEY6Gh3pFO0qojxvsMA9O5qX9auXpH26qrsbG56ALqWUkiTVKJJrqViIKuN3D5v7Os8of9r5gPXxzDufVa5PzampcynNc39cpMWS6SfhH7r5Lq1R+v8MgvOP6Qy4Cl6pxUFxY89pp/2Dw5IuHsJRkyQoTGm41unHwegs3SGY6CjLEslkqR48sCvVQB9uxjL7jxa/iMAdDyXceKiAMg9kOFoKFFUMRa8stJnbXQQr/b29mU4nJBshbgxXq+88gr7A86NjfXMKySGpkzmwJhFEh7UbTAv4m+A5nfu3GE82hLuOu2O3Lx2g3MkSlyUpUsmZYKW+jD+hucwnlE4pgHoPZDH2hlroFO1owHQWTB9YaWKp90/nvj5A4D+xE0eTnjQAgFAv8A9IgDo56fxzyKAbvJVdHQEjo7Wd7RaM3Bu7t69Kz/72c/kjTfekK997WsEz622I4KEH3zwAcFzOC7PPfcc5fXwOf7G7+Hovv766/Lss8+SiX5A/g0ybaca/AgA+vwRdPxAzLzFpJ90YY6o9aWTH7mHhXlO/kwne8QAoJ+sPcPRggWCBYIFzpMFAoB+llvTZ5qbxKR95vvOCPKBEWN1GK2MkQUATeIdSaaWiMoayJ5srNnB96188H5Q1DIqIwb++ytd6XQ7krZaIlUpZZETRB+N9iWfjBUkSPVcFrJ+GEBHwFADiaEG+lnuhWfs2moFTLEBQL937z6D3a+98SZj82CnA0BH3/v03j35yU9/yoQS9NHxaCBf+tKX5Pq1a2Sira6ush74yJUEa0MCfTgggI6gOn6HF/q8be1ul/tD9n3e+Hka1gIIBBF2BPNR/7xwSeYjAJxpyoA/mH54j0yVve0t3gPqg6P2KthtKeTcAUwjybxCPWEktagcfjlFkk709pparjiqA1Zm3h44n7KelVWO+QubzlGQsHcgumOLs447k3lcrXTbF/86QmOD387clc82L2qKQSuo687BkhRzSJEnapxTO9gcjegGcDgI3mGcJWlGEAny9egLLBFSVzIucn6etDLp9nqyxj7W0hIKkDbe2yOAjnECYAjxGNbxpRS/lgoAgK7re98POfsAuibquLHiygFayUDrmwTOHGCOz4zBCvshMcdqK/tS3vZMvwgAeiQ5QW1gowDQH8VA719albVrV6XV78v2gwdkocOmcakAPPqVjLXQBAD0CZI0mr41HUgPgddeDepFh5sfN/QB9Nnfq1+jMU0/EdH285nSdpyUaVDLD6BblK8pv+FqknOkNwA6U5SYoIMN8wsBdCR5yZSBvlNMZO8YADqOpdL5qKM+lr29XRkMUde8lmvXrhJAj+NaPv30U9ne3pXxOGfcGAmoAMiRYId5bXt7m2MUTHW0FVRQkeSB95cvX2Z/pWrNpUv8+7e//S1Z6CB7QQ21lbXk5Rdf0tKinAtUFQbgOfqoT+bCMZFYhHnSGOjdFpJVu5RwR1kZPutcGQwdOJYVsmjPvUD7BQD9AjX22bzVAKCfzXZ5IlcVAPQnYuYncpKzCKBbQM8WDMxkdhnKeA9H5cMPP5Rf/vKX8uUvf1m+/vWvN3I6tt/3vvc9guxYkCir4DkGOm7dusVMQDhE+OzGjRsMlOCcVmvq9MBWa9IAoM/v3AFAfyKDnicJAPqTs3U4U7BAsECwwLJZIADoZ7nF4KfCZwUzBn4xAq3wceHzYkOgzxjmCOYBSISfC3/XAvT+9wb4+fUeDSTHv/NqubIOcBzLIK9lHzKpcSydbku6va70+n0FlgCIFLns7+/KcLCv9XBbbZWddJyvpr4uqi2Tga4Aum4oELm0iNRZ7kLn7tpAkDawamdvn+zz0Xgsz7/4eSkht1qWlHC3WqX7w6HKrQ72ZX9vh/335s0b8vkXX6Bq2Qfvvyc729vy+c9/nnVHR4N9risxhgCiYxwhwG4gR//SJRkNBjJxMsyLgl2n2RCQtceQwrUSZHYnm6DOcpLwPpDsAjY6/kZNagDoSHqRolBmcBJLqwE3S4lrJ+EOFrZLWDjpezgugJ4XFduYqxtjlBOA1YR4Yx4SYKgrqSdj7suYgdWXBmjjBdhtBrJ5jrMRJYWVmVqymrIDeh34cdKASVYAACAASURBVJEA9DRr6XMGiRUGoEstEyRN5TnZ572VFemvrlL6niUWJhPZ39kleM6SBwae43lA9YDlBtBNkcIY5tbHDFiHXWAzez6jr5o6jDHP2c+cZLP/+1lm6qPG3DJLuAsAdI+B7gPofm1wgJorly/JpetXJel2Zev+fTLQsSV4FmBsg4gzzqmiAIWECYb/gkk/Fk88am4zENz8MH/eP+w9+oP5aqZKMHseH0i9OAD6FEifC6DXkYzzkv4sAPR9ZN3MbnMY6Ja8AruzXnk1oQIGXngqXl6/LN1uR6oq5zN+MEAphYxthHgx/Ow333yT4xYgOBJR4TvguYpyL4gtYx8D3OEjPPPMM7wylH3Z29uTr371qyRxQSHljdde5/6jEUB0JYmZhLvNHUwEYWkLzI36zOlEkQBAh6rHaiuVDP0bCRlIeEO/tvyt5cu1OGqYncz3AUA/GTuGozy2BQKA/timW/4fBgB9+dvQ7uAsAugI6mmWoHpGcFjgXDC7uSyZyYeMPjgskGEHQG4LZPwWjtV//ud/cl8A7HBikNWLfZAxiBcz+TyZLGPcwGGhTE673Zz/5Fs7AOjzbRoA9JPva4cdMQDoT87W4UzBAsECwQLLZoEAoJ/lFjMGk8lI4lrht1oCKJmBjomJgCGCgGQFAhDLNDBokqOPAvoMRPdlaXEuOz/+zetYxqVICXZqEku705L+yorErUxZVqh5OwAwN5DJeNKA5zgOvT7HBI0NNA8A+lnuemf22oqikhjM2CSVrZ0d2R8MOAauXL+hOr1RJK1OVyaTnMBnq91mEBvr4KyVymB3l7W/O23AxSK7O9sE9JBoDdB4e2ND3nvvPQLoUDXj52A1TrSWKti26Os+A/ppGwuS2LhZjkOw22pVdatQbzrR2ujtXpf10AGgFxMkFAwIohdg0iexZGkindgl0QCkZh11MDnBQj+dSD3apGoSZ4h60ZRa3WF6TnsPUJti9YneF5N+uJ7X0m782tXjxpwTFxMej+/dHATwvCktwfcabTemOudA98LnFSTcHZuVl3dAVeN07HKq/QlAzBwSujOCWUMvgUzHhJLrrHvusqDwnpoHSLrodKTd6RBIj6pIijyXEcCofR2XAHwoQYxBR/Y/SgSo3wHbz1qwYftbDXu3A5KtTH77VO2zwMHt+eszkA0IxT1b/WQrlYK+hfkEwBvqw3Nsuuf2bFKb9cUFLoPtMUlUkaGdx9LPE46NSacnk7aWcRm3RjJJRtxnZdyXtEjZv/OeSBGVsrNbyXe+n8pbv7grk9Gn8jd/fUNef+WmXF9fk4x9pRbZ3JbJO+/JD779bXnw3ruycvOa/OE3vykrX/yiVP0VnmeQtGWc6Jya1gNJpOCcW8UYP5ifYkmKPjnWmuKjADpS7FqlOAb6RFpQvCjLxvdoAPRrVyTudGTz3j0y0MnarZEYE9PXqMc5E2NYYsCnD8z0dZNWb+zrSai7Ts8J4uF+aSoZ/gGhfjFlArOH8oduHuM84mTMjX194Ngzig/NLxdp/bOzD+5QK9DrfNrMr56Eu83oplxuTHSqomBugYQ7SnsnCZ9fk0klO7s7slvkMjgGgG5qppCCFyllMhnLmKpIORPJsizle5C04COkqarLACjHuIUcuyXAgF2OzzFGUcoFv8HfGP/4FwA7Pkd/haQ7fvfSSy/JJ598wufxKy99gaz24XAk40muzy1XA90H0KnOAbUCx0DvxrH0oPTU68lKpt/B54BaDKXc8Yz3Sl2cnZ5wRq4kAOhnpCEu7mUEAP3itr0EAP38NP4yAOhwRugQZxkdfcjrQKIdWX0A0AGSw4mB4wInBRLt3/3ud5kZ+Gd/9mcEz02eEsexbFGTT8LihtnS7vhkyAQAfU4nP2258gCgP7mZJQDoT87W4UzBAsECwQLLZoEAoJ/lFjOZWAO4TT7U93Ht+gly5zkDexbkg39M9mmKoGF1gK1OqcyZOow41mGypHWSCYSdcWyASgAjEUBs9XpktpL9Mx6SmUtgPy+aY5GH3gDoFqaGZGVgoJ/l/ncWrw0MV6t5fW9jg8FpzGK9lVWCU2maSaffJ+sLfZ6gcRSx5MDKSk827t9nPXQE+skABQM7jjhOpCxk8/59efvttyndDtbZyy+/3IDnpmLmy/KeCRs5RQcCGKxRLUwiZz1qV0qhu7rCZALWQa8q1oYd7O2x5jsAqFaaSDdxcsMAox2IBUToVAH02PHlGfTW9SGfSg60VzjGgHWA5ynX7hHvS6VwyfADSxqgZKwAO0CHpMgdUKtS0XYGA5AJnhuTXSc/rXXv5kHOs5TK1Zd9jl0TQH+nlFhwmn0K+QpzwUF2HisLrzcMIAtgJBnXEd7XqoQC0DJT6fZWu8VxR+SwqlnHGv0KyRkAFBFzaUGCGLaFIkLlpIwpEqAy/P52EEBvciq0dv0ZkLf2lQ/suWxMch84t/3YF1Pts2mWEQBDP4Ut2B9dWQCfobxovzoXAHotkjkAvRgDQE8OAOiYx3prq7J2dV2Sdls27t2Tna0tZe0KSk+oQg4Y6ATQ45jz32E5Ig/1tzk+0FH2P+x7+9z+/f/svUmTZNlVNbpv52002TfVqaQSauqTMFDzYQ/xIYMBmMGbvQEjRkzFEDOMn4AxZfL9BZgwFWBPmGHoQ3pCgFRqQJVVpWqyz8jovLvds7X22e4nPD0y3KNLD8/jUlREul+/zT7nnnvOXnutZfM33lpHjBVHfX6WY8JJ9w0AHaUQ+loMQBcHoLPoy7WfAuglWeC7ZS79ZEah0iEMdH9OGyd4xqv1Z14MXEEpxu2KwDZuwcyp1ZjFJ+5XK+AAgI7nCl6Y6+I7BtCjX2Jsw7yBhSpObQPboZAV/fLm9ZuO2T4B0FHgARDd7xscI3AQZwvRgWqMA9C7SQzNprHdCuwKAoB+RI8NAPpJb+nw/RNGIADoJwzgRf56ANAvcuvNXpCgEtJnmHDNzR9NJIw9nVh8XrmJQ8TJhPkrYltU0QLUxsSBXnSRVoLP87LJjTHQfSYNvo+EH15goIMF8O6779ID/Stf+cp49zgfMAq+/e1vc0IEAB2LE2Pc4Fywf0qHZRm/h39jUoNzx3vzsHLmuZ7DtwkM9NmxCQD6yfrV/N/We839UIIxUfYE71Ut6cX9Cxex6dfBxWcJrVVuwiU/jayQkFoeRsD8UQlbhgiECIQIhAhoBM4GQMd+kSiOq3IJUt4Xt60xb8Vc16SkyS7zWOcm044rRPLemLIoMKUUZKtFj0ZKO5flWJmJoEaj8Yxku84JJnN53+c1zloiaaZy8mUuYPjQJ3p9XbJmQ8GNMicgmY9G0tvbn7B0XWIU22C2gakJIRoHoMOfMki4X9x+ep5nHkfoQbou/fjePYKn6LNJoylZoyGNZkvaXZVeBTu91++TJXbp0oasddpkOqKLt1sq884sugPTIZG6vfWE606sLaFshrUu1o64F3xFB46eM8CX84zF+FjufsI5wuscAFJvf1+SZpsAOt5f29yQRltZqbj5wEDf392VYW9fwag0lXY6ATrPCkD3YwZmahU7wEXp3WStKjfZXsgx6JgEP24URLDYAd65kAxHMQAYz72+DAF2oC+kjtFXoFDCrVe0wXTt4nZNdq0D0XU7b53jwE2lr+vx4f1NFjw8vaNk7rzHC+kThxyUADrAbP9zK1ZwQ7+BYWQqlxUZ5ohrXimjE3FHX9q8dIngOZnGRSF1UcpooL7DhWNcwsoD9gBUbSgKAuhKhoikZIHDwZcv66+FFPq5KgfMl2daNN6z7uNZOS3bDn2OYw7ALFgcONa5b6li8t0oxMFz2HJoODc8e23/Jglu2y8ypqwCgI5H/4SBPiSAbvE1pi+Kf9Yvb9KG4hEA9O1txh7bpmSgJxKNnIR7HBOIPdC9HaV8od5zSE6T7ePtf+pOeqbrsc861rl9zQg+B29Bp9AwZy510T5+ltsfG0DHtXoe6GWtnvF4JEPCHe28VxVzA+h8RoDB7vLZANDp5oFxrFAVBow7WaaFVyi2azTanDubahNk2Kno0GxSNcKAcQPW7T41tSdTl7C5N+bHuL8x7jXTBucOJuFO6xmMfcnEA93GEbDLZwHobTz+nOINtoEdBr+Pi12oQ59lD1iyfc8FoNdU8OD9DLWCdkYiXtpqSp1pH8ql4jZabDxRyEllTxKBwlEkpXShbeTW0gXbJOntSueTO/Ljv/0b+eh7P5SyH8nXvvUtufbNb8rjblv+7M//Qv76L/9qyYIWTuc0IxAA9NOM5gXbVwDQL1iDPed0l4mB7k8cbQFhMlcm6Y5/I8kB+XYwAT7/+c/Lr/3ar41Z5Qbo/93f/R0fct/4xjeY6MCiDAlH86dB9aK9h4Tiz372M9nY2JDbt2+TVYDtzJ/o9Fs7AOizYxoA9NPva7P3qAtxx+44AKCroKHefwDQn22TAKCfVyuF44QIhAiECLyoCCwOoLN+CgACRBtNjrLIKd2KH8gjOps+STz5yhd1hRf5uJYI9As+p+fQNo9mm0CeuSjoxWi2SJjnUjrW2SUZ04b5tyOStQfBLifnDMlkFuPq9yHd22y3pNVsqdwvgKaykN6ungOlaquaLFf+1GDfgIGn8rBIaKoM6rycsYvcouHcTxqBLEXhR0022Lvvvy9Z1qDMepQ1nApZLMNCma0A0O/eu8f1JLxP33jtFSbou92OrK91mRwfDQfMQzNZDp/0nR3Z3t4mSIvik8uXL2s/9kAz3GOajF8SFrIDdclqJagHGfdKClEwCWvmdrdLZn4L4LNEVIoAU3hve1saKKgBExCFMY4tXAwGypiFPPICiXp/PJrV1r7CBQH0JKIkvxbm6tgAn/MS8tGUCYeqQErgAcUR8OQm4zlW1jNXOUVB8ByswOEwl7wAmFZLN4WrsAHnyi7nmKOu5nx+GcGcnumzCiImBHiVzXWpcpVrXiAwJ+34p/R9Ev4d056gAC8BgZj8PS57w9jsbPXI4nSqBADUrS8R8KorKYcjGfb31fecQDnAK/WnhgKJBg7xVxlibe9nx3zE2HP5GINE9Lc+I8TI96E2Vjl+G8EDp24sc/xtsutGPjG/c2OrGuPct1vxj+Hv157ndtxFmvmiA+i8/4BfFTUlsEf9gSQcwhTAMiZwd3OdLHTEDTLayO1hm04KDjoKMQppoqClqjl28K4+cGs6cHqR4B6y7bM99qh5y+TYky1nUOTtfC/gmLIQgM64umIpqnqoDQeLpxyYnuel7PdHLMTp15WMshka7jMY6NizKStRIl0KnWvWtbTbDRlBeSYCCazhVJpSabU6BNDxY7aflovG/Ytnis2lbc5shaz4DvopAHMbE6zParGo2hGAkAZWPZ8XNvZ5/YvjJGLggP/1ZlPWWi3pdNrSQobOirbsOc8qMLevU+jTK7eLBQB0PpaSWMpGLJcuXaIlVZlocdSgLNCDVLm2wuNKb9IAoK9cjzn1CwoA+qmH9OLsMADoF6etjjrTZQTQfekrW1hg0mIS7ZhMQ779Jz/5iXzxi1+Ur371q2PpHFwvJi6QcIcX+htvvCGf/exnKbFjvnTwoAGLHdW/+EGi5Oc//zkrzJBswXcAphvj/agYLv55ANBnxywA6Iv3peN943kAekQWD14BQD9edMO3QgRCBEIELnoEFgPQ/ZxkLOUEfHAAOtlUAUB/YZ1C2TuQNAaQNBwnoDEHNpUmzAvowQq26gIAIAAtgBtk4jDXV6vHbQZgq0E5X7CAAXhh38N+X4Yu+VjlBUETyFo2HGuUcr4osGBCUZlC4RUicFQEyrKWfJST2XXngw+k212TT33qUxJnDQK+SFTv9fpjWdUHjx7J3bt3mW++cf0qgfGNjXVZ63ZU9jsfEeTDenB/+ylBZfRrrCepsNBu898GrlIiuFTP7UXun6Ou60SfO2CYID/uaceMHVYiIybwS2niWrpr0llbI1gBlYhBryd7T7cFsrDwQa/zkaRpQv43vdEBQEMe+RTvzYNFOSIlCeZ6AHzG2DqGNOILiV0oC6Bt00aTEu54EeSNtICBLOCioKctFAco318U0vHGtzE+ZYDE2BtdgV5TIphuB8ufjMGvGcDcidrunL8cs3DJKQ9OyePrP7VQSoEegFpqDQKfefgUA0zAWN/qdsgIxosFDHjm9PelzJ3vvKmMuM5jdQhYcT6vOxFAd2kCH5o8DwDdB8+tn+I9Fl64Pjrub6WThnbAmy8BjfvGFBGtX59FM68CgI7RJsmrMYAel9rHMA5gfKYNzQYA9DW2A3KDyPsZgI5+gf7ZSTIYaWsO8IKqQ7C/n+JYexZ9btY+jwWgu+In+tWzngDFOmoFBL/wvd5Q2dt1JXlDx/wDr0Mk3G0bvWfxLMEcU2RtvUv1jKKAUpM+Z1BoBg90PGcwJ8aPqTUZC91UJaygxlRobHuzdbFxwiTeWfzlAFcdxyb2JLPaGAA6irswjmwAQG+36YHeqEsC6Ng/ooCxlgUHycUs4DqXPrkAgI64VnEkRRaxWDJuZlJEkPbPZFDmktcGoOM5oGcfAPRzacULfZAAoF/o5jvZyQcA/WTxW6ZvLzOAbhW8tkDxAXQw0P/t3/6NDPSvfe1rnEzjoWay7JB4/+STTziZfvvtt+Xq1aucVGPSBf90gOjXrl2TV199lcD5o0eP+DkSiUiOoNosAOjPpgvmd486Ti8PAPpxonac7wQA/ThRC98JEQgRCBF4WSIQAPRVamk/iQcA3Vg1mOealCyul2zCPB+zZuaJAZhdADcgHwkOJwF0eCXHkaSZerw221164wpARscIhRdu3h8QjAGA3gIABtALlA5838koUyQnvEIEjojA3l6Pct1goH/0yV1ZW1+XNwCgQ96bgF4kvcGQLGV4DW/v7BB0GfR7Eke1yrlvbkq32+aaEsB6BvnydluePnokg94+15hYM0K5wawOcFp+4bcPsL3oRkPincl33EsAjVGMHkUyhJcsQaVCGi2Anl3pdLtUiijznIzP/u6uggy0ZYIffMKY1GARO0AVnq3zvnyA3OLls879OAJfKKAa71nIEYiEUgW9ozOyzhsAzrNUogRy4RHPLa9U6h3gv3pww8K+kv5gIP3+QPLhUBJeA5jmYELDK1lFwGOMPRS9wBikWXEUDfjC8Xa9EwDdz8rrNy4i2hWVHoANCy+CV+r7zhcKJiCJDeUBeJ5DEaB043QU836AigFUR8BOF8iXw7Kj15NyNJC6KnQ3TnJ9EiUXe8T5GdKuQ9udZtp5A+izWOC+fQnBq9QpIYCZ6ArUjHlOJZYsG48XVG1wxSAa0rN5uK06gI45CsfizQ1pr3cJekJNEjk+jA+tJCPrHPOZTpxxPhEA9HlH6tPbbl4AfTKmTtjTYwCdcu5g+lYyHBWy1x/I/n5PhlJJns0PoBuJCmN9kqq6Ef7udNVGod/vSa+36wpcYOfZ4H3LIixXKGesc8wJjOBlKlDoj5jrGrCOa8L3WTQ6HHIc5FiRpMcC0DFugIG+3m5Lp92WRoVCZR2zEQU+K/HcCgz0wztwANBP7+YOezpWBAKAfqywrcaXAoC+Gu2Iq1h2AH168YJJMyT0AKD/0z/9E4Hxt956i4sWJDUgtQcAHBMeAOjvvPMOkyL4zKoHIWGJSTWk2l977TWC5divVRGaj81ZLWwgTMSkgSdRxiKBOKY33ZMnj+WTTz5W77kGpAfhCaYMfPrkMCmAv/U9X94rjVMmA/yXLyV3Mlm5SUL9bO6AxReSs67H+gz7t4vx2bXlWcfkbCIdAPSziWvYa4hAiECIwGpEIADoq9GOehX+XAgJPkv0I6GHJB8Ytca2WRRAhxQmEndIRtZRIjUYRPAJBFuUvsOptDpr0mw7ZiKYRIMBWa793X2p60qSKJYW/W8h6wu0RJm85B8tPjVcpaYL1zJnBKpS2K+xRvzlRx9Lo9mUGzduShXHBMHxb/RP9HUks39x5w7VzB7cvyf7ezvy9a9/XT7/+c/JjevXCMaAuZzEEe+Ph3fvymjQp3S7rSenpZV9NqoPFs95+meyGRhqhDt5L4I9DBA9kmGlHtYlfKebLd6bVIrIGrx3wTKHlDviCUA9c2Az1SIAboPNyaKZ+QH0CYAxWbf66zUEwNbhGDdGAL4dS55jgQMrIc1PmzWC55kW3USxlPTZ7ssQaieiTDG0O7zf8UZVlDIcACjpc+whLhPHkkYKoEPymUONkxMHa1XbtDarcyfS7sZU7BQFBTzaBOj1xN/PpE3Paqc1AXTHXgSw6wovoCpC3AHAjMs7oEhqgCITr6CBSibNJtVGENwSfajfJ6gZwzTAoeMGkrNgwXMvn+3U8eIB9Ol4W5+1+x05GcvFmP+xFagZqIYxx/zNkX8ySXezTzntNl0lAB1j8bDXFzDQMV/BmGCM4LVLG9LsqtQ2xn2M6wTQ45TFGBgT2siJOVWcwEA/7Z72/P0tAqDrKOrULagkosNqjaKT2KkXUUlEwegh/MvnlHD3n8cc6xMMbxjfK0mzmM+5p0+35O7dj8g2vnHjlty69Qr7Fe5V9Dnkl+l/7fLFVFmi7UuX1kjqnZ6ObV3sM2yH88Vzh5ZJcSLFMNd5Of87HwMd1wAG+joUY1DAFwD0xTtzANAXj1n4xqlGIADopxrOi7WzAKBfrPZ63tkuG4A+61zNX86qADFRAYP8P//zPzmpweTFkoCY4ABUR5IDXkjvvvsuJy7YBybVWExjQYPFDNjnAM+x6LOEoVUHTydGTrfFA4A+O56LZ0kDgH68nhkA9OPFLXwrRCBEIETg5YhAANBXqZ1tHo25MpLPyrjp8xItyW8KTv6ce54Y1DVkrJWnWCMz6RDvIcAv52HZ7MBjuSutdpvFopRVBssVBa15QYYYQToyZEWsDFT5j0d5ic5zlmGblY9AHclwOOLa7+HjJwI/5itXr0pR1QTP4ZGNBD36IADgx0+eMPH98OEDeXj/rrz55pvyyu1blHEHEAbv72ZTPUw/fO8OrQdu3749XnP6Uu2mmDbNrH7RMQeAnjgAvXIAOs5pBPDBsTLjRksa8K5utSRrtcnKphxsnlPFDdfddJ7hKCjA3xg/WPiSzr9uMynrWYUHOCdbz1EKX0SGYD87Bjo+RzuAcY4fALUAxikjT+u2QnJ4bYMBPBoR1Da1ALQ95d1rBf6xzf7u7riQHd7fOLaC6c6XGIC9yfE7pqK25ZiPPSYgrAyAjjgYgO7iAOWCsRcx1OzB1Ac4TiCpJChsP5Bth00HGepVxQIMAJ/IwWRpLdZVfKAc4zz559MkfnfjWI7KIn/eDHS7f41tan3XL8q3Ig9Tb7F+rjYDqoyIH/uO75l+VsX9FxlAjwSElokHOgB0zBWiQgFKA9AxXoGB3ui2pQ/Lib09jkvI9WUozYASRVVNPNCDhPu5P45Uu8OeEZN5XMRRhTPG8fxO/9JtMe7AioPKSbSL0HmrWnGMOHfF8yFP5/NA91VhlHkOVRbNxeLRoAoGW/LBB3do43nlyjVpNtucB+BY+By5Zd+mBXlj/BukLWxjzHMD1m1cxP2Oc8exkINGsWh+TAB9s9WihDsLAsuCxXGcwwcG+nx9OwDo88UpbHVmEQgA+pmFdvl3HAD05W+jec9wmQB0TqU8Vra/cPGTEpioIEHy+PFjefLkCSsHAYSbBDuk2QGgY1+oSIXHHZIAeGE7fAZPO/y2yRAm3QDS8W9LipzVwiYw0A/rnfMnYmwPAUCf904/uF0A0I8Xt/CtEIEQgRCBlyMCAUBfpXb2AXQ8/5H8w9wZv/Gy+TOSfjYPnv/6ASpVCnZFCqBjH8OqlIIs10rSRpvyviheBdACWWmA6ABYRsORFKMRUDAFsijpHvGckFKtanKRwitE4LkRqMqaADqAFEi1Q5L88pUrMixK9qU4SaSotGAECfp9x1bc292RB/fvsm92ux1pNRsEYuAz2mm3eMw7//1fZNMCZEehNvaHpLjJt+Kewr9NLWx5GOgVfVLJJoYstytuMQCdYB894hUI7ayvU2KWvt9VJU+3tqiMBnUI5OqhfNZpNggYQHkiXQBAPywmto4zmwnEG3f8AKx55/GKOAMIJ8u50ZII0r18RFUEyfq9AdsMkuGjQsc0K6w39YEI8uORetr29/bVxoKFAiotjnEnM5n7KQB9IlVvwM9EwW+VAHTC2US2JkxQ9BkC6XUlJcdjtIuK6LU7bWm12mwXwXiN98EQBnNzMJTRcMh2gVUxuhD3bDgarAFM7P5QAH2ihs9SKid44HtCn6UHug04pp5gz0r0LSN14DnqP0u10APqgdnYCsUKbGx/Z5df0iOsEoCOPB7mCQDQMQ5YwQLG687mhqTtpuzu7BBEtzE5QTGIs2BoOjCdRRAc/+ZXzViqR+4FPO0DALqX3yWAzuuZWmfAAsjlgvEMwHgNBjpUZFBoORjm0h8MZTAYEkAvFgTQOf5gaIsxhmlxJhjouB93drbl/ffflS984QvSbLbk8eOnvK+NgY6cMe559DG88D7+TVa5s29AsQf2hfdM5t2eRaZcA9WNMtc57SIMdGw/AdBbkpWFRJU+jzi0jq1a3EUuVeddkpMJAPqSNMTLexoBQH95214CgL46jX9RAHRE3BYcJn+Ff1vVHxIaJquFhZwlC7ENJkA24bGFDX4b29yqhrkAdB6QWPiclbRWANAPu38CgH5eI0sA0M8r0uE4IQIhAiECFzECAUC/iK122Dn7rDh/Lg12oCUIyejqdseqTPNeP6R5kfbEXLpEgjpWq6FRLZJTbrWUKskI0uEYYOxgDs6cH2WVwVTsSb6/z+Q4gKxGmhCEQIqxdN65855P2O7ljAAYsfBAR8E00soA0FEsDQA9xZouTaUSZYXeu39f/uW73yXYno+GUKZm4vzNNz8lV69cZnF2BYlW4oiRfPT++1KXhXzmM59h8TX2YWCNrSWNkXbW4NgirRtD5tUVoNAx1QHogJgLSBzD2xWs4STlVdURuAAAIABJREFUNW1sXnJ+8Zrd3956Ir3dPbLxKXcbA0Bv0k8cntbpAhLuFhfzk8V1WHG8gegGNOaVyCAyv3MFJNuttiSNTCIW1sDvPJdylB8sBiK4C0UM9YZFm+O7WN+DZQ/WOmJQlxFzAwMwB/s9enmjrRu0SUslcTLu+r4v4b66AHpVT5zeKebupPHrJFLfbrDKSx3nUVDQbOB50ZEG2gVS+pDJH+VSAjiH7HFeUMmANgFpJXFSETCKiYIr63zsg76kALoVfVghh6+e4BeiGfsU/Yx9zTHzrRgNY4Ox2PHe+Pk3gzSyyP192LarB6CDga6S2cbgx1ylc2lT4lZDnj5+zHmEqU1C7h0AehzF0kBfrlzhx6THnUaYz3cfFxxAR9Hk5DUbQOfYjHGEDHQA3ZhPxpxX0nqIAPqIKiMw6ij4LJh6UabiYD7RtwohgB45v3AC6AmtMvf39+SXv3xP3n77bYFFxbvvvk85d1M9wPGpyILium6X46D9gLiFz2EdisIOzDuwjZG38De24XlU6Jt6zvMC6LgafPdSuz2WcE+KEQF0vMBADwD6HLdjANDnCFLY5CwjEAD0s4zuku87AOhL3kALnN4yAui+1A4uxRJ/Bmj7km72NyY4fqU6koL4t3lOWUj8Cvhp9rK/f2MVLBDKBTYNEu6zgxUA9AU60Yk2DQD6icIXvhwiECIQIrDiEQgA+io1sJ9ANM9WXB/myvSTBEuw0SC4DeaMz7g7Kg4JASZl4BZIUMfqCVuCNVTp+3mt4B1AOhS8AmQgiAAQD2zFXk8GOzsKzkhNIEsl5QMD/aj4h89dBOpI9vd7lGaHCgIk3PEzyHPKfoNVBo9vMJkfPnwo//r977OPNbJUmo1UXnvtNbl0aVOyNOH9kMLvOVKg9Zd37kgxGlLeFUpmuFd8tTJjo+JMfEb1i26bqCoEIDrX0lHyDIBOYNQx0zEubF66rECzA9p3t7dlsLdHxQjK3cJPvpERLABQvQAB/YCEtY1HPoBu71HyViIZxSp9bQA4ZNsJqDiJefi05/DZdh61+D7GHYwfAPsNsKSkc5ZRuh/qF+gDEjXIVh8O+jLY31eJXShlQAEDIDrAd5d/UA90l3mvnwXQxyzKsRL5xWS50q/Y/M4d0AignB7EjnkOAJ1FTknCZwViCvA8Qt/CON8fUG6byiZgRwIkhzVHkotE2g9j02HHP3zr+Bnc4IOQGxjoE+FnIxIrA/1sXtOFZ7xfypLXZ+CZ5ZXQ99BX2X+SZAyS48ymi0asmOSslCouMoAeR2D41uw7WaFKkuhTkpfsS3Zfc65yaVMgb/D4/n2qHlDBJkmkHoGdW0uKe7+KOH5ROcEpK5xNbwl7nY6Az0BHG0xqAOgX8ayE+1jtQq0joBqDeWMZwZ5lKIPhSHoDLZpiERgq35456OEAuj5vMNDg+aDWQ1RRiYQA+r17H8unP/1pCrB8/PHdMYCOex3zABTc4XkDQNxUnPD+Zz/7WT4fP/roIxbYYY4AIJ2FeFXF7QGg4xqKUS4JlJrmBdA5ZupICACdEu5gvRe5RHi21zXtj/Cb/+P1XcBqi/O4fQKAfh5RDsd4TgQCgP4Sd48AoK9O4y8jgG7+MZaE8BcwFvlpuTyr/LfEIBKCtsgz7ylLcPheVlzMxVrl7gP3wQN9Vh+fJNTP5g5YfAkcJNyP1xIBQD9e3MK3QgRCBEIEXo4IBAB91drZ2J2W3Mf8CQk983nEXBjgOX4WmQMrgF5JBXaiqLslgJcqTqVyfrnDUqR0kqpIJrbbHWm1YJuU0GsYYNhod5dJyboqCV4pyACEJXigr1pfPJPrqSPZ29snOJ41W+p7nmbSH43Iqm4AQE+hhJDRAuw/fvQjFnMAQEceHklw9MnRcKDSrE1wF4UAzr2PPqTNwM2bN5kgN8UyW0P6/sZ2bbPWJ2dy3c/Z6WEAeoH7koBpzXu2dEDn5qVL0mp3VIGtril1PoA0MiwWTOY8URYo1NRw78/78q3Yppm9PpDIcSpOpMzaYyYv2g/Mc34GANOB51APYNENQFqs5VG8EymAblLPPO8kVmYw+kSzJVGjq+MVxh3nX1sSkAAzMlIgfVwMQRdwvcwDALqBQPzASNWO/XjxAAxloDuAegxUA0CfCC0DAic5IWvIGuT+0S7oRyiUQix7fRn2hwSnUMqQumIqiUciBEaNgW7YmRUmmLC2F7eJNTq/pxLunnOy2zQ+BwDdSBXo93hm4keLSOpxkYeB59P3w2HP0rMCz3H8lQDQq1qyUmjZaAA6+wGk2OuaLN/WpU2pskQefPQRC2CseKEcjAT9AkV6GQY3+KErLB/AxXkH7FPY7iQAOkBzjOco4MEzCgoD/eFI+gMtXjkOgD55XsNayAHoGWwBCun3e7K9/URu3LghdR3J1tY2FZNMaQLfxX2P5wreB3BOL/bhUD73uc/x+XP//v2xRSjm0QDQsT2ePZg3IDcNAD1LyBmfj4HuirmwvQHorWZTwEDH3BmvxhhAdzYXF+/xcwq9bY5dBAB9jiCFTc4yAgFAP8voLvm+A4C+5A20wOktI4Du+8hxguH5oJlHmkk42aIGkxirVLdtTJrd5NptX7bQtkm4hcsqhPG5+UAuEMoFNg0M9NnBCgD6Ap3oRJsGAP1E4QtfDhEIEQgRWPEIBAB9lRrYnzubTzNZ4mWpUsaDAf82eVmwZ+aVoo4FgLcm8gCbIF9NYA5JwgS+w5EMq0jyoqRUMubX8M1FghGAJWmP8JUEKAZfYsr/jtR6KUISfPG54Sq1XbiW+SLQ2+/L9vYOAe+r12/I+sYGAVMk3TGagYHYHyp77eNPPpEf/Nu/Mfm9u7Mtg/6+/PEf/7G88cbrlHSnFHAckdVIFlk+oioCAHcAN0iIo1+Taev8ts0X3SzElg1ArwFGOK4uAGoUt+A+HeL2c8UtGxub0u50lD1bKNOWQAFY6ACp8VNX6vUOLMrd9/O0kK8mZ7L3xui1db4VtEdZU6S9wXU9ih4o2w7gfATwciCj4UgAeKPYBi8w4/ED5p266DoGOoB+x94DiJ6kiaTNtjTXrymTvSzpgQ6vboDyxRDe7spEhx+6FtcXBM758gF06vB6BQQXnIFeVDQHZvFTjR/H2i3gM8+CpoRsc7XCa5J9zldRSQlgq9+XfDCkrD7G7QwKArF6hUs8lDrWeyUiRXJMddf2Yf3BWNBdo/ocAN33QwdQOkPIeZ4ueeQ2PrECz0c8kzBmmCS7FZ0BUENftSI1n6hhOSefdW79/cgTOOYGqwygmzoOAEkA6GUay90PPlAv6DTlPVv0hwTQGxg/nJx7ANCP2ZlO8LUTA+i03IgkryOOL4OByrhTBWJBBrr1mziBhQLGN5WRb3eaaj9UFlJVOZnjeGzs7+N4CpLjfkd/M+sF9DEUnmIswL185coVRgmS7eZ/jjkCAHN81/LKLLqpamnh+XYMAP1yp0MGOgD0OB8qgI6CJjz7yEAPAPpzu2sA0E9wN4evnkYEAoB+GlG8oPsIAPoFbbgZp71sALoB47aI5gQDizhXcerLN/kLcC6gXXU6JjyYuEx/bskMSrw5GSiu0VxFs/mkG4v97JIfAUCffQctniQNDPTjjUUBQD9e3MK3QgRCBEIEXo4IBAB9ldrZ5krTBam4RpOkNVYd3oMEpSULj4pDVBcS1wXn4ADQAcYRbEgyiVxCO5dECuefC8Fd9TRuSQcs9DRVWK8oCGiVoyH90JF8hJJ0swkv9PAKEXh+BLa3d+Xp1lN5ur0tt26/ImRTU8IdhRgRFRAgATsYDmXr6VP55YcfMjn+wQfvy3vv/rf86Z/+qdy+dVO2tp6wf3bbbTJpwSpbb7el227xnoCCAj7HC9/HPUWmY5aNpZ1tnfmi28w80LnmhVQ7eMGIBWS56TerAHpe6rp0bX2DAAKuB8AyWJ2QOt95+nQMmkOqm8A2BSIUwJ7nBfAAx8Z31Z5hMvZgvCDz28UxaXUk6lyihC/Hrigiw3nQ70m/1yP7F3xpFDngO6oGrDLzKOMxLrVKuusLgAl+4qwprc0bVCKAVD1BfEgCQ859T1UwAMiajQQAdAPqDwLopdGmx5c/8bS9eBTAXE2HWWSAxoXneVGWMrJCJsrgd2iLkGUqVQ6kqRiOZNhToAngOaSzKZufZJI6qWIA6BIrA901xqT2wAPQyWY3YOl5ADo+MwZ6dXYAuj030d8MOPcLzTAOoC+zD+K+coxQn3Vuz1z8NjDdCtrOioX+MgDomKM0L21KkUTyyfvvcw5hKgD5/oCy7U1I6jsAHf2OBgxB3nqe4fpUtjkugI6xp0IBEwH0WPJan7X9AQqoAHYvBqDbxdh9GcWVFEUuVV1Jp9N0QHglrRbsKHAfVzIa6TNJwXVlndsLOWaMCZY3tuIZI2L5Kk+mhGKWLxjjFvJAdwx0nMuYgY558+gggI7hkDYFkzqkU2nDldpJANBXqjkv4sUEAP0ittopnXMA0E8pkEuwm2UC0H2g3BgyuuidAOicADswHRMWm5hg0mxJQPy2BQ32Y1XvFm5LbIyrEVFJH8e6IHeLezuu30SnB6gHAH121w8A+nkNCQFAP69Ih+OECIQIhAhcxAgEAP0itto85+yz6iyR7zPRMWcGy9ZAAR8M9MEAHIuf1SV/wAAFSAegEvsDy1USZYTBZ3n8fq1yy2maSKPZICADMCsCWg4wawQpYAXQAdCkzo+ZREYn1UywDLKsBF+c8DD8LXFSDljxxaWN0ci5vQtSyDPO01uWd5tp8On+/Yfy5MkW+83rn/qUdLprPPnIybajr4/yUnpksg0kLwqC7R+8d0fu3PmF/NEf/ZFcvrQpW0+eSKvdkjUw0YpCPvzoQ7l57Zpc2ljn/gykIfjsGGiWMDdf5OUB0CtJwJ4G2xxC5GAYR5B4jimNi9eoriXHvVRVlLkHgI57si5VzhwA+vaTLd57TNLTU75BAD0uwTZ2N9wUZkws27shR46tT/A1S1WlwrHckYtADKEYgH2DJR61Ory3MR5VRSmjwYCe5WCLA9gFeA6/esj0ExzHdmDSE9SHH7pKAOvaHfspNR8Qp5J0N3ksngu+X6mNRH9/T3q9PpnmWZxQ+r8ulekOsB3sdnqsVwBD9W+CMnZ8UrWzmSDd/GL3h91ztYAkbsCxr54/Hsv8gc5nxzv5akbCbyePCJ5Dqz1GPOE7jHqmgvcIpI4xPqNPAEBH3EziH+A5JPAH+30Z5U42myB8KokgXgqIq4T7VLGFUwaw01Rmur78c7S4KbvyWQl3Su17wT0MlPZzOJYXGgNqbr9+vgjXiH+joAL5IaqjuEIP9FH7sXtd+/PETsAHyX0SiOW3zpKFfqEBdHKL1QMd4Pfuzi7v/TovtbgCbSCRXL5yRZrra1JILfc+/JBDTYZiPMw1hiiwAQO9IVGB+YkpGoSn/nk+0SGFPqky8tYU3g1rxU5WfMSCJozlScLxG0D6yAHovcFQeiO9DyHxjs+eeWEc89zW7fMD81hxAHpVSqOZjQuy2u0WxzsA6HhsYtzDi4o0HA8g+46izqY+b9wY5o8nZYEeqXNVfJ/XUxQcG3ROHUtZ2Fg4sc0wGxA3Ao6vIEFBEnLTaSqb7ZZ0Wy1pNDKJofThFFgg4a5POXjHz7z882z25T3WAgA6n0MoJGvEVB9Img0pE127DDFfkEpVRyhyo8+lVPYkkZxzrVK6Ugv6Dw6qalpJb1c6n9yRH//t38hH3/uhlP1Ivvatb8m1b35THnfb8md//hfy13/5V8sbv3BmJ45AANBPHMKLu4MAoF/ctps+82UC0JlwQ7LMVfKOF1JugmKLDS6mK31w+QA6fJKwwLl+/frYm8pnstv3TPadXos1FtnKhkFCBQse87Yz4J5zEUvanUrTBwB9dhgDgH4q3WuOnQQAfY4ghU1CBEIEQgRe2ggEAH2Vmt4S+JZE9Bnppvxkc3BfalnlehtjNroVqhpIQYskZppmwEMOzPFlJRVMSQRg2ggSzFlCqe12pytJUxk+eVXKsBwpi31vIOVOX5NTcUzADHP/qKwJbpIBBOl5JKfAiHTzdSYSkaR1LEZLKuL4lZtq4uP05KjWKnWTpboWA7d8oGlaScEHvH5x5z3Z2nrKa/js5z9PxYOtrS25dv2mY403mVyGzDv2Az/zDz/8UJ4+3ZK6LOT27duCBLqxjbMkpv/3nTt35LVXX5FrV6+Mlc5sPTm9PjxLUOw4jRODnev6uC97DQ90yHTjBbAN+V8WBOSFdLtrvCehDEEAfTiSnUdbCkQD0M4VCMiklkap8rQRgAy3Px7HscEhE09ZcOwHoAS2jeBpq+xzAOHYnhZszaa0Om36agMcB5Nc8lyKwUBGTgrXWLymFGey2Mb8mydGgC7g6J41Mmm2O9Je39Q41DVzB7AAGI3ATtRiiRoSvM7ruhnVlLBnoX5ZSAqLCbDkC7WeQJ+TZgeVRQdOZfI0PXiGB/DuI04eY9ooRQyd5XpNLqMCjTrUMVcfG/pshUXOPxxwP0Fdau9r26OegKxFFFFAKh+sfBRCFbkWKhQFZbDX1tak0+1Swh2x4Hhf1bK3vS2D/X3JhwN+r5k1uD2Pg1yNUzaQuKKayFm8fLa3Ped8EN3GDB9Ax3UZI9QKYgwsN7AMuSDINCO3ZLkk9Hv7MSDcH6eMmHEW17nIPi8sgA6FiGqk9hDoQ2XF+LNQyZFn6qKUJIrpVd1sNFng8+TRI8H7Y70Jl9tDW0FdAgUvOlYEAH2RfnTSbTkFc8+fMqqE2LaO7NoUbuzSOSTGMZ2wcUyC/QP8z6NI+hKTgb43GspOoT7kAC3jOD3pKZ779zkHnTkYYoRWqxCMsdCL4d95TjsRKN9stBrSovpLLDEK3BBfAPWc9zrC2VTh1Llf4DIfcC4AXdcInFtCjaWdMfZpq8n1Cp8TsIiJFUwneB4A9GVu9aU6twCgL1VznO/JBAD9fON9lkdbJgDdFtz+YsRPjkz7R5lEOxZCxh43+TdLbthi2/bpVwdPL8StuhjfNQl4P/a2+LIFGic2TAboz/yvAKDPjtXiq+tZcfcTWLaItr4zfxvNu+VhaZF5v/9itgsA+ouJezhqiECIQIjAxYhAANAvRjvNd5Y+Q2Z6PmQAus2bkZwEixeSlWSjNpvKAnUJbJ/JQ0YeMPFZp3EIgI40IRhGZV1RfhX7z5otydptBeohm4nPqkLKvYEUO+pLDKoHjkP5aIBHjp0aVXoOPlASAPT5+sUybzUNoM9ilvoFIffuP5AnW09lMBjKq2+8weT7cDiSm7duMVu/3+vJw4eP5ac/+xn796uvvsrf7VZTbt64TkAdwG2ej6TdbksjTWR/d1d++tOfyqfeeF1uXL/mQJiJMpqtA+2eml4fvuj4Lgqgg6EPb2sAphl83gFg5IX0tnYIpsJiQUotdAeAnhWAokm3G4Oy/qqIMvFujQzQhARxx3jHGIAXQFkcEwznuNlQVYuqEBn0VFod7N+RFtT48fb7xyJxNgAdUuVZoymNzhqZ5rhWMA/7kHIfDGWUK8gagX3obOIaANDJUFQAHa7yADNSMAExRkpE64pptPhFA+hoA7QFXnA0d47u7jw1hzF0bE8WScAP2LGtYbXRhm0B+gPlC+Abn7NfoMAE3vEA3NFuYEmmUB7By0mz80+wz32a+CINdsS2s8aJ5wHoJsE+XXxhKhIGpAOws+emgeXYxn5mqUz4OatTvMSFd7VKADoLWpzSB/M7Je7HSG7cvMmCjecC6FC/gYXHeH4QAPSFO9MJvnBcAF1B5kSfPxJJTyKSnPZGA9kp7FmAwiw31pzgHM/7qwsD6ChiimPOxTdbTWlmaQDQj9toAUA/buTC904pAgFAP6VAXsTdBAD9Irba7HNeJgB9+gwpezO1YObiD55bRcGqVEys9/b2uKhDNeqVK1fGPlS7u7vy8OFDVq5i4oHP8BvJNx98RwIF2yGJxwq/jQ1WnU8vjmxBNosNsRhAGwD02b0xAOjnNbIEAP28Ih2OEyIQIhAicBEjEAD0i9hqh52zFYxaIpnsLk/dyWfuoZgUc2uAiJgzA0g3hie+48+hsS2AbL+YcVxOOg2gOzFDZR/pViMHqoDtmkIiuNVW2UyAWXUpVX8k5f6QRbLKJCsVqIkTylriFeP4TqLVmPBY29SHMNB9CeSLl35dpV55/GuxvusXTTx6siW7u3uUnb5x6zZlpPH3xvomf/cHA+n1B/Kzn/2c68dr165RtQyy7W9+6g32936/J/t7uwJ/XQPQ//u//1s+9fprct0B6Hbv+OfgA+gEXRcurD5+LJ73TQDo8QwGOuRvTQ67hHOCk3/Ni1Iajaa0cd93u46NXMpovy/9Xp9gFW4r2qRJJWk+5OFtX/yH8yyn+kOkoueOT04AnQAlJdAjtlHTgedgnpPxBQB3OJBqb3vsP4s1v41hvgS25QRmgZmHxYVMc9p9q9R42mxJE+MOQPQokbwE+3okA0i6Q5kOErrOriKTigx0nEsK0NixvPE+x6MolhFg9ami+sOELhZloOeJKmsoMKVgIP57GAPdxnsrZKBFhgPR+Rkk7p2N3aCG+gfY6CqHj8IA5ELQF8ay7c7zHIzz0UAZ6pTUrlXiGMxgSBfz3nDPF/y7onz72cl9TD/Pptvefz4Z89zyQPZsM5Y5rolg3d4e+zmefz7b3P/bP86sAp+zuauP3uuqAOiwbsBYPQ2gw9YFAHoDY/xwJI8fPxaZwUCn7PYYQLcc0yKEl6NjHbY4PAKnBaDv1+IA9KHsOnUilG2uNIBu42dZSCNJOBc3BjqtjMYMdEiHjwn9LJAKr0MiEAD00DVecAQCgP6CG+BFHj4A6C8y+qd77GUC0Kcrhn0A3RbHeA+LG8hq/fznPxckNgB+IxHyxS9+Ud58801OMgCef/DBB/LOO+/IkydPKOv+9ttv83N4mVDWqSz5Gbb713/9V27zuc99Tn791399nFj0We8WeZ/JY4vTwEA/jX4ZAPTTiOI8+wgA+jxRCtuECIQIhAi8rBEIAPqqtfzzGJs+mG4AOubJAA/M1si+bzZI4zm6JxXMObEFzgPQ+ZYqQFO+mSBEksioLtVbFvtwUsFgowLMIgieV1INcyZPh/0BATy8IK+dJYnux5MJpSGhftPpHHuwjZNz99OLi886V61XLO/1mOqBz/7E2aLf2We+MsKjx0/IGgbod/XGTfYvFFBDVRvrRvhd37h5S+4/eDAGx1BAvbbWlddffYVs9IcP7svW1hMWXKdxJP39fbl796689uptuXb16hhIs/PA72lFBl/57EVHF/fGLACd7t0O5PUl3At6vaZkg3ch454klD+WUSFPn27LoN8nsDoG0IuRyrWbxzZBZAXRMV6YKC3HCoKzKs+L99VXu0lp8Bheos6CAezmvL8vo+2tseqFrbV98NLvB/b+PPHGWJM7JjzA4yhNVXGg1Zak2eYuirKQwXDAXEJdqPIFi4cIlGubJ6XaRwBsBhs/TdyYVvm+ts8/o0UB9ALFDibhbmMt2tj/21UIKf7iFPJYMKHnUqIN7LRwzqmOo4O8lJGTNkfbYdxnARXax0DxvJAhPM/dD+WDY/zEeh9gv5Xen+ZDr0A1/KvPHtiZBWL7RTbWj3wLBj+/hEItPGtYsFWW7BcgVvhqg36+x39uWkgXywfN02MX3+aiA+hQAmHRzQwAHQM6vLFBmoHiQd4fMJfH953KAu5JK4gAA12HpACgL96TTvaN0wDQcxHZrxRA388h4T5y48vqAugozMIPxysHoGMcWm9Cwj3leDwG0Om9bQB68EB/bo8NAPrJbujw7RNHIADoJw7hxd1BANAvbttNn/myA+jTLAMsasyj7Ac/+AEX8WCMY/KMvyHB96u/+qvyL//yL3Lv3j2+hwWgscZff/11bgMQHUlAgO8A4b/73e8SVAcI/7u/+7v820+K+KxzW4D5sVxswRQY6LPvoMVTmUHC/XhjUQDQjxe38K0QgRCBEIGXIwIBQF+ldj4gbz7Lr9y7WIALkK811ifmygDSTZnJ/GMxjyCYju96+5wfQI8lryv6oUPOuXIsG4B3Waup+wbqU9SUCR72+jIcDHhePmiDM5h4nwYAfVX6rVkLmGSy9WFbjxmAar/BQIdkO9ZujXab8txcA3bXpCggu11JlKQsmAYoDpAcINntWzflf7z9Ra77UKAxGg3Y3x8/fCgP7t2Vp0+fylufeVNu3rjBPjmtOLZKADrAZaTiuba+fJkM7Rp3eCny9PFjSnYbgE7QuJwFoMMT3fmr1+otrspxFYF1tifaptlUZjOY30lMYL3IcwK0xbAv0aA37srTxTsE552lxKKMfzLQURSAF73btSAALPRmZ00iFA2IFuvv7e9JMYT6hcq5p3UlWRKphD2KdeDjnueSVAXjAkY3hN1NYeOoe/EsAfQDfs+HAuisBuBpDsuKHu4ExV1RAQBktg/aEHZ5/QHHYIzHiA/6vj8Wmzf6iwDQD2OAzwLQjXWOz4yJjtwSyBlUVXEFBBgH0Dem92Ht6o9FlhtaLB90VA853ucXGUBP4IF+CIDOqQYsJKJYrt+6RW/oUa/PHCCVIjwAnf0YEu5FwSq62KwFJiV+xwtu+NbcETgRgA4P9ChisdNeVY8B9N0yf6kA9LgsqYZjDPSmy0/HBTzQ+XQOAPq8PTIA6PNGKmx3RhEIAPoZBfYi7DYA6BehleY7x2UD0K1yf/rsTZ4LbAJUIULS6b/+67/k6tWrZI5//PHH8uDBAyb4fuu3fkv+/u//nmwCMMqxDaS4DFCH790rr7zC6ur33ntPfvGLX/A3Fk4A2L/xjW+Q0Y6Fk71soW6LLT+RY4um+SKOrQKAPjtWAUCfvw+dbMsAoJ8sfuHbIQIhAiECqx2BAKCvUvvOYs3Z9fmf2d+Y82JOjDk3/oYnMubEAFaMnYfvY85NxrcDpA6Io4IZDqarF0j6PxobLAZcDNQNAAAgAElEQVRDFcSxkgB64YAb+BFnzQb3naQAL1J67OaDIcEbyLmCbYY9x1EsKUAQk8x2zEc9pNeH3YlNcyCnlJZXqckv/LUYMO4D1L4CmM8cxbZ37z1gMQb6aQUp6SRxEtRrrogagGki3/nOd7he/JVf+RX27WtXr8hnPv0mAUH0GTCJ0c8//OB9eXDvHgHfV2/fksuXL42Lq/3grgSA7u4XspMBRCWxbF6+rLLmBJ5i2X6kADruNcQH0HpSqiKEAsETtjMBZKhN1JUWx1T4jfAnZLejwAH7jpOU/ukE2MFuHg5k0B9InY+kRbFx7Fb3a+tvXxnO95yft8MDqM9LZztBeXEA/jF90AGg4zdY2ZDCHaKgoq9jTj7KJapyAsaNrEHWOXzPYS0RlbmOQXEsVWR8wDnPaE5FaeRrTC1Ai5Ymah+mMsB4Oaq5juXkznOcVagF3sIeG52fQRmglrJGjFXW3pRHEAu0JVUBXBETAGb6o7vxF2AnGOh6bJVu11zOpO2q+uwk3J/HOp/VAn6eCTHCfY9rQm4Jv1mA02gwBn7BzDQw7hMrfLJHAND/RNY+9zmpumuMXy9pyjDBPEEkrXuCEhP05Squ1GaljiUpuhKh8ARWADXuJe3bYKDTAx3KM1akBwA9TuTarVuSSiSjXk8B9FoIrPPWcDYaOL4x0AOAPud4dIqbHR9Aj6TGcyeKWOxkAPreaCh7Ve5UQleAgX5gQmp6LWpLFLuZc1IBQE8VQG826IFOxZWiZNEIXokD0jnjVWeP8Jo5+Oub9vwc/+1ti2dlFavVDC1l2hlVSNJWU+osUQsaqaSKrfiKXjU6vsmeJJLzWVtKV6BZo7OjggdNervS+eSO/Phv/0Y++t4PpexH8rVvfUuuffOb8rjblj/787+Qv/7Lvwptt8IRCAD6CjfuUZcWAPSjInRxPl8mAN0Hqf0I+osRTKINRMdvLHKwkIfMGgB1gOZf//rX5fvf/z4BcvyNxB8AdIDskGsHeI7ECb777//+7wTPwUhHQgWVxm+88YZ8+ctfpgceJ+KeXKAtpgKAfhZ9PADoZxHVwxIIYxE/Ljh1oYLkycRTCtP3Z9vkYAK6RMaEh6AkoJMWjJGICTP482rOcJwQgRCBEIFTjkAA0E85oEuzu2nAwcApPsI9oArzZsypMe8GE9FY6DYnxvaYE+vrWXneCITTqXmAE6WcbO0YgJg/jADiAJgBQNdQ79ms3Za42dQ5RlGQDUp2/GAo8EfFK0ViCglFnDuPaeejkJEv5+43wiLsz6VpvJfsRPyCDvQN6x/od1jj+XYC773/AT22oTIGL2f4nquKgvPabrVkc/Oy/H8/+AHBMqwPAZhlaSLNRsY1ItiKnY7aFnz84S9lb2dHUHTdaja4namT+c1w4QF0N3e3ER9sfawHNjY3pAEQMUUSOJHdp09l2FNWOBP48AN3ALpfXI67Dj8EzWsFz8kSTzMyzuGpnbZbBJsJQhYV1/X2gzZJ6krWMxtbdFzyxyeLv41lVlgxz+2BYp+yrFVJAIA3kt1licFM0maTyfKk6fzYRahKAFY8xp0yH9Lvmwx0jF0YlzBmlYUDjPEO9DBOH8EYS6BP73rMqpv6gOu5WOPPNZr7PInHcu55VUrh7qskyaQJP3jXRqo+gNx/oZLtvb4WL+EKo0gaiQPNWSzhTqJWuXt7jkxAZt9nY55Wmn+baaXC6W/6zzv8jTEB+R/ke9DuyB/hOYd+h+ecPeuMuPG8/S8K3s9/VSfb8kIz0I8C0KtaAfSbN5G5kOHevmxtbQmUaPA+5wpuHoF7HPMElpIEBvrJOtUxvn0cAN2KLqtoAqDvlqqKtJ+PCKDrs8Dlro5xXi/yKywiNTsBrwgKIzSeRrw2AuI6pkL1BKxzAOiQcCeADiWXvGIBF60yOOXVnSmAfvrPnxcZs1M7dmCgn1oow46OF4EAoB8vbivxrQCgr0Qz8iKWCUCfXuTYwssW5jo/0ASbMgV0EY+Fz3/8x39QZg8Lny996Uvy7W9/mwvc//W//heTKWDS3LlzR370ox9Rpv1rX/sa9/EP//APBNV/+7d/m9ug0hW/8T34K9kxp734rAIe+8D5TZKI8/SNwECfHaUAoM/Te05jm8BAP40ohn2ECIQIhAisagQCgL6yLTtDwt0H0W3ea8w8+kiXJefbALWRyMP8GvMIgA74DRbi9GsWgO4m7mS5ElRz8skAsgCgk91elXwfQE6j05Gs09E5NmWESzIhRz2VEcZ5wZM4ccB/4ljvxj4PAPrF7cW27vLXVybXbcXM6KMGvN67/0AazZa89tprkoPRXAK4rSXNGgqWgklbR/K9731PfvnLXxJEu337trz22qvyyq2bBGEajUwuX9rkZx+8d0eePnkit27dkm4bFgbZAUaqrVlXCUBHBh6FB8gNwJu81elIo9EUiVIZ7O/LqN/nPY9XVJUSV6MxM9zGEBQx4IdreM/5ut1d04IYJ9keAWAvCun1BmxDs4bAvrNIpOMtCf38wCw57YUBdPSLJOU4A3gNxy5wvm6Ma3U7tJGgnLuTlgf7ftTvSZEP1Q/dAehk5Ec1i3gQv0rrek79tTCADjQl0iKFAwB6DHZnpOO3U//AONpqdaTT6VIhAOA52fRg2/V60u/12EaQz6ZsO9QdHIAOtu+YAAFVAlcU5edsgBedFabjM8pnBd36zjTYjWs2W0A+R5xVicm2Y19mIzFrvwawP/PcO6sLXaBHXWQAPQWAjvkE8n0zGOgAF9M4las3b5KpO9zdY/4PhfuZK+jjc8LlCDFnoGc0C3Y4ci0QybDpSSJwIgA9hpKHyLCqZLeYAOj7teZ/Xx4AvabvuQHokHM/DEBn99YKppM02+p+NwDoq9u2F+TKAoB+QRrqLE4zAOhnEdUXs89lAtD9CPis71mybbZgevToERMhAMex+IFcO2TbkSABsA62ORjoWPBj25/97Gfy1a9+VX7zN3+TYPk///M/U/rpD//wD8lSB5gOJvvv/d7vMQlj3lc+44aV906uzAB0JBPnfwUAfXasAoA+fx862ZYBQD9Z/MK3QwRCBEIEVjsCAUBf5fadxUK367VCVQMuAZygsBRJacyJodgEcBtzc7CCsI4A2GIvS91p8tQxR92H/BdZkQqgQ6sV82fIRAPIynMF0AHApUgUtpoSt9s8HgEvgKD04u3LaDBUv1oky11RACRdlf05kcD0pdx5eHcu7OGLTztXuVss1bUZ49xnffty3uin6JdYu8HW6+nOrqytrcvrr79BYBB9CH0YHuhItkPefWd3T374w3+X+/fvc20IAP3VV27LrZs3CKAj79zttNnP4X/e29vjNmCoQ9rdZ7z7zFRbE/reyssg5ewDGD52RAMEl2Qnh22cb4/ISKbfd6MhXVg3tDsiSUr1h3wwkH6/p/cuCl2qXJI4oef5mDkIwNbdjyx0gOc5FAMgg9poEqSGVHMJefThUHr9gYL2lYKzBGhFpOnYeOiU0yDoNIg+iwl8aGd2PhKwfyADPYoJ5BcouoCEf5pKowM/9LZkjYxjU1VXUpCJDiC57+TcKwUyUASU6G+MLmDUz6hROhS2mxfqGAPoh1zYtF0GkBS2MQoanGw7zguS7YrxO20OJ7XebnWk3WrTm17H6JLXzMIJ+MCDZQ8tgjjmj8m213XFtqM6hGOnY+zGSwHowsnbz3uliw9Dh91rRsSw39gz+pevdkA1gSzjjxXm4Dflvx07f9YZLcP9fVikLjSALmqHMA2gj3uPY6BfvXVLYjCTd3aYz4P/eYaxKIp4P1vuEPMF3BtJgqK/xftW+MbxI3B8AF0l3NFcw7KSnaIcM9B7Y2uPC8xA99QdJ6PiFAPdddYsAoCeOQA9k0aiDPQ4L5WB7uTenQCkzmkDgD670wYA/fg3c/jmqUQgAOinEsaLuZMAoF/Mdpt11ssEoE9XmFsSjwmvqYpmu5af/vSngh9sC8bAlStXKM8OsPzu3bv8MbY6FnJImvzGb/wGGegA3gGWY4H0O7/zO6xgBcAOWfc/+IM/kM985jOcsGC/TNq5KmtjG3CSDtk3SOwEAP0UborFM5mzFrD+QtlniJzCCc7YxQRkOJv9n81eA4B+NnENew0RCBEIEViNCAQAfTXa8eBVTNsPTV+jzZ8wtzWJbIDUACgBOuD7GxsbVHvCXBhS2ADfIsdG5Hzd7TQ2CffakWLwvqPIjIENkiQhNcydjC2TiqpUhmQSS9lqUFaZEvKUkxayz8lEH42kGhVSA/QrS8kSlXL3k4qmF2++hzbTrCL4sIaM+rL2c1Mbw/rKgGtfKhyfo18C+EYhdH8wlPWNTRY/j2C4DZnpZpOy7Xj1en259+Ch/OIXv+C6EGtF9OPNjQ25fGmD+yE4XBZc0/X391iYAQA9jtQOwIBy33vbX59Ov//CY3tAInZyNj6AbsC63gkxPctZCBCJrG9sSGdtTSTJmKwH4L2/u6ss9LqkT6vPwOe6vaKr9thLmnLZ8BUHkx0yygDY85HKgg8G6m/s1vkspgEojXV1qUxD//W8wp95Y02v5FrHGqoSOJY25OZHjj6eNDLJOi2OOTFBdID+teSjoQwHJueOGGiRBoorwJrlGJOPxdIPnNLMFe4h7TPzWvzkv7fBeARTrNxREFUFABkK9lkn205GOVT8zDsXXvaZAsjtRlOyDNL1qfrXDwaU7GeRFD3NI0kh9+HGeMRR74daahSsoN1tO7Sje99sF+zembed5t1uWj2FjxkHPhn5YRpIxzXheYYXni3I9SAGB1QQsmz8PJr3XJZlu1UH0LMklSu3bklUFNLf3uFzAP7neB8vAOi8E5yEOwtdAoB+7t3zuAC6jssoXKrJQN/JFUDvFbmsAoA+yx7Rl3CnB7oVhUZC2XaMU+sNAOjKQI88AJ2lBvY8CwD64f08AOjnPgaEAx6MQADQX+IeEQD01Wn8ZQPQbfHlS2NNL3xMUgvvY7GDxTcW8z/+8Y+ZAPnKV77CxRAm1ADJrdoYjHR897Of/SyB9u985zty7949NiZ8z8FkePz4MStZf//3f5/bwQcdkxaVfpr4M1rC4HgAbWCgz76DAoB+XiNLANDPK9LhOCECIQIhAhcxAgFAv4it9rxzfh5jbprhiX8bIw/zZsyPAXaZf6x5yGqWGmzWyZGfB6AzJ1hHDjAXKd28Gm/HsQI5SJ6ChQ6Ao4ffaUzQfq27Ju1WiweqwRjNc5V8H4zoU8xzA3PQyb8C3DPQHN8JAPrF69HWZ40JSma0Y4wS5O736WGMddvefp/+2rdu3ZY+CivqmqDJ2voG14jbOzty994DFlhjP9evX2efAYD+xuuvEkwHEDgcDrg9mLdgSmMdCP9z9CsfQDfZ8OkCb//9Fx7xRQF0pw6BeOdFLhubm7K2sSECOd0o4v22v73tAPSKzGuLiYGVuHdxP6N9WITeakmE+xp3YKmy7YOBgudmAWGMX1trQ1Uic2D29Lg1XWy/aIwBc2eSsuAG408dqbJAFQH7Llk8UIGcnqUsIgIjG4B6QkBVWdl9sLIHQ89rWccXAEYTG4mDZ3beAHoJr3fXDlGacIym5UFeEETHq9nWIgH0fchiQ7KeLPo85zX2cJ2jkbvnUhYKkEyAGBUl3wcbPYo0P2J9n0xuUiIdM90jQSzaXkdt/zwA3YgPlkeyYjCcN9rWisTQ73x1CRYa5LkWRzi7Ej53LgiF+WUD0DH+w/8c7Fy8AoB+1F1zPp+fCECP1SZoUJRjBnqvGEnPfMIvsAf6ogB6q+EY6I2GNNNEnzUzAHSM8bDnCAz0Q/p3ANDP58YPRzk0AgFAf4k7RwDQV6fx6U8W1eMq2wlYrekmqyi2hVFdiZRlNWaiFIV6SGFRhu9iMfLWW29x0YzvR3GmibI5XtOLYp9JbAsXHAsJE0j2YcK8vr5OMBzJvO9///vy0UcfUcLdzgeLIiQ/AIx/+OGH3B5+dngfADqScvg33se1gsXw8ccf8ztgJ8AvXa8F113yWgzkR6LPznnea9QweAA69ofFKBI9zs99a+uJfPLJxzwWrosylm5xZ0mGBNXuLnHhM+KTCItWT0rT+UJa+Bc7z+lGO2u2dQDQ57hNTmWTAKCfShjDTkIEQgRCBFY0AgFAX8WGPUy1x67VB9JNzhbfAZgNwAs/JuUO0AU+yYDLALapPzX8yGN66IKBDhok585gJkqk81MSP3W+RzVlMlbBRFe5Z86SIZkMf+Sqkn4cSbPVJMjTajU5L46RQnTgO5iSALOGgwGPg88oMxwR23cH0XUOJYgd2xUM9BJG7eG1lBGwdQ+ALJ/ZjZPFZ1iDoW+hT6Jgentnl3LjWNMN8B3aAKTSaLYJhu3s7Mrd+w+oWoa1HtZ/ANFfe/UVef21V3kMgOTowygYKYZDAufXrl1jPwKj1gBef33qA3hLB7AdIrCgd4KuzQEcj1+QzXX3FcBk3HMoSsgaLYnSlFLrg709xgdgMphxfpE72eMAHbOMEvC4VzEWUCo9z1n0AuWI/qCv6/QKRQ4KUh6wRqsrabiTOtm69dmuDVuJrE5oI8H/OdUKxAES7izWwPtUeE+k0W5Ksw0598bYF1xBdPUFp0S5k56H/3eK/ZKRrcHHGh4y92ANGsN5TBbQTMn4JMd/HdJuSi60rdAj3fDmGIhoV5Xm16ImwOSUlofXOz2lVaoe2+D+oapHq6XXhvOA+kBeyBAMbdhkjEY8O0qcUx1AcyFU36sriV3scCYGnuPamJdwfHi8T8bknLkgBGOWUsph95a/X/9vK+igv737sXM0yXYWbHn9zC+QwXdsDOKz6oKA5zjXiw6gW7EbfiPXh2e7jUtgmXfbHVm7fFmK/kB629t8BrB4Bb3YKdDYc6IuVRFC+8Zk3FvKh96KndSiAPpYtQgM9DjlmGIS7mhjMND7EeaZ1IOR2q/c9GL3vKKrFx1iHUZm5TvRT3U+Sga6Gz+zSKTdVBWmLtRCnF1SWta0L+KzBHYqnEPHvPcP9Qt50Rf/oo+/AIDOeU0ai7Qyxj5tNaXO1Naj4NpB1WdqTqD0mZzKniSSs3S3lK7UgucLDlpwk6S3K51P7siP//Zv5KPv/VDKfiRf+9a35No3vymPu235sz//C/nrv/yrFx2lcPwzjEAA0M8wuMu+6wCgL3sLzX9+bvnIZJUtNuzbmJjYe1bFW5VgfSszBAkwPEimAXSTPsfnJwXQufBy8o44F7DIkSgBgwC+53ioIVmCRMj7779PBjrk+z755JMxwwAJEgDoYKPfuHGD2yKZ8sMf/lC+9KUv8QeLSHrePXgg77zzjvzoRz+SN998k9LuOIZdv1+JjO01YTipwJ8v8upZYy/I3aGa29gUPoCOY/gAukkZQioOALod22I0L4DuM/znO2cuH01/c/6vLLRlANAXCtcJNg4A+gmCF74aIhAiECKw8hEIAPrKN/EhF2jzfptfmheseaEjkYm5KDykNy9fFkgf90cDrgcAm6RJoiA3prqlMvmAZhJcg0epl/Q08JFAuktCMXHlzm0QifQc8JKksTQamszi3JjeyzGBzhHA/X5fisGI82ucc4Z5svMAjkqXaJR6DKCjeLgIAPrSdnN6YacpwRG8jCFqrGX0AfQfrEEBsuzu96Td7siNmzdlMMrJwmLRcdpgH+z1+7Kz15P/893vygcffMA+9OUvf1ne+syn5fq1qwTVUZzcaja4lizzkXTbbXn11Vcp4b5SBrq8Bx2AjuCOMVmAErhdaymkYvwajab6yGPNC5nzwYCWZ5C6hze8gcJoC0qBt9sEnBMHynK9AUYvvMOHw7H/tAGtjazBMQPfx5qatmtVJU3PFuI0OynGn6TESIUKGzD2dO9kaAM4x7WjgMflRbIWAHQn556qJzpefcib9xRERwABtqdxJI26JFDtg7UsEJCI/dAICQoyo8jHBd9XCzhEOQAAPcEhFN87EAZtQia9GzchSc9toAyCH3rSK/mBOYskZoED2gkWB/gbADu82+FLj4IkFEioTH8tjTRhu1rxyJigoGHgNgaWH9ZOi2I6vqqBX9Q1a/8+kcEHzqwv4Trwg/PG5yBIoF+v8uuiA+ggluD+xLiAsZ1WMQBTh0PptNpyefOSNDod6e/uyT7GInhBw7bDzTNY0IJ7ZZy60vsDN/wihRyr3EfO49oWA9BriUpXUHQIgN4vCwLoOj4cDqA/b5w4j+t+7jHmANC1EFRnwY0oIoAOolcLYzeLQmthyVPlCpfKQpVAMB9mheoLv8rlPIE5AHSuRRJHIDwEQM+lksoUidR0ntcbAPTlbPZlOqsAoC9Ta5zzuQQA/ZwDfoaHWyYA3RgGPmA+DaBjAQQGOgDxH/zgB5Rgx7+xGAJQ/ulPf5r+5vC4e/fdd+W9995jcuXy5csE1q9evUqwHIspJFCwPX7MzxFSgADav/3tb3Pb3/7t3+Z+8bmxv3W9qFXq2A/OF/uc/xUA9NmxCgD6/H3oZFsGAP1k8QvfDhEIEQgRWO0IBAB9tdv38KubZtr5wAkS2eYdC5AcYLakMcEmgjNI/DlJ5Ix8MGWYE8ExtqXrWj7wQUasY9Zwju1ODwD6vu0D4Heq8+12q63yylCCcv7nZZ7LcK9Hlqsm1IsxQJVBnckAKweMlUyCHUL1fFkbf4mu29if5pHtM5TRd4yBjsJqgN9xiuKKNdnc3JTdXk/yQlXD2p01qpahj93+1Jty/5NP5NGDByzIvnnzpmxsrEuWxAQNUZwM9jDWjvlwIGudDoup2y0FeVfmdRiA7tL2BJEB0SZg+jcIoMeNBu9LFBagkH00BKilMTYWOe5JMJoJygIUB0OuKFkkPuirHDjuTTKYHXhMdra798fFO2jfMwIBDgDoELJwzToNoJOFDlA6jiTJUo47UDhI4RPuwH5YR6iXu1rJAfjvpgDvlPFq7HytP9ciIv+H1QpWUD8PgO7GMCoEArYmaF6Tt8jx1Hm6G4AOchzjTaBFxzqwzRttlW2Pnec8vlf0+pIPhrTDoDUG26imtzQKSwx4tMIAV0dwJgD6dJH/89jfZGC6PojrM+Dc7P0sj2R9lMVd3rNmZe5p70JWAUBnX01SFusYgI42BfscAHoGAH1nV/a2trTvBwB96bryYgA6mNeRqgvBxidSti8k3Ldzzf32SzDQtUAyijBwPz9v+Lxx44UFa1EAPY6k02yyYLWdqLISrqs5A0DHg4dP1jN6dr6wmJ3WgQOAflqRDPs5ZgQCgH7MwK3C1wKAvgqtqNdwXABdExrRqTLQMVHCpGDah4pzAbfo5KLegegAwJE0QdID3719+zZBcvwGe+Du3bsEw/Fdk3oH+xwLJ5w/wHLIv+MH1eF4YQGM98FAR2IQMu6QcLfFlsm0MXao6nYMdPv+fD0jAOiz4xQA9Pn6z8m3CgD6yWMY9hAiECIQIrC6EQgA+uq27dFXZmxQAyemQXQDwOhH3WpK0lRFJgLlDtBIo0TGjEkAOAB7KjBrlOVaA3R34BEl3QmkTeSHcew8jmWYJATFi7LgvgHOQcqdgFazOVGpAsu1PyDLlcpYgyFZa2CitbKMawuy0gAoAdQD7ATD4vBa2ghYP8QJ+vLKeB9AGIAVMBShHgapdlgKdNfWJAfbllLSCd/75S8/lFFRyFd+4/+iYsHjhw9p6wV59nYLqeiJ3HY+GsrPf/5zFmZc2liX119/nUxr+D9ftJevG3aABewB6P4dMFaBAFCOkoM44v3W7HQlbbYIqCMuKD7o9/YprQxAtokf5xcOGwbex2CT54WgsAX372jQV5UKp9rGdb2KjU/ksXEyZNiRX3g24YbUc0mxZx6rjhWAhSKFgeb4baxujBQIFwoJmm14uitz22zu8lEue/uIR1/QdzqpSCNLNZfh8gocb+DrnsJHXH3DCX6TaetecwDo6M/qXoGYKfZOxpyx2Mnc1ABiKOZw7OKIMZaKAk62He2K92gjB2n+3R3JhyO3b+QpJic2kcCenCR8z+01wWtmt5m283yozqKgl+WHcC6HgecotlFLPM31rDoLeSUAdFobThjo6OzI0RmAnnY60tvZkf0nDkAH+9wViRgDnW0NS4Wx6mNgoJ/NoDp7r4sC6EmtygHML8cKoPdGuTwd5WMAfRCrNQsA9GkJ9+mxw/+3P06cZwyeOda8ALrrs600lrYD0Fso5sIOjYHuniEoFkXhKp7XxaJyHy80GOd88ACgn3PAw+GmIxAA9Je4TwQAfXUa/yQAukm4qweYgt9YoBxXwt1k0n0A3QepLXliCRUs4JEksypjsA5QoYcJNiZXOC8kVpBkMy9H/G3McVbwOQYLWtQ8zrF/VLxiHwDc8TL/LAPQfSB98d4QAPTZMVs8OTVrETyu+Pc8y86u2vysZe0X713zfCMA6PNEKWwTIhAiECLwskYgAOgva8vjuk223QfKDUTH3Npn9zW7bWl1OwpK0P9X2eiJxOpFDuau80LH+2mcjQtQIf/OJDc9hNUHGWAVQSHsJ82kzDLO640VqbLSCqKDRQkgiIAU5nxFISPIRPcHMur1KaWMfGIzVZ9l+LMjoU4ZYnA4A4C+tN3cn8v7ymToZ/g3QDEwy6FIBtuuS1eukoEOyfEY4KCz/wKw/pOf/IQg52/9zu9KM8vIQIeN1yuvvCJr3S4l2mnllSYyGPSpYNZIU7l6+RJZ6sDO54P/liuc8wDodsa85/Ru5P8Ll8CHhznYnpBlTzMFIDEGDHo96e33tJDFgbJkNAOyLQt6nuNeHA1HvN/K0ZAxZNFNmo2ly+sKXuhqsYCXz0Y/k2hWInHlJNwx1kQKoOPkKmfpAPC8csB+Dkl2KwpqtKTR7mhhPeTcAUDXtezv92Ufnuj9nqT1kAUX6J8Yb2ysNNWEDLYCohZ4AEIWkXCP4LlK4Hwi2U4BdWPw8xpMJU+Z56aeh3GSQHJLx0yy1Ut4nueUbe/v7RBIN+UHW1+Pj8UYGIseLVgh818AACAASURBVDMLLJ8tH0wgbc476HkA+qw1v/UXsxQ0uXZjnqO/ITfF9kiSsbT+mfStJdnpqgDoAAWRj6PqjSPQrHW6cuXSZUnabdnf3pa9x0901AKA7rokC+XMC92pP2jTBAD9PLvosQF0KmkkUpSl7I9GsjUYEUAfVKUMExQz6dhb0X9aXzZu+OOH/7fNIc7z+mceaw4AnR7oBqBnqXRaTZK6WhBqcpVTDcxlDUAvVMIdDPQAoD+nhQOA/sK7/8t+AgFAf4l7QADQV6fxTwNAn+WBjqTWaXigI9KWwDPPKpP28gFvY8lg4QRWOiTbAY4bQ5yTa1ehPS0VbxMvXIexGqYX8uZZZgz5k03EAoA++w4KAPp5jSwBQD+vSIfjhAiECIQIXMQIBAD9IrbaaZ0z5rg278U+CT6TWRqPPYyR1MacG3LArbWO+uSCyel8z5E8BYA0DaA3UrA3nbTwFIDO+b1jf7IwF77LjaYCcJBqB6M8Vi/0ZtOxXs2fVyfzBIHoi05GaE4QHbKXBPOjWKDaTlAIcCGM2sNrKSMwa61GBrPzRsdvgCtgn3/00Ufy9v/4sly6fFlGo1zSZpPwXlHAVDWWd955R55u78hXv/4/ZWN9nQpl//iP/yhvv/223Lh+XRpZwjUjlomDfk8ePnxI8PzGtWsszC7yET2/L9rruAA67kOWmNAzO5EUtgmdDoFIVBNAkp1+5oOhFqnjHjR2b1VS5h3S5iNIgjv/6biueA9inAATWwFVB7Y7AN2XN1+UiTx321QiUYmjK2g+VgF2bHTmHRyAznEqUjY+vd6hqpFmjEW70yUrHZ0mz0sZDkcy6O1L3ntKtQIUCeB6jRwwzh/goKV6vWO8HFsDzMFAh0qHjZ1j+JrseVdAhD4PbQ2ocRQlfc9pedFuazuhj5MZr8BT3u/LsNcnOFXlQ4bCpM6n7fRs3aiANQD8WWPn2QDoz2OMW2EX1ChwHehvlstBfzXJ9mk26tz95QJuuBoAOvDAiDk9zDXMDma905XLly5LDAD96dMAoC9x/1wcQI/IpFYrikTyoiADfWuoAPqwLmWU6jMEA3dZTop45nleLIXyxIIAeruRSbfdYtEWZjW0RQEBDHNZKxzgHBfoegDQn3s7BAB9iUeLl+PUAoD+crTzzKsMAPrqNP7CADpYJEWlk9lIE2yzAHQ86DEBiiJUCR6vbt8mQwaC2358byxLsJDt4vzpcG4m1YV96LmqR5tfUY1WtAWiJebwORKF+B7ew49WOuo1WPLO9+Kz5OL8vSIA6LNjFQD0+fvQybYMAPrJ4he+HSIQIhAisNoRCAD6arfv0Vdn82ub49ocG8CPsSrJ5IasZBOM8BZZu0AuCTYVKk9MSWfMnymrXckYQAdIBRCGawWVcOc8u66kAAiH7SWROgbrNZIoiSghTVCk2VDmeaqy7AfIjdgvwPbRiJLEZK5Tmhge7SIpjkd2Mrib6sUcXssXAVsDmuyyqYeZAhj6J9jn9+/fJwP9177yVbl06TIT7etgKKYpAfThKJc7d+7I/QcPpNNZY38EyAb2+he+8AW5fOmSgAWN13DQl729Xe7j5vVrcv3qVa4dwaieDRguX9z8M6I3tnvDX4nDB3wWIxh3BKsIJJLcAbE11s/NJhP4kC6Ps1RB4bKiJQPX1uYpXZZSjMA61x+wm3EvEjzGOIEiFhRAUGZcC15QcIPY4jwxTqicOpjhx8sdHNkiOFCp6013qfoVDA6oriETX33F+ULBgJNiz/FHlDAv0Op0pQnVggze8MpsxrUPdh9Jyf7CaHJsw7UDGGLhDn3h9ZrxXmqxew6A7lTtKdVu54W9axEAZNtVzh3Af+EUQHAs9HUwF5uttmQNgOexSKGS7SxscJ7nKDRKIrW7mCjt6b6ZJyIb0pfC9kszppjo1rReQyCsizLQ/dzRdO5Gu44e13I1vioKxgw+j5xsO7a1QoaTESCO7F1LscFKAOjKF1cAfTDQcaGuZb27Rg/0qNmUva2nsvv4seb40MN8gMzGPSfrrv8MDPTz7KDHAdB1TIuljGLOIw1AR4HMoCoOAOhwDfJfz8s3zwOwn0tsDgHQdWTXC/IZ6Gtgn7OArS0Z5rB4flSVNFHMZeMgJdwDgH5k+wUA/cgQhQ3ONgIBQD/b+C713gOAvtTNs9DJLQ6gC70D5wHQmRCL4FMz/yJ4Hukuf5tnKrudr5gFAcem9JNj0OC3D4YbqG5sdvvcAHR6ljl2Cz6bBvMxuTPQff7ABwB9dqwCgD5/HzrZlgFAP1n8wrdDBEIEQgRWOwIBQF/t9j386nwpTFN38gtQDbCw38Myl6KuyHJsN1tj1iXWCvQyhjy7k1NVIA3sIQX26M9LkEZliA3oAICu83vMC5X9njUzyVoAz5sEzwGmEzzCtrWCdACkxscDmAewfzCU0X6PgBESj2CjA2CBbHdUBwB9Wfu59UNlm2lRBkAy64v496NHj8hAB2P8V3/t12VtbV12dnZk88pVenOjD43yUrZ3dmR7d5eS4yZr3Wm35bXXXpN2u0V/bhxvf39Pdne2+b0b167K5c1N9e1GD51/Kbs0ISWAbuftAbQA0AFO+S/NLWsxC/4GgA4JXQLbDkBvtpqSuLhiW7IFcQznow3AHMx0k22XqqTMLNfJCe5NPSbY6ATPAYJ6AJcC6M7C4aw856lVr8U6OJK7BDcWKYDhxy1KE8aQ/a9A0Y+zEKAXOuTr25KmTRYRoBBj1NuilLuRCzDWgGWexgqys6CgrBT0A2Bt7XAIgG6WttomXmEBT1yLhwCYMm/BH/0b9wlUFcCWT2FrgAKlqpISoPlgyNxIXZRsO7wQbqtrsH4BT116rrsyDBYAODB9cj/MZp37sDprE+aUcPf75HT+yI7v//Yl8tm3nMoBwHNTTbGcDp8RztphaW7SMziRCw2g1/m4WMkAdICnZnUABvolAOiNhuxubcnek60xgH6gj7m+qvYB9goA+hl0t0N3eVwAnaWNDkDv5wUZ6AagDxMlOmFE8T3QZxXcHHi+uYKb87z+mcdif5yV70TBqTNR8STcN9otWXMKIimem5jvlqW0YgDoWlQitN4IAPqRbRsA9CNDFDY42wgEAP1s47vUew8A+lI3z0Ind1wAXeXOlYE+7YH+1ltvsVJdF3aLA+iTBZqC3fZjF2afWzWqvyDC4tT82E3mz/+eHxwDw31/7FmSgfYdVpdDJsfJWFpicZECAd1XANBnd9IAoC90855g4wCgnyB44ashAiECIQIrH4EAoK98Ex9ygdOFrP4cdxpcxy52enuyP+gTQO/QRzpTL3Mnr4nvG7NUcRgHCTnmOPEs/gAMB0vdMdPJroFylHr3NttNydpNSRsNZaNhZ1CZGg1klI84929kDWk4r1+dbsPjt5DB7h5ZbJBzBzzIeTzyjYGBvrTd3NZjlA13TFOswVj8EKu3NNiJkHHf3d2Vt37lc5IkqTx8+Eha3S4Z6EBj4Yl+6dp1WdvYkDovJcoyrlufPnpEliqYwJDexnHgfw4AHa/N9TX2ZxReZAmsCBZfo7zo4J4GgI59xI2GSsi2WpI2tTBhDKDzHlPgHHEtctgmaGEKrROcApwqfysDWxxD2+jxytQejwx8uzqreJN9nzhqPtAMzaqTc+7+PhA3hywzB1BFUF/nK0ozSTO1kWg2tb+hKEdkKIO9Xent7VHJgJLoKABK0rHvOZUwIGPPC3U7nANAH/HAzt8ZoyoZ6TUl5pkbwXU4JQ+Mx2CfRzgOiiKqmqoc/b19GfT6zGekYMDj3FCkgmKiWuXftX0d4cDh9IyRY3IjWpP74WwA9GnVQTu2/bbxATHGteD+RVuY17mdrz2zpnNJL/rePMvjX2QAPalzwIIMDwBxqIzg2W25urVORy6tb7Jf7z7dJoiOz2gXwwKgSFUeONY4FYhxsAOAfpb9bnrfiwLoKcY0TOtoRRFRQWZQlLKdF84DvZBBrDYTAM8PA9DHY9fUCS2erz2DaC0IoG92OrLeUQuOGDYyVGcqpQ0GulNlAIDOgiZYL3nj9Rmc/cXeZQDQL3b7rcDZBwB9BRrxuJcQAPTjRm75vncaALov4Y4FzHEBdL+i2CJlE+bpBB62pX8YJs1Out3/vg+8+6xxfyFlXno4Fv7Gfugb5vyzDCD3/bPsPatmNjB9sZYNAPrseC2enJo1GfYLMKy9/SKJxdrqqK19Gbujtl2ezwOAvjxtEc4kRCBEIERg+SIQAPTla5PzOSN/nmxHnAbV8b69tzfoEUAn49EB2PRMj4zlqXtRFhiSnlYcG9NfGJLtAM3JnHQbQmoYoE8jaUoj7UgMqfYspc8ymJ5VXUhR5JyvDyHVXuQOQE/pj06Zd1OPgvXUAFLuQ8lHI6nARAfDR2pJo+CBfj69avGjWEE0QDFbp6Hd0LamLga2uQFo12/eYp8BmN5odyhfrWu2RNavXJF2d02qUU5pcAC921tbXPNRbrssCBAPhwPZ291hshqsr2Yj4zaKoV48CvppAOjIzE8Y6C3ehwZOgT2OexDgOewSsC4HIKyAOBjWCqBzH2B7Gyu0AliroK9F1ezIAW9jXCjw5TN54QhgMHIUQwbAgc+1VKYBDUB6rAedEJigBzOk2jGGAWSOIF2fEghvNDuUck/SWOJkJMVwIKN+X/q9noLRVOJQEXMe3SllAOAzBriytCen5cdFjy0ycpLtZLs78ISWFzqoKljvZMuh1AHZdiIrZSXlMKcvfd4fsMgB59RIMkkTKHzAqz0fK3lQUp/3junca6z4P1wPio9c7oU7miHbbhojHNJr+PUu1p5GkrBnjQH79tus9/xcjUm247umkGKfm3LFrGfZmXSzF7jTVQDQ7V4hgD4ccvxFu3bbHdlcW2f/I4C+vc1cIO+pAKC/wF737KGPC6BjPshSx7qWUVXLXqV2nP2ykD6sJjAHBBl7avrmF3jOCsRFBNAvdbuy0e1w3pNgrgJ7JDDQEwDozrsD+XAohcSxFAFAP/weCAD6Uo0PL+PJBAD9ZWx1d80BQF+dxl8UQId6DHwJ55Nwx/RXGQDzvHzg07afBs79fxuAjomUL8HOxJjzFLP3fa9zA9f9RRQTJC7ZwgSAlxw09oO/X/xNVoIn7z7PNeo2AUCfHasAoM/fh062ZQDQTxa/8O0QgRCBEIHVjkAA0Fe7fY++On++bWy/WZK6g3wk/XyoQGMUkYEO0BPADCSe7buTAlSVQCbIAQAdICbYnU7qGeB5kmUEplpZR5pZVwEs80ZGoWs5klGh/uYjMF7heV4hsSqSZqk0Gw31wIVPOoCeoiJoRE90gEgolK1LaR7E+I8OStji3CJgQJnPQMfBTdIdwPn+/j7bEn0FADkAdPSHrNlSSW2qGUSytrkp7W5XqlIBQDAat7e3KQtbFgATKyao9/d2ZXd3Ry5duiTr3a60mw21BHgZJNxZwOLYzVEkI+eBjpsqhRR4t0v7BEqaI65FKeUo13sQzPNRrvegkyZngTkBcvWftr8JrDsZcFbTeNK6xiAFgD5afEk4Z9+E9DwAdJ7ZGECn7zmSHHhFmh3hn2B0G+AdpYwRxhuw0VGGQ3uJRoeWAVkjkSxFgQ684DHWDMZS7rhObGtMWa7D+DM+5JEAeo4tMMhhLIyBi9vYqaAS1BZakGzn+Jk5WXmA5yPJ+0MWm1CFwZ1LGqHQSQNdST52fgeAPj4xF1WNhwLrZMGbd/uhALoC7YxhhQKK4zUo+5pjxVtRjYHj+DeeNSbX7luN2HfsuWPPnACgt9kPh42BjJIB23Nt2JW0SFnIlndEiqiUnd1K/t/vpvKjdz6R0eCB/D//9w35/Fs35frlDclwX6MfbG3L6Bd35P/87/8tj++8K2s3r8n//JM/kbXPfU6q7hqP00uaMkxURSSte5JIwXuriistUqljSYquU4WoxBjoqlyjDHSM04nrbwag4/Pd7R0C6CwcAQPds5SwIh+zQNC5i/3MOVSEzU4UgUUB9AReGXT1qKVEgVIUSRFFMogSjqODqiSAzvHKA9Atf+wD6NPvmarGiS7oNL68IAP98traGECPUfhUFnz+NCHhjnEY50RlJfXhyAOAfngrBQD9NHpw2McJIhAA9BME76J/9WwBdKxb8DhAZbKbqLtJuy1qKPTn/J60Jtde/uR8unYX2/iOTBe9FU7n/CcA+iTeOgFRlsj0wsUAdExksA0e4j4DHQuZz3zm09LpdB1wblXeR5/vYZWB05MgAuDjhZt6rwHQJ+MlTVmZR1AdSbbRiIsrVko71jrOhAkRl1whMD6upPa6CeXQ1LvNknMq++iqIvORSoU5ubSjr9C2wDLdLZpd8rAqFcDv93uy9XRL7t29yxPB/lMwbzBRSlUGDueKhUScaKLDrkWr/Z3XpN4sTv7ejot/6/uT16L3xKLbzx8Vr/Z+7i8FBvrcoTqwYQDQjxe38K0QgRCBEIGXIwIBQF+ldj565jbZAim5A8WrDgBzduUEKbmicgzSUioZVSVBScxl0zimL3ATvruYPzv7IwUyYs7fMY/Gb0gPKxhV0b+XqlKQYKcsckOyrCNp2nZkxkpqbJuPZFjoDwpesX9LnJZVIfDtbaSZtFpNysoTgGVitibgN9zf51wbicjmLJbrdM0vQ6PromfqgZ/nqzln8fAq9bPTvBZrU6yDzEIL76n/qRA839vb42e0DSMjWNd2qQPQkYhHu3XX1gmwS5pJjb7aH8jO06eOva7FFKNRLo8ePpCnW0/k9iu35YoD0cl4J2x69F10nOuf3utzS84XPAV0e8uS8PzHCeRpPrAelZK4xDAAXABQ1vVxBg9Wemk3xktIAOYoRoHfOdbasEfAC17fmVurRs6vlcXsdcUkP9jOKdmkelthzW4rU3qCo+gmhhD6ghc7d/BxjMxtDfULPW+uzN26n2t0x0AHgI4fjGV1lJKBjmvNSwA9kcYnaymAnsF3vJII4wqULyCZ3uvJcDiSqoT9AHIGscSVeqrjZcoG8eSQCvO5scUgPzDO8yghy5DS7RHGTgDopRR1pTYXrZZ0AFxmmZNtr3gOw16ffZ7FJhKzfXAuOCaKSlBcFCXqB0+mvDHK3Riv96Ivd3+QmW6hP9BijJ8rQkCcHKN0upnsWeMD2/57locy0NwHz/HZxsYGpeotT+MDZbMKvtjXVnxsvugMdLBpOQ8RGUu4G/kFEu4b3XV2IwDoezs7hwPoBPodbE7bF+O1ay8c99fxM95LkR02/Bw2QNv2Bz6fj0B09NA1dTL+P12s9HqON2ae1lk+cx3emIbxiul9jLWKk/OVmPIGfjt+EcfhOFUVmSSRUZJRKWZYV9LXkVpqFDC5eR0LMqDm4ex/qOzBv92Yjjwx1IfGlPXJFfM8ZgRg1vP+8C5hO/BklA4EY6pzWCDcM1BPgaVZ+ixkTPQ7V9bXZL2jDPQYxX6Ogd5wADqf1kVJBjr+AwD9mTnFM7nfmSP20d3wom4xFZCxuMyBQcCNCXi2xlrEUaexRK1MOt2upK2G1JnasOQoLuSzEtjCpGIhlT1JWIiGluwii+9GmYJ9LOntSueTO/Ljv/0b+eh7P5SyH8nXvvUtufbNb8rjblv+7M//Qv76L//qokY5nPccEQgA+hxBWtVNzhZAd1WNXnLGl4HSJ4tiswdAoFlP7fF7s8D0VW2dxa7LnilWCc3lDgsXAExrNTbZI24yggVf4Ra7lDtHRSAq+MuSSQ0A59evX5fuWldSSIfBZ2zGzMQSb2zOGT7n/lXMrBb+/9l7kx1ZsiQ7UHSy0ac3RERGRGZW1pSJKqC5ItjoTRe6m0vu+Am1rS0Bgp9AcMtN/QK555JLEtwQqCKBGpPMyIzpDT6Zuw06Ns6RK6rXzM3czZ+7PR/e1YCF2zNT00HuoHLlyDlCR9hKmGl2csssd2e0c5CNrh2mDbJdWTz5iynnxLWZ4c7BsSxm3g59JAXX6eLfxmeN6eq5rHsLVigL53I6FUgSnp6dSZEXdIaQAICAIIB6Zq+n+teyqbkY56AQylFqDTbdVDmv8wzvtmjcmYttV3u7zrthEez3Les7u5Vwv/VlP/gP1C7qqDNignHKcQiWl1Gy4L5fZQwsd/VqqWagjY2YNQZ33V8e3IzhAoIFggWCBZ6pBbrg91KAiYGfq7Rdf7YHLNqGFMpCmb+Qza6Lts5t0qjMb9g+jgXwtG9jdmv91eUPrR6xfrrMEqXb4D7GH/qfjTCRdXJxQUAHfuvh0Qv6qnNIbyLJNcu4RmgAkCGhFYEoMMcdoxHy7L0+6tgOyHSlj0vpZMf4zBeSzxdku4L9qixJPb/5/7ws+vpgP0YEtchQHA01URa4Fs5bAPybS3E503WBu30rCwUQiSzPSuUy4Z+niYKznT2MQbphAeAl+n6cVn5eZzEGKZQELFkbd4hAMsBCtNu3337LNeiLFy9kUWoiBraDwyNKXGPNenBwxJroSMpAO7PtF3OZXQLYXEgSRzLsZ6yl/v1338rxu7fy+Refy+evX8vhwb4qGNjg2YGJu5l2C37kFmtNbwlIcILpBgBKO36xVC5IjK8q9FPXV2tIwFY1xybsB9szGaY/YPkE2Lx0Y6Kaz6ScTFqFCZsXmNTNBBm3CnBAMMeklW+wnX3gytkWv3JExB1Y2w55NZG8TWy32IIB6JhhbEK0NAqCM93SX9dOkcRQ3zg8UAAbc0hdk2SwmC9kPtVYCZnoYMtiHe+Actg1cSx9XCGejwagIPEAv6mjWBaDsaBCNAB8JiXEsWRQ6hhkVAnAHIugPiIkDZ69ixnjNJDYR516bFkKljwS8RPOo0VRSlHkrOeupTNWbOPd51Kwo93v5k5p60F/fc4u0NZz7xKyeP9eaT7cJ8apkTXwG8wB6JtIGGD3duN+3fH9TmQxgbvFQnbYLe/p0E8ZQE9RA73FIxs5OT2V+WzOsYR+sbd/IAcHhzI7P5f55SV9Ao69Bp6pPrcjDE4v+sihjGQ+fq/PcfzGVynQGF8nmqmJG66MgZcvstR3XJIIpjgk02iAWsH/TX8tfo1jb705fxnntj5uMUkl0ajBFETGM3B773qnhGXvFv11xAr+v+RP6oAG2G6JnEgW0vvGneE5xrZ12WG0A59hui4xn5Iy71FMnwBzx9nljN8x+gUilJvLceyuBIXaLRLMv5rgtDR/XKHi6f5IGlP7Q2nFkj+0T1p8nfg2rkkiJoe1mLZLTkLCFOd6kKFwTBe/PRgNZTToM8aeRU27+orZzpo8CkUXTcRCH0cfoBG9cknLPrLN49oHb9EPt+6wj2tH3yeyhBrcNtrnShujfAyV8R2APuwxQTMZ9KXpJZoQDF8KgDhKvzbomxorDQD642r3x3g1AUB/jK3yka5ptwB63WbdrjrC7e3dCKBveiBggvswCamPZNoHO40tKnzHzHcsLWsPgQeTRWcWVlGsAOgjBjLG+/vSHwxvBaDTadkyKxgtvLPKhXiodrjg5jbxEg5v5X8kju3vFnzq+MUM9EwuJnIGSaoLlSXEd/3hoGWaE0D3Xqus8yQqJUUKp7fdL4C+vVP+MTrzwzPQP8Zd3v85dLy7xUEA0O/fwOGIwQLBAsECT9oCAUB/0s23cvElMG7nvrUBpKV9rkaSdPcN6ymvXi8S5vCCXzG5vCBgju3wxQsC4Qg4AUCPEwDkfdY676SHNagI9aiU4LmT402VIQrWUVnm/FvMtc4ygqEWLPd9YANjWplfUclkgEr98ZDsWdZQZ73fmsdbnM+0Vi4AeZeIC4ZsbGC5Y9AagG5LFARYW/npTSz0AKDfaQjZehRgmQHobM80ZZ/Bmumbb75hf/jyyy8ZFKeSQVURQAcIDODtxcvXMtjbU+l31FR1id/TyYTvDUBH8vL7t2/kYnImP/nJT8hAHw0HLvGa4e873c+mH/srNgfBbD6PG6bXrsS6ktSS1o2kVOOGJK4CEBxXKVjeepQSShDugIVTjMDnSaqB4+FgSLaygeewKWzfzGcilxc8hp8I74Oi/uePRkL3A1pxU2ziSsI26okfHJJAoGC2m2sWucwuZ+yPAL8BsKnsNOZObVSA5gBCFEwvRQESZSKieeo4kUk2JIBOwLjRcgZQ6hgOMomtpBxJD7WC5/MpYwk1a9NXbKcsBXivICLmPVwPS+KlvWU1vg+w06afWIzJ+or/bx/UNjvjrzHNcf28B6c0gnvGnGDPCtvvHi/3yR/qSQPo7OG6oW+g1MZsOqP6DOb+/cMj2T84lAvURp9OpSqckkOtMzTnHGOduyM53gvragOg9OX8FShXIFKf70qOsfNrn13+vPvOsaGZZGIj9Wosc9vY5saOh7Hr7s3mHCMOGaEGv+3uY/tYnbKdn94GJXe82G4oF+SUaRZgaLsknCpOpCgr+qQnF1PJ4efhmQclD0fE4rPPvTdLRFKSSayt3m30hlvTdk9rTSK1uVsJTwC0CaCDjOaAdc65cSSLltykMD7vwQB0B57z2RDHcrg3akvJoIAIUzi5b9kmkSb43PXZ1brw/vP46bXy/VyxD5q3reYA9NWRgr5TJjqWJE1EhhkVTgCg171E1ZDIQNf2qRuo0gYA/X5a6vkfJQDoz7+NN95hANCfX+NvC6D7CxUD0BGAwOIGThwyglk77vBQBsOR1kDfsPkLKFtUbetk7hpAj24FoC+lZ9/cOZBa2FS6oIXfliR8lWUhZ6dncnxyLBeXUzpdSaYBR2aYoi6ksdAdAx1Zp8j0NzG+JK4kWUmpCwC6BmjD5i0CAoAeukOwQLBAsECwwGYPrQ0d+cwRjR4FBvpT6zisNe4umgGkK3i5h8x5ANwmAH0J6KsQzFO1pNliLtPZjNLYo709GY5G/Lwgq9XV60U9W6ujm6RkicPPzciyUdCJjNkGzKG5zOZTlectSjImCWYDgHJMMqubbIEwHJsgumPzEAwn4NKTDDWte07euKiknBVkaJLd6Go4U/EJ/jZ8cwTT5R/QagAAIABJREFUXWBUiUpa2onsUFO1Yp3nNVvwO+88TAzooMx/WRI4w5oGa04A3t999x3P8Qd/8AeSDobs45Bih+QmJFvRD49evJLh3p7Kj6PGr5PVhoQ7y5E1lUBxG+DmbHpB1YGf/vSnMhoMKIvKZGbWY93NOuKuDPQrfc8b2ynKg1WqKkfZXBIwY6nTWJpE7ycH48rJ3S5QAo01vfsygGz7YChZqvWLkcQCe82g3FAWEhe59AqUc9NtHXBun+Pv6pr/zp3jgQ7gr6lXAXQyHnsD6Tl2tPVXJoDMtD9C8t7k7jMwyN08QXDEzSlxVXgAusqq49jHTSIAhQAk9gkk9yXrpSz1pgpgYJ6XfGHuzOdTtTuSg8BqpzqAqdMBcetkj1ECQRXJ7n8j896BWrYex3Xhc+sXpv6hfU3LA9oLNsc9w55W7/w59an7tvhzAdBhFyiDrAPQJwDQL6dtLA3cEfZeB1wqw1fBdNtKToBd+UP7nP6IYwKrEoWC6F3syM3SpmbpQE9jAOsEiBHczcacG7ST8uvVJBJTWVj9bt08ibHrA+hKcFLAXxnoeD452Wn6I9sD6KqCcd89cPfHIyjaAuiIo2q8GeWEQKzGcwxJRwDQMe+eTOeSM+6K8iQA0NW7hRpLB6Cr3VDSZQlAd+ZcTif1bEw5EjViKlpuk2Sn2qkcYP5je0XSxJGUmK+1V7QAuqCN7RhUFMVlxfLq6EDGw4EqrfI4uD/si6QKl3zlKSRA2h4+LAB1ns/1Qe3i6guYOoKqxGzfV3bfqrs5g3+HFiJn4siafg8/iQx0JNWkiUQBQN9No3yiRw0A+ifa8Hw49TP5x9+8l//0n/5a3r/9tfyT/+OP5Z//f/+3DNJCkkgfBmmzUCddItY0UZnrLvDGnD03czEnGk9BZNrSye+cjbULrsBAv/fetwlA9zMz/axHA9Ip6Y5aYJDnbLRmNwD0Q2Tu76FG0XoJ99Ub0MzP5bqL193kJo2BezEM2DG3ErUxuZztzg55qrgqRVDLBhukyuDo5bmcvD+W98fv6OxhQYyFIrPY4cgTQFemDmXb3Uul49y5ISPk13NfYfVvm6Cw/k6WQqbb3eyO9woM9A8zcGCgf5jdwq+CBYIFggU+DQsEBvpzameSUK+9oQ5AX2aob/6VuZ35QpWpkEBblKXM5nPWpgYIBwB9b2+P8poIZEIqmAKjkKkk6xwS0QPKa0P+mAE/gN8lgG0oXM1kMZ8ScMfaUBlmqKEci9VLXg3/WeC6VdECTpRA9jeTXn8g/RHkqDOCRU0lUpo0/FxrBCPIaAxRsJOtFJJJKS8HPa2qqjOuz0YPAPqdhxD6gykKoF1R0x59Df3rxx9/lHfv3rH//Mmf/InkdUMGOvaHChoABoDpL1+9Zg1vSvhDDWE2kzmAzPmcAF2RL6REosZsJmWRy6CXytdffy09SJYjWE1lgt0C6L6hrg1nrxmO1wHoiKkkBpIyDKPr7DrxAHTIsrtybYAXMEbAPB8Mx7QZJdXriqUTUMsbL6z7wZLWlIVu8xnE9ukqm/POneKBD3AdgA51jWkj0hv0ZTgcyXg0ZoI82Y5Vw36HkgOLmbL40cd6vVTrwFeQ/9X5JIsjSR2WjdrpZInXjUzjviRIbkCtczePITYABAygOeqdl6hHj4STHGz3hSp8YL41EIjsdZcIRAAOgEuM0xsGdO8WNvUBS4jBCVaTD3wFESNmmOqhMu31vqkk4di2mtziA533fulP8oBPGUCPwUB3qtrwRXwAHW0Pgs7ewaGcvX0rOZjppasbvcJAb0FCDyDWx7MDSb3ykfR2+ezAfK9zvpZpVLRR+5iVuWN1RUdLZ00KJ8ftAHSLYWsn137u3vOPu4J2Xlz5zi83aZ2vZdYTwFd2rD+mOka9AqS3ifWtVyR6/N1eVyjqH0RgfCdIqxRZwDZIRooTqtIANIdPejad0QfF7wCgG2iOfToAXe8bvl7iVBr9BOLlx2/3r07xQKQXp5KlmWRZKmkDBRIQpgB8q1+JK8gx37d93CWUulIdOD/marzg675+cSTj4VDvsy7RUdmnqHfgmOxWxhMgfV1pSVOLEWu9eC3Jir+8P3fsx9/K93OFTB50h/ITiDdJuDPhGO0BAH0QGOj30wrhKLBAANA/4X4QAPTn0/irCQq2oPHB8nWfYeFnIDoe6ljs4N94YB8cHMjRixeyv38gEiFItZyRuZqlbse/LYC+q1agc3VjsLE7u3ONt76crMolqQqkWKttWBNHpLi8lJPjYzk9PZEcmf09XTCaE0S2eRy38oUdgN4lHjRJKk28zPoPDPTAQF/tnAFA33q4hh2DBYIFggU+QQsEAP05NfrNJY86AJ11itsw881WcCE5JnZSNtsxfwFmglGO+smoCaxEyJrKSmAT4rsUgIhJq0exAj+sUb0gmE1ws1SWKwFzJGXDD3bKS/RvjQluATK35oBMPMFXvJDYnSnbvT8aMjE1AYgep5SGBehUOEAVYBWCkNgQKDffmwB6W3+zGx8tZ7NlsbkLCQD6zZ1niz0MQMeuAHbRLyDri/rnk8lE9vf35U//9E/lZHIhi6Jg/0CdXDKt60Zevv6M9aFZ59uB7wAy0e4q319IVSzk/fv3ZKPvj7UUWeYUCDTgvDsAfQsTrN/FG7KbjoEa6ADQsSGIbPMASjrg39iQys26qRhjWU8GBM8xRnq0H8YDWPsYl2WBtb/K5KdNLUNHfth0/lWw+YPv9RH98HoAvZELsP5Zl3woo9GYcw7+jYQdzm3znIxaKB5gfkmRzABABNLtDqxLUeuWU1tDhi3Y/wDnm+GBZIOh9PrKxEY5CrYcSlxgznQvMrsJtlQqFU8QXY0IsJ7sOpyTpYM1rlCUjp24A1ubzUxiWsdUB3zjWvy4Esa4bRb3AHiK6zTmrg8i3gYw3MHtPbpDPicA/eTkhIknTVWzz+8BQN8/kNM3b6SYzdcC6OxfCn13vgz9Gh1rvuqB9R0jBMHfYN9Cdp2Tc7e+SlUazyewfswOEKU3qpT4yUSbFDnWM9D1fowR7z8T/VigH0/dtlM+VQAdcDQSkzT2rAA6tryB+pCW70GxjEWhAPoEyimuBjoE2m8G0DUxwwfQl23aedX0SzGfRZH000x6WU96WSYZkjSRwIakJQdsIxm0qPXY7F+WZMHP9FkNn1IB9Ej2oAQD9Rx+rlL+7G5WO90SOHi4huPEn1/9GL59bvF2fyxs21+e4n6YD8nh9Nc2G9Y5rCwfdxLuAUB/ii3+eK85AOiPt212fmUBQN+5iT/aCdYB6PoM7moCrQPQLSvYFkNYCBoLHWwTBB8ODg4lyYYMYtgxV51Wsk08xsa2i6DrmTR3Mx8Wo7cD0G93vqTMJYH0Du47VmceQYmLszOBpODF5QUZMCpVpoycFkRPIklR68dJuptEj2bIijRgoOPlbQFADwD6ag8NAPrtxmzYO1ggWCBY4NOyQADQn1N7tyyotTflRZbc97cJqrK2eJZJVRQEq0syzQvWPbfgJlitrNWJUk+joWSZgkpgU0JGEr2trlReOwcjnCzXgsxX1BvHOgJBSoDoZK+b8CRlKTs5dUpSMqAYkbWuAHolhZMvBngPQAsv1Cnm+RGSBEuoKJm8ijrrBAwh9+nqogJEZ0DT7OPEWvVcTqbV1jKOcWZrn+fUjx7iXnygDAx0A9B/+9vf8v3h4aH88pe/lDfHJzJHTfMkYfkAlbWNCaAnTvod7ak1dacE0NmX0GeaSnA8vH/14pBAHQB0gJsabMY6djfy1h9s0y0WwuDkKS/PAHQdExgPkG3nWh8M5jjmGBuO96Q/GnF8YgODH0z9OYAqV1wVtsB71OzuU69tu20TYLTdrx9ur3UxilVWve0D4OayrGhLzG+QWAcTnaXYnE0Bos+nczLRkbgDhiL6bAZpdicnTKahqR9Y0k6cSHbwkqod6J8UdhQwDiupc6gDYN6EmkLuVDQaQdMqgK5zJ9sb+zvp9DjpylWU1e3U9G7TIgZ6G0iO3/qS7eiTvH437+I6TbIdwLkvd23ntbiID8rf5pqe875PGUCPmlzZ3nyuihiADgAS4wgM9NH+vpz8+KMU0zmBSfYnAGKOfd0+p7166NgngXQ3wHEDGZ2/YHNdUSz02V+hvrRjoHuS70gSVHlsJw/P7/Br/MWYdP6H80H03115C/NNOG5Xi1VbGQzzMnxpEZTJ4ZjR+J75NeqfoNyMPqfUFdriweB1/tskSz6mMQMAvYaaCp7jBNDxvI8kZ8Kkzi+I5S7ykuoyk/lCyhqpYqhwbqzziCx1M3nLUibD23u2rZWF6QB0+KOcz+JYBkga7fVZMqiHxDunbhCZhDvaz/jQre+K5CUwxPWYykBXKXYkwSHWy7JC1vfYCZAIpUoilizCnrimZIC1mwHn9vdTmTuRMGi16/21zVoGOhIKPQn3eJgxEQ410JtQA/0xTQFP8loCgP4km+1+LjoA6Pdjx8dwlNsA6PRlXc0qY5zb723hg2AZAhxgoauM+1Hr8JnTp06pOhuPFUBXAaCrTqirfHil6TZUQFzbxHWhMpRu/St5Xsl0upCTk2OZXl5wAQknDPI/eGnNMifhnjgw3TlSWKS3ATyyZTRr3d8CgB4A9NWOGAD0xzD7hmsIFggWCBZ4rBYIAPpjbZkPuq5rg6oOQP+gA0MOE6KrQsDZV5ICQIQ1AT4bDEYMKiIADoarsr81iBkRdC8lnysIRJarY+igLFgSuzVDJ77KICECYQaes2wpZDutFJSr/WgJwKVxb53qEwOS/YFk4zElgf26vGCiL+Zaxx3SmyrpDlnlhIF9bK2kKq+pq39JNpGz47YJwR9o9k/iZ367GKiGvgIJ9++//542wHoTNcuNYUZQPMvInsZvXoGBnvU0mTuO5fzsTC4mE1nMZmz34aAno0Ff/v7v/16Gg758/eUX7IdZmhBEV6CD8MXjsvkWOAnX2i4QzyQVW8NDdcEx05NepuoMkMne21db6YJdJcenkLvPXbIBarsi8RuAVSVJA4hiu+22wM52R939XqvX7c9x/neWpFQ6cKxC/4tilR4fjWQ43tekeQA/ZcU+NjmfyHQ2lUF/wIR52BbgXrGYMyEJx0SfHI6G0h8MRLIBJeGpLM15s1D1DEdiAFMdSUdoH4DmeGkfUDUNXiPY546B7tSLXa1czmo7MajFe6zmuW83jC/O/7gPd8+s8d7vtzXPcQ9UJ0F9dxdDYmJAmi7JWe/k4p/gQZ8ygC4NYmCufnPdMDaGeQgSDJDwBwMdAPr7778nA53SDPZM9ljn+KxloKvSumRgoANghQKk1C4OqSoOLFGRA0DXxD8DpnlwhzLb6GiJRfjOPfM1YUtrjKofovG5Tvpd35skvM4jXudqf9edTL+ORArMGgDKHSDrkgNZ2sZINis+z6267W6G/a0u4bY7o3Y5Xix/0ZKKYikgV854KPzShkl10+lMLlFqiNL86rPSc6MqSweg870DoVUblA28YVr0AHSbk+DrZqkMMefjFbv0NStBxHiud6cGoNNXAYiuoL2y2VGq090f5nOSp1wyHMscdYlQ1gfw/MjwDHF9XPu5K5nkEgxWk79ua/enuH/hKe745t8k4U6tKbRHmkg8yGQ0Hks66Itk6g9iPVE7Vdi6gT+k/SaVC0nY6yDVP5ZGUG7E6doiKWI6kdF3v5b/8R//g/zuv/13qWaR/NO/+At5/Wd/Ju/HQ/lX//rfyL//t//uKZo4XPOWFggA+paGeo67BQD9+bTqdQA6M5XdIsv2MwAdi5y2vmCDOnNgjaiMOxbhkNmDhPvhy8+Yye7LDtmxfADd/2wb624RN9jmMGv3YWYoHaer1W5Wqh2aa+Xy/7Y7ZV04R94h3dPpXE5PJ5Rux4Ia580SyJRpVilAdAaEkliQLa5Z2+pY+dmEOHsitSDg6G8BQA8A+mrPDAD6dmM17BUsECwQLPBpWiAA6M+q3V1t3fX3dLfo6QKSlC6IqxKnynQkGA45dEi5J5Df1bJECIADpGP0GMEoJ9k+n6mSldachs+bSBwhpOmCgB68AzYP6j0yOOgChHZvS8C1CyrXEWpA6otBVNgj60k6GrVADVmdYJ8AlFosZDqd8too6V7XkrlkVgYrjS1GhpsLpHoMdF7XUnT8WfWmj3Yz69aJWGeibX744QeuNyHh/vLlS5kh8cJJt0LOVaVXIzl69RmTktnLk0SOj49ldnnJJAxNWI6knyXyN3/zN5Rv//1f/Jx9F0FwgOhaZ/kRSrhv0QoGNnJMunFJINJABiRrD/qS9VWVIekNGLwnyFSWskBZg/lCqsKrq+qOE3t1Yre4lFszI7c55sfYx8AyG9M+gI7PlkB09rGY816BV1WzXER/MJTBeL+Vc2eAHf34cko5dz2H1mDGeybZM5Eev0XiUU/nTDBQXSkMzFEEnRF7ccCzMlIVVEO/Nj06TfLx5qm2TrMX69hhHzcb2fPBAB4DzQ1Yh/kMPMe+fAasqBgac3e1HT5GX3gq53g2AHrTcL5GEg/ALgPQh3t78u677wigW8gLf+253Ek1L0u4ZwBNWwAdMt+IpSn4hYQ/qN8UBRQcOmBa27wDUVvw3GP6avKMg7stic/3ETxm+qZ5ZJUd7PszURVJGmnpm9V46moc0J+vtumvmyXKt/n1w+0D9nkVa9kfJi04Fn7pXEPYCWx0AOiXl5cyKyphUpMB6JZwwGLkqoKkM6+2N9Iq2rZfQ6gC9N4qHdR1K+E+7C0D6Op5qFS7JlZ0LHE9qSb62fyPczLBE/4mytBA+t0x6s23BvNcy3Q4xrpLJqKfA18XKiOuhNG6/rb6THu4Vvw4Zy4gye4tc/h2g4Q7c9O4NFmugR4A9I/TVs/9LAFAf+4tfM39BQD9+TT+TQC67ygaoO5nttkDmrUKUR+tLFWKLMsoW3b06nPWAesYHuYooPZWJzmERaM6gbfM8N9FgApBNgDoKyi9OldXA41dCG+7fgHlKHWGEKirZDK5kOP3pzK5ONdAY5xIL9NlL5x7yABZFqs5+wqkdwC6XVYigYHuO4a3TczYrgWf/l4BQH/6bRjuIFggWCBYYHcWCAD67mz7AEdeB6C3Pu5qZGn99W1KXF00ImB4MFkWmsFOYnQxX1Aq++LyUoq8pM+P5Nqf/fz3WGOZMayqIgAEwHIx1yRcA88RLIa0dlMr+9XxssiuBGvdfHSydTxFKwt+W+AQEUsGxFAb05g5ANGTRKQPqU28BgSpeBzWkVSGKJmdTlZYuaMaALWal3pdpL9rRM6vr7qL9ckDdJ2HPKWBA6sJ3QagQ/EMZcPG4zEBdIDEWhsawFtCGe29l68o+a8dJ5I3b94QGN4bjVhDvSxykbqUv/3bv5X9vbH80R/8grcMVnqWpgRWkgQqBcvlsT6WXe6SMI6EERsPsA36KJn5ZKWj9nUmvUFf0n6PrH30bNRQrclstnV9xeLprVSxY2eh36eonr5G3WJd8si6/T6WDe9yHl9qeRWs4qj37x9zQ5poGQskIFCVIyb4nQ1HMhwMhSUvoMARRVTbwDw5d4oXKCGBVhoNBjIaDhg/gTqA1jrXIvaUoKZiBwA/x9pmqQuNC6DsAOcxgjaurjlVNFxP8q4XoA0FhTE0XMmDu9hq02+NCYlYEGwIm+LaFbTUmtMsm5BlHL8Y1zbm7Zj+XODPB8a+3MV1P9VjPm0AfdEqL2L+AoBOtRAC6ENKuA/GY3n77bdSzBdrAfQWVF+RcE+ZR6KJKpjPLEED/ckAdKg6YPwsj+t1s7DFM/XZT3DWScj7/aadC31/wI1B++6mv2mDkiIZfSz6RaYm4R2nBVdvKeNu0tZPra+DAVw7AJ1zg5PXL2tOkwShF3UtszmSIS9lXmhtdLSkyrYbaL4JQDeLdGuh5cAwZmQXAa4BjiN3KpYOQB/IEHMqfQ9cFJLQTMzA608egN7GLL3SnQDLeRq66erHaPlz/ZzzHwlXqk5QV9CD0k1/shy3bmOk7XPgbgm0T6HfAEBf7edcT6wZ1tiPIDrazBjoozETDZcY6I7YVgUG+lPoAo/mGgOA/mia4uNfSADQP77Nd3XGmwB0nNevkWKAuf01SS3/b5tpnGayd3Ao4/Eeg2bIHPUXm37Ay4Jmllm53f2qA3TvG5wKEF62jVqs7rfukrx98CDH4auqltnFhUzOz+X8/FzyxZyLXwRseqlmmQMoB4BuEnysw4isbIDnicpTIWFSAyNgoKt01Frn/c6MGAtf3rvFP/iAm4I01gcDgL7etAFA/+AuF34YLBAsECzwCVggAOjPqZGtLuLSPW0NoKtPucklnjUicxc8tLrjCFJPL6by5scf5TfffCPv371jQPr169fyz/+f/1devHihJaHKikxX/gWTCCwdynHCzwVtpBQpHYDufFteh5PipN9rpYwcMIPPVgPSGm90NZ/5W2XNz1P1qcn0dGC6SmXi3JBS1nrsBHnATHPs+GUAXQOV7XWR2aIB1bDd3QLrGH8A0L/99luyz/EC4HZ6ccnAOZK3AVIqe3cgw4MjXRch6SKK5DswF/NcPn/9Wk5PT2V6MZHFfCq/+c1vZNjvyc9++hUBeUhnow4pEinStCdJogoFH3vzw/ebzr1pbKLia7uc9cAWJBYYWAmGNAFdgEZ5qQkjYDXnkGd3SSPe+LFzRRS/7WRsN6077fNPAkB3yfGc21BnHkx/l7DQJBlLWDBZZzjmHAebY+5DktEE/XCxYNLH4cG+jEcjgsk63VUE22WRS+PmyrLSuVNjNArOEEB3zEWANnWlEvtLq/elhAdL/nFAyy5iKi6OZPMybGOS7ZhX8W/Mt7hXewEkxPMAL1Mk8Wum077ue6uF/rHH5WM+31MF0JnQ0QBA16Q4gIfHTsIdYNcQ6pYHhzIYjuTN737H57Orlk4wTIW5XbIdwUr/IYyEHwCM2qfwiE+pmKMsZgLoBZI5KvoUVu6Cx3PhRlVoB/lHW1/hWJ0RqzqiKI6dUXPqupnZcuw4nqk2sX7uXJpH3T960pNeqnW1O1VPVdTR8W0+mjeet+ygSC7cNty55SE/zm5xJE0Scf5kKSCU2EFSEhjoziZ5Vcp0PpfLy6nkSAxD92Iekg+aK6qtLdmRuGKPjd5ZyH8ad0lJCZRvXHx21Mtk2B/Qf+jTjwQjHH6sKz8RUwhnZVNQ3LoLkwGcmlNduWcIv9TejT4YUzFEIXyUPGJcviqlzOeMI+P57pcnUvKbqi/p7Xtg/MdpsQc7C2uar/HH1wHo1hcwRtEGSb+TcI+chDue7VBAwDxBAN31lSDh/mBN/GROHAD0J9NU93+hAUC/f5s+1BG3AdD9LGBfEsZAc5NotIWOfQ7HLsn6lHJHjToEOUy+C/frSz2aI3lbAH0nEon0RnYIoCci86KgdNvk7Eyml5d03BGMYAY2XpAicpI9WaYSZpplbRmzyDhUB4hOgfPmLai35IB7C+K72SsA6A81Tu/7vAFAv2+LhuMFCwQLBAs8JwsEAP05tSZrhl+N2blPWm7ihlqPGlTcFGRdxJEsELh0AUIE7cAKRt3k3/32t/JXf/VX8sP33zOY9/XXX8v/9c/+T64HNOAHhrkVR1ouS0TmbFNJVCkjbJWBaGxv/ztf3te/XTDPbbP986iRidWcJBs3JRCLZN8+5JJdsB3AFQL18+klpZIJ2DCIqUH+VvQTgUlXdxvWclWanlM3epB7sSRuUybARUCSFYD30dGRHKIm7mgkZ5dTMszQfqg9zcSIXo8MdNa6RPskifz4ww+UcAcDnSoD+ULqMifTEcnLr14eMcED7Qo5f8q8J6hP/cgB9DUBYgR5KXXrQCNbexOoRI3pfr+rA4zccahBzJE0spC6KBms11IKWpahTZAnAlBL47HdrHP460z//XMF0O2+9f4AdlRUjwMIUjtwDlLuOQhtWN8DXBntSY/9FG2jYFpZlVTIQO1brPt5DCpcYH5uWDd9enxK9rnNYZyXyTJ3wIibdxgbcIAK5yhXX7lrQ21Lq7VLVrhjZ+5ikKMP4XwYb4h3WKkOXJsBPfjrM4K36S+2z91iG7u444c95lMH0K3vo33fv38vc0i1Q5nBAPTBUH4EgJ7nLWkkqjsJd4tWLfWLRgF0ZaBrwomdB/1xNps5NYTKsbx9ZR5Iundt2pE0/BIIKWQclhp+U4z1iivmza06ptXbaufbKiEDHc82zN0YJ/RPnF9j9/kh44F38BST/QCgx+p3wu4ElQloOgAdyW9lKbP5XC4uLiRHfqbzY5cBdI2h8jtrPyZjdHLuNwHoLGcSRew3436PCiKogd5387AmpKnSBuqcN+ISmywp1Fjl5pGDue7KV2QplJG09javyiVIAUDHsyMvCrmcXrKsDXwZlPKEH4uxgpeVJoKdrFSG+VKfyry5FkB3C5rVrs+PnYQ726CfMaESEu4+gI5nt/a3AKA/7NPuaZ09AOhPq73u9WoDgH6v5nzQg/nO3arD5v/b3vt1qiz71x7KBq7j31b/CxmZyBhFMA0vMDywSDKprlWnb50xVh/wei2d3LstCC24dt2C3Q8A+GC973Qyk7PsyoW5RMXN7bRKD7Cnse9su3qNsNG8nsl0PpWLi6lMJ8g4nzOImJEFozWOMifPjuy2NHWLaHyGDEeycwCgawCPde1apwvSTrpQ9TezzfJCX/+1vQMVAPQHHaz3ePIAoN+jMcOhggWCBYIFnp0FAoD+nJqUALrvFraUaY0WtV+10qDqG9I/jJSNpTKSqnKEt8bQyiORgtLtANtiBnkJkJeV/PjDj/J3f/d38vbtGwGzGwz0n3/9U7IrEQRGfUeAPwSNkpQ+Lg5urEMA6HENGeQOXAeYRB/GBR2VFabfrwPQmQTsyV1q0DwWAOgXAuZOJ3PdY/kpgOgoPQV/OhIwgKoip4wsAvYE/VGLybHfVS7ZMdzbuuyNoKRS2O5mAdjf5J8t6AsADqpdkGI70J42AAAgAElEQVT//PPPCaJj3XS5WDAAjnXmPC/Yv0ajsYyOXlCWn8zDKJLjd+/kYjIhEIl9IOE+n14QmBggWDocEJRvwOYqCldWYIc10Fe7yUpE119iLu+q/Md2XWfrQP7eMRIR4CXLWZnKsCH6OIGYfp/1uUHXA+iL8YpAv9bVLqQpwdLUIDHAAV0/66HB3CRYfAOAfrfWfxy/9uMGq2vp1TW0Eg4wX2HaRMa7Jl2AiT4vFbgD238wHMtwDBY6QDe1MVmULUqn86JfMg/JO4uzCSi0kqA8gWMokgcLAJ31fZGMBHgI7YXPtM0ZN1hKglgB0CGH7OoDb2t1m2+Z6GT34H68GmthggBk5125DmUAd6xzjF+fVGGqhGbv1fiU2Z0xkDUlBLa9h+e6Xxk1UjiWa7+IZJQrEaMYjqUYjPh+kc1kkcxpgr18LGmR8jlZjETKqJLzSS3/+b+k8tf/8zvJ52/kX/6Lz+VXf/iFfPbiQDL6E43IyZnk//Br+a9/+Zfy/tf/KHtfvJZ/9ud/Lnu//KXU4z226TTpyyLRhLS0mUoipSaExLU0cEqaWJJyDO/BJYIstDY55v66lrPTUyZe4ClLYHA8ll7Wl+N3bzlf2SRIBrqbnzRa5fSybV7E+QG6Yh4jGFnrGG1ADi5kvlhwvkffTFJl93ZTMcpeOJ8Dx3PJJsqYd4zeGOUJ1peh1C7qzdb+WG+PdfX4dp4EAHqcMiHMEk2WXDhv3K3OSTf18acKoHOujM0/wNyJPh4pgO7mhALKAnmuyRGlSrhjQ2KTtYalb6p0t7a4yq671l9ynLunceQxrchAdwA6GOgDU9PAYSqohxQE0Bk3r0spWZbIe06z/I/61fyYcvTaB0ejPQGITklxY5/j+dtEkucFgfPTs1Oq6SCe3E9i2dsbk7x2eHhAvwbjXZO0NItA1UxdKYCbOsgz+N5k2VdvZVPeCJsejYFYu/OX0n5GSXc+413TIbGhalSLh/ObXEgiBftRJWNpBGVxcCAkeYgk04mMvvu1/I//+B/kd//tv0s1i+Sf/sVfyOs/+zN5Px7Kv/rX/0b+/b/9d8/A4uEWNlkgAOifcN8IAPrzafxVAP06QB13baA5HRCXxWmf+X9xnLKqZQHJMdGsPDh9yOLCC2A6FvA+I91fcPnX4Uu9q9+qbo8BxZZZT2nzdkGpbbS6sLKsZzglVovL7ssWgQjySQGnx7Uz1rV4Nvp+8WpEY10AxAfQIbmWa2LB8clvZTY74/u6KKRh7TKUVlH2OQITqQsIYhGBIB7vF4FFJxEU4aHugHXLnGSbJCOpk0HbNtZTl7PVuzr064IBm3t3ANCfy8gPAPpzaclwH8ECwQLBAruwQADQd2HVhzpmjBqN7uQW/PFRcx9AR/CxLFURSWWGUdMX8pNwQVXunIH2UoN3s7qUJkvl5cuXZLwQGEeAmtKVFX87n00dMJfL5fmF7I3HVKbCQQGqkF020Lq3kOREwBFrBEpEV7n683SE72hBT2K1iCPJs65mu6lnkYk+UBA1TlMGM/UCIslR130yoXIUACuTfyeQ4+qyE0xCsAzy89ds1yX73vEun+XPYS/0pe+//56sRKxrfvGLX7CdyL4CwdwFO0/PJwRbXr1+LVFvwG6DPoX98Do/O5OT9++Z6HF5MZHvfveN/OpXv5KXL46knyXs+1iboeXR31HTukJkfhfbquzvNgA6g/0ayF2XMG31A2qMXUCqAFIJICUcV5ogorLtkAVHLWGAVKh9rqCQ3igvxV3f1aGHL3Zkk13Y+QOPuQ6g9cfu8nsVhMvzhYIVccIyAgDNiyaicgJiI1DnQxxkON6TrN/XoLwDSHS9bmBaI5PJhAxKJPAcIsne5iO7H7+tPElp/3aXV+/Xtdl2EyzuGWOEfcYSMxwzFveyGmvBeMW94zerUu0+CO4nQG2f3P+BDfuMfwYAPY/1+dTLIxnMNcmsGu9LNdrj+2lyKXmC0oGx7C3GkhTJowDQayfhbslTSJhCAhB6JvoOS6y4ZwEBb0h4e/OUNeuVnoxncsbahy4ZSGWvLfao7ztpdV9xUyfBdeNGE+nUW0bGwnbj57Zdrxf1JIk0oa9lILt5wB8/H5JM0vqDt72oB94fltbURX1SRc7DZYEeJjJBslyTJ/H+cjFnQoa2lc6ILprcvbfDEUH1GOhts/rBX8Ru9QjYEwA6xls/0TIaeM/oLUtpVJCzURC7KSVHkLndfIUn771LphqN9pkwosCtSs9jq+pGZrM5nw9QzyGAPp8JXFo8W+AXmU+OcbP6zGKJhBXlgwdu0t2d3vOxWr/mmrMxscbF3fGez2QkCSOxh8kNXcJb2WCVom0SAPTdNeFzOXIA0J9LS37AfQQA/QOM9kh/8iEAuj1wGehysnA+G70F1uuaGX/IarZFkdUZpEQist+9rGN7b47POkfQvsMxEUhJU61baBl29FWcQ2DgsDkNqxnR5jxYhje+Z6Y9mOBRxtKLxaKUvFhwYcvjgQXuHpQxHCxi2nBoPXk73G9T01Fj3TIw8ouCGf14v1i8l7KaaSY6mTfqEPc8AB0MdHyWpglrHvG+3ApYsy5FAKLzvcdAL6KBVFHvig18AN1fFPif39xFA4B+s42exh4BQH8a7RSuMlggWCBY4GEsEAD0h7H7bs56GwCdjMWsz6Af/ViEJslgaaQsKpU5BeMmVTAO4HnTS1UuMgMLy7ECq4py0ABOENizbXo+YRB8NBzSf6c/wvi0MhlbwA6+sVQSu2zW+wbQywQAumOUMNiqgXjKCqcp7w33gxfqEtdFpYx5rG3mC5nPZgSQsLGedNbj6gDgEViiKSzngp2rfxmc8zRhPyTwvZue8niO6tvEbAXbGoCOz372s58xWIw+1mAN1e+z3SYXl2QqtgA6wCPIuSLhw5QEIP0qIj/+8L38+h/+Tv7oj/5IPnv9SvZGA00SKQuOAV1L7paB3sbt2TGW2+AKA90AIBVRb3du17oECBREAOxUOTn7PmrC91S2HewzqwtfzObsz8rydFLFAUBv7XobAJ3QTKTxCQAckSMPAEhfVA3ly/E55leQCfrDEfss4xEWvxAA0FABWHAuwYsyxXUtIyXFXe0gnebA2mIb9w2gWzxlHWucwJGrYY4+ZdLY+I0lHJkSof97P7Z0u9jE45mzHsuVPFUAnXIYEZRBVHkRz2T4G/hryUyU+RdXMsY9j9tpcymZZKU1EDpLETyzpKMOPPf7HhOI3PO5U6q8HkDH/vUOAXTirbX6YQaiW4wT57Y56kP8iE3s3MfSlzddhw+gK3iuEyO6gNWYp/inUxiqkdXofC5jDOv+HTuqk7JHJ7keQPcZ6LErkQSljwyJGk5FtOW5A7ivwf5upGoqAYSumz8zA453k7sX181SPB9SJUbRF7FyRgn9cys/gMRAxJqzuKFfjReSCE3u3+Ln5uMaK/1D+sxj7xur1+fnvmyV4mK+OZvH/cKVDHCTQ5fIAOUMpzwRAPSn1jM+/vUGAP3j2/zRnDEA6I+mKe58IasAuh3QB5v9ffxszS7DT7M4V6Xc4bQUDug2WXd7cHPxRCn3hFJkDNiBPY4HVN1olqCXGWoLS0rwMZuvliKvmNkNBsHhwQHfY9GGRx3OreA2AHGVn6Qsk8scY+CAGXyaGYi/zF+kTDrqlqUym+VycX4pFxfnrE1mteCIWbtFrNbcITFcn6nOiWKNJWaygrVQMXBTuezDoi6EIUlkcAMkxwuBHyw6E2WgG4DOhSgY6EgKQE0We/IDPDcA3WXCMTERDh9kgFqWflen0drWEgbw71XG/vUdKgDodx5wj+QAAUB/JA0RLiNYIFggWOBRWiAA6I+yWT7womLHQMXP2bIOqHaeK/8YQE2/NklZX5E+MhnV6kcbgA5fHXKikGKP+plEvaytp8z1A35XFASMwJ5krdI4oo87nVzQ74a/vr+3R7ASQWuAePDNDYBBMDBqaioy+dfXvvdssY4bthoo4789JkqVRFJlqCOpawBLomVg2gU2M3dfWF9gbULOE9YIZSGL2ZyAbFFWXLvg3izoH9WVZKjf7gHoq4xKnzn2gc36rH+2CqDDXggW//jjj2Rc4d9ffvklEzcQPJY0awH0i8spAfSXr8BA73NfMtCRzAHWrCubhfc/fP+t/K9//IclAB19EJLZqIGuoMVHBND9VtV8Ek9uVuluXH87KVGTgrX+xbWnk6wvIVWbpDJA3e02cT3TdTL6PeTap3PJFzlljCFx3PbZFozqeHrL42y5LvBz7Yy3AdApqo82Y+IR2kqlsxFhyCtV7QBgk/X67Le9/kCSrCcxS2ColD4VO6aXnDupzkFARmMFGVQRrpUsX88u96CZG5ppK3ihVbnD3G1kBIL8DnhkaQTcx3zOsWlzuhIDVK7d4g82D/pxJx8cfK79apf39aQB9LiShPEtMGRrylRjroJvwL6DMQVFkQq1Frt8I3u+sw+uMy4xUZQ9dOVo2vQjHTOtzLpJssMLsODeRgZ6N94UlN1u/Ny27RsA6I2L53nlbPR8TlWyu4ml5LybzvVkGehOsl8xzmUA3eYSErhc6ZEYsVQHdLZAdctGdz5m23wegL5Bwp0lAIzD3iZdiEDOnVi9z3G3kgdMtKiliHx1Ijvp6iytn8P3wNEIoDPQa3XQu5JHVE9CaSGq5tSMezO27ljmFouGPXhdjqS16pPe1Fee6vco7XArsRxvGHOEU2HfSbevpKhVKJvKNgoM9KfaPz7mdQcA/WNa+5GdKwDoj6xB7uFyVrMX/YWM+mTmYLrag56EuzGafQDdFvfgc1gGNRaCKgOpx/IXTxZ0MtkvnxVuQL19xvNVeEUyHAwpU/PZZ59RqgaSkGCj+zXz4HAbwG8LN5zfWPN2Pa1UvIgcl6W8PT2Td+/eyenxe2aDYwPIzexPLGgjOClw5JHiWCpjHEE0c0wsk9+51OaHL6I9qSHHBGktAOaQbUeWOsB+LAxYCxL1n9yCuq3ZA4l2F9wAaJ46KZk0oawMrmtULWRQW2ajdgzfQbK2skQIJhx4LJjru1IA0O9hqD2KQwQA/VE0Q7iIYIFggWCBR2qBAKA/0ob5oMsCEG3BPpOv7A60LGUJ/3BeVp1UIer8ITjn4s7mRxs7C9KGST+TwWhEyXcD5spiIfnCSUNXXd3e+XQq8/mM+6F+NUB4HBxS2mR/g83d6xF8iepGsliDUz4D3X+vfLGrW+uxrmHT8nhwyrNE5YZdkqpKd2N9oMweMM/7A2WLxr0+ATHbEKysUINyPpf5XNmiXCdkGZNgs7Lzxdcx0D8F5s8HdVb3I3/dybUWavgWBddlqIGOz7D2A+McLFcAxamrPTqdzWU4GsmLFy+h+8tyAkjiOJ9MVEEBCdUCqe1c3r97K29++I4A+quXL2TQS7WUQJETCNU1pAEsd7mjDb9dkRdt+xcXcFcBdORJs7/yP93Yv4xd59QUuN6LU4l7A4K1I7CdIduODQH3fEFZ8GqeS1WovGxKiVJPBaIdeQ4YXgker6/4uwMbPeAhV8fptWtmMAcdaw1tQ5Ff9CUSCvQmqJxHGX0k/WdaBx1reoLnBZUtMEfm8zn7e5Yl0kft4zSRmFLW60Hy60207W+2AwD9sWmMWB9IR2KKMYdxXWBDGtju79/2daccuJr8/4DN/qRP/VQBdEBUteRaA92Bf4wbOpKLAugq3I3PrS+5qXKpzPhqA2IElHE3Z5LtvhIj098oweWqhPvmLtF5y9uNn9t2rligGOJkpf366d6zcjXhbNtz+Ala2/7mMeyX1CiTo6pFy/4V5twuyYzxbDa08cG9jEz3fL16P6vxTjd5u9Ipur/f6u49gXLnLABIb8XiIyGIC1UFlFdIrs7HXZqa9Wa9zsbR4vU5ooxo7feaiOSPAb0mVVJajZ2rD9/ZyxRXO5WFx9Cqu7mG1CVbbHP01ef7OvzDx0iqKJXGrQsCA30bC3/a+wQA/RNu/wCgP7/G3xZAt4dyl92n9YIM3DZJd3twl3zgqzQia377rHLHCrd9TabMB8rtgb96fDLMK3Vw4FADPIeU35dffcWAHBnb7sUajibr7hxvfGfZ0lbPhFnQkMMpS/nm9Ex+eP9e3iNQc3ZK9jhl1lEP0WUVAkBXZ14EbBNmWCP4ZyA3HSd1ViDnA6cfx8jjfWnivjLN04yf8ztklyJhncx0MPNdlqHVdQeTHrXPsagggq/f8wLc+0Exk36lkpK2+c6A2cT+3i7LOwDoz2XkBwD9ubRkuI9ggWCBYIFdWCAA6Luw6kMd8zYAOoKPCMFZnT+Ufm7lzQH2iBCwPDk5IZg5GA3l1eev5fPPPycwBMUl1GUEIIRAOPxcMl5dWSN8D5AIAMtooOAe/GFIFtNfdhLAWBMAQE9b1lBH8LovAL1JYy1F5QB0Ddrj0rWOL5IDrPRUfzgmoM4d8NcxTcu8JMseL9wj5TPTRHqVX+dyOZnV1lIP1R+ewnn9dakFe9FnUOsTrFa0C9Z7sDeSLVDvGzXQ8fk8LyhfeoD1IPps3chiPpfjU6znKoLpACkB9GGNNzk7kT/+4z9ua6CzT0B5rGmYzKFB7N2AIz6L0m8X6+OrDHQKjbkdKb9r6901Ur7pYCTZcKwl05xsO9fji7kU8znvP6oaBvc1kO6qeS7VPXdXsALm4xICgH51JHF9DgAOcQY3dyJk0cSu/jfLDAw5l0QMvGt5AdRNzxfKOod6B0FDFz9AUgNjA7XWgr79thsAHfOdzdmYt01OGHMh+iXGIuf3NG3lp1eTiVbjT+tiF7e/30/7F08VQK8hb12jLnsnV25xQMDmTKSiQoznk7h6xZvmUesJgFGLyAfQOwWNZdCsS8nrQOkNWU42D7eJRR82Om/qrVGTtOUj140fP7a3DKjedGRLI7h5v8e2R1w1LYCOa+vimQqgY1P2uSOAsZ8YeN61Uyfb7t+h/7z3nsAbAHQlSBG1Z6kNZGHivFamk7FdpyCA0HUBRHdl2wyg8+60NJJGlZek35cTvNCnN6WULp/QB9MfW9ve9/Wk9Yf7KusSU/zPwECvAwP9vpvs2R4vAOjPtmlvvrEAoN9so6e4h59RRVfAY523DqjnjBgY7gPoPsMZjkvuaqSvArf+bwxYN0b4puP59dYNQKe0E+qCjUby9ddf8/WTL79sa6K32cxehj6l1dyLzrhjNmh98gUl/v732x/l7fF7shzms0u6K1rjUNknlJWUip8Bv0aNRtb2AusEgDodfK2FRklK1laHVHsis/hI6mTg9neLSsjH0z93i2QC6AlrTMbIUIfjBGZPqkxzSGpq/kDkJKnUuRpWc+lVynrxnWx/cWDvV9v75j67wwDSzSdfu8c6JoB/X9b+n0KG5W1MGAD021gr7BssECwQLPCpWSAA6M+qxTcw0P2gXRuYg/+apJSEpIy7iPRYBxxsyYT1pt+8eSvffvutfP/DD3KwP5af/fQr+elPf0qmNuQiz88nVGrq9Xv0zxG6BEhEUDoSZabnC4JEYFcCpIR/Td/EGOO4DjJHHBNHVUy5+XU7NzGoDNyj5+qx0FspR1wIJF1doLWtJ+3ioPQlHbOXQemsR9l6XG88GGjtJpScclLFrK1dlDxeKo2MHMPN+tG1zNVn1dnu92YMpIP9AJQjOQNrNfQZ9DesvSh1nfUIoAOsK+tahqOx7B8cqmpAowD6+5MTZWZVFdnXZ2dncnZ6IpeTM/n93/99efXySIb9nvaxuiKAjuNp+HU34Mi2ALqF3Gu3xjR2upYoA/Ck4LeWYNDE7N5oX/rDPZUIZ2KIJg+g7nm5WDCRHIXPKBGeJLxnBtZNmtbqqbe33smY4iPAOmHrLADooqRJ1IJIPqI9Y5Rj6zPBCDXowTynnHBTS1WiTVQNAPMi5hPUOYeaHRmG2hspZ61i8DZHbrD9nZpkux8b8cGvYY653WeeY9xgjCJ54zbl4tq4zdbqeKEHrlrgqQPofDS7et/mE+hnYNzq87xCTWmFFtvbv06mGT4DfmHzKOJz3Q/tKMvexNouuOEkHbi5g/7oOzwrF+XHVwngkp38/FObkFwZs6wO4p+uH7i5102ZXukTU2hZN79tmvM6p9HSLvzETT8VQ83tvGmA58yYAoDeicWj26CX4fmN8kGr2zKA3vVrxrsbLTEKX6aN4dZegkDbqa8C6DaOTNHB5m74DTp+nv+m8fXrNxvWVPZpy6R0s4vG9XXzfflSAKDreAsM9Offl+56hwFAv6sFn/DvA4D+hBvvmkv3M6rWgZB0D64B0FflwQF4zz3JdmbPmRy5x0r3mek4xxII70vReUx31rUpRRZzlYeEY/DixQv54osv5Oc//zml3CGPRrDZZUibQ2nZrHzYISsaDHUwaqZTBmbAqvn2ze/k9PyUx8aJlIHSkz7QcQDjTS1Zo5/DD0rEAehRI71YWecxwHMnBWXBCSwiL9JXUsZDlXyPIMukj+S4QX4tAhmJ9MBMx8IZ1+ZqqAFArxz7B9VzcveQr6RhbXQC6HUh/aarQ+Y/6C0r1V+UGKtoux4dAPTt7PT49woA+uNvo3CFwQLBAsECD2eBAKA/nO13cearEu5dC3twmQOM46QvUwA6ALzjmEzfwXAkTRTLjz/8IL/55hv537/5hgz0Vwd78ouvvySAvr8/ZqQKDGH4mgBPAKDjDAagJ471DdDz4uJcfdfhQI4O9rlGwJoAYAx8+FgSaTRO7mq363sAVQamr63h6TNoAcJboNC91wPCR3eqTgC7AIZD5pKli7VWL8tQAeAqCsnrmjW2UTYqHY1VDQpsXoCObu0yX+RMMJAil31Xq9pa01d8svd+QusuWv2pHxP28Wsrw7Z4oT2YdNHrsf/g3+lgSAl3rJ0ATg739mT/4EDEsYMIoB8fs9247qpr1lN///aNXEzO2H8BoO+PR3oMSLGCTaYrNFdndQcW3ULC3fq4jVnUMMWLIG1dM9kF/RCbAZf42x/uS9YfUewdrGaA51jXlrMFZdsx3pj47WpSN6wrbGfpZNu78yOpRG2AgHO6nr63AyM93kP6sRPYacYJRJPd0W/ashT9gfSHQ0kSlAigdIDURS7FQpUAivmCNelxvF4SSS9N2JZoZU38r6QBuxCHbZGcZVjAB3iut9hNcML1vzZVQMzR2DD+QDjAfeD6MeerRL2WQ1gCQ9cc2k/49+35eFv9cV/ZUwXQGzDQGyjRdAD6uucnfQAyfW8Gxuz3LVx4TWIGklRaIJTXsGacEGnzwHd3goZFQe42rjb1Ki3Zsbz5JCf//W0Z6I8vsrfl2AKwTADdZ5+v/vamu9v0PZ+s7kG3rPjS8rs9+Xef3N7mVxBAN2K6y8rUi6VaznWbf1VVhflf51C/9KmS3TuwV+dQDIiuD9NzcWqmFg/3Y+y+T7ql1Z/nbl6CrV+6ATF5G9HwGS1eHwD059kNPsZdBQD9Y1j5kZ4jAOiPtGHueFm3BdANTF9lorcPZ8dAX92vzX5zgLh9jyCJ1UhflYL3z6HfoT6dOhX4vQHBWLChJt5XX30lr1+/lr29vU7ezgP/YSo6Iq7GEgJ5x+/fy/Hxsbw/fi+nl6eyyOd0RlCPnJKM/Z70VL2S0pRpXbhATCNJU3GxnMWNZAaak32uTo89ePH+PDqSPFJwP4205jnBdNF6Ngx6pD1deCIwVGmtdUhG1pDCJPs8ksI91SEXhxeOgfrnfUi8uQWCn5nqZ3Wb03S7hepNjugdO+AH/Dww0D/AaK26hCZakAWBhR/rKiHoY449qjddzWJeXsRVLbWrDWI7xpifFf5hVxl+FSwQLBAsECzwMBYIAPrD2H1XZ90eQAcgN1+orHmK5NHBQMb7AOIGlI+cnJ0ROH/z9h0ZvMM0lpf7Y4LswxHUlSCDvgyakM3rgnmOrMF6vycnx/Tf4V+/enG0BKCz7jjYHdBB3hGAjgCsMowjMngJ1kI1Kk3o96MMVV6UZD4vqkriNCU4lKGedE/9dMi8t5LNbt96MZdkPl1KOraWtQC3/9dPTt5VD3hqx7V1iqoWqMoWwHO0BezlJ0mjD6VIuMAaCYHmNJXheE9Ge3vKHq9rlh348e1bpxymyQ9Y800vL6SpCq4dAZ73e04ZzGNiP3QN9HUAOhXImAdQk42J/mtgLWyD5II4G0gTpVpGLc/5gj2bogLyzi6RSCOJs6+WemhHW1uDPQDom0ePv46umkYuUZcXa/oU5QQ0yQNzRZL1FEgGC7GsqZqQz8E61/6MuvRgVeJ9GqFNFPxA2yiQB0l4rNt8BvrDAOiwBq4N/QqguTHPGQdxsu34a6CNbz3fXj5wzuWoF7t4avPVY7repwugQ/FGAfRVcG+1r7AfeYo1N9rfxTg2AdGc9TwA3a9xvXxsgJQfF0B3Blm6DB80ty/ss9sw0B9fZO/GltQdMM+6uuKbf9HFsNb7WPcDoGt/cPXF3eOT/i66qIHcFoOmoqgFk9dfuX9Vmmy1rgSQzv02TjRJCWYpluLevt+52k9um2yxZcs8vd08AH0pLu4l6PhtEgD0p9fEj+WKA4D+WFriAa4jAOgPYPSPdMpVh2wVYF11QHxg24BsHzAvXB0YMsZbwNwk1L0AbSMMXCGgpvuqdKQeC/vbX1dvvaylWFQEn7FQxW8hfYb9EXQDgP6Tn/xEXr16xYUrHnbI4HbehjLE45jXhN+BeY6AINjn5+dnEpczssfBHM9SZaKkYKQgs4+shEqiEuerJapLiUXrklHKHQtcBF4AqpOZ4tXEQaZ2HGmVOTLXFUDneeKMtSKx6O4BQCfAn9DRItifZdLgXuJEatZDBzs9FslSAbIPyc0mGovIoM32tm7j1573F6m3yz58fG52ANA/bGLQcR0A9A+zXvhVsECwQLDAc7dAANCfVwt3rBRfuNGJPvNWkbAJgJzll4paev2B9Cg53JO016fvCb8cLNbp5VTOJxOZXEyk39Sy10tk0B9I2ksIoENqVQp9ov0AACAASURBVH3sSlBqqapK9XMzSBerrCU+O5+ckuWexrHs7TlWNyWp65aBXrNekUe6dNygdXLufpupZKZuib33A2JOAhSqTwTAwZKvkBQICftEsixlDeOicveA4KQuIiRBUu1gIEPU90WNbHxX1bQd/W3Uc7+cXFHUgu9lfretQ2wt8rz62/3cDWwDwNfYV1A2wHoP/0aNc1MrgM2T/kBVu1Byq9eX/ngsg9GIjQaw/HI6le9++IGJEegXs8tLgurAJkeDHpUFsjSh6hjaicClA3J2XgPdx2MsOVq7mqobeO+NZayfLyeXGPucMuFZJnUTC7Byrq/znKxz9HFI35Idx7Gh4sO8ZyXI6brV0Tspaepfi7s+/P5TYaBvAnZXYyTgLM6RGE/2eCY99ENImLvyF5gjoMRRLooWQEe7qCJdRPuzTZAITzAPUu5aAg6KAzn65hIXdQ2A7rNgNxJivTnVG6q34c/CJhiPSGjBGGWZOyfZboxzP9ayDvBjt3LJG/aec30roXs/88indpQnC6ALAHSUITRmsU48rUT3mobcus9CBpuaM6a447wKy0chy7udbTn3rhtdy7T3buLG7NkJdt9zj3NqI91RMV/bPH23c20jb323M+zu1y1Rw5Gvr6Y1uP6zohmwTPBY14PgGSsDnU9Ct4uvfERc257VNl+xz6CP6aa4umOJO7a89uftGehKbHF13Z08vM6PmlTIORZ/SYNvpHIx6HUJA+1c6+TIaa9PYK6FSuv6vtH1Tb8XdC24nCvTpmOo4fjjMtRA390Af4ZHDgD6M2zUbW8pAOjbWurp7KcPZ7/ux/oa6P4d+ezmDhx3wSMEkcAMB/jtjrsqzX5l4YkM+bJcG3C6Um+9rCSfAbRW5wHHQjY3fo9/Q84dbAJIuh8eHXFhR/jXORmsayjCmmMXk4m8f/9eTk9PVRpwMZeX9UIGEZgpALjdPSHoUGnNRsjcNcVU5cqqXJJawXupconKXKWlykKaMmewoq5yqUoEESsZZKeSRJpxDtl2BdAT6SW9FkAHmA6nCRnrvdFYWS4A0BH4AVsGL4DpuK9hX6JBX6JeTy77fyjz7GvuD9CdNd4dy94WpRbAo3PnLVxv7q0BQL/ZRk9jjwCgP412ClcZLBAsECzwMBYIAPrD2H1XZ+0AdB+MM3FzDRu7OpEAcpK+DMk67yuixhrmYE0quFiUJWuYA0AZ1KWMY5WOZgAaALmXpApwhQA6QelMINOKYxBcL+aS5wv6xsZeBHDN8kpg1DSQ0la2joF4GrTygpd0Zlfs5jFK8MN0DYAOEDFzKp0uQs+D1AhW2z0DWHd1jOF35yhNNZ8zgXUwHDJhF8xn/g5AJGpPw+/GemF6oezgUkHLknbQezf/24CmXbX6Uz8u+gTrdKcp+w4Ab9gP/waAjn9jHQY7x1gfIem4Ea01PRpJbzgUKWvW/r64vJTfffcdEzOwjjtz9dBHw4G8fnmkn1elLOZTthOTplv5U9Qe3U1dWVPlXu3jy0B5B6ZzrLq1NQB0qpxBvawHxnOmyghIrI4TWeTor4WurYtS6lL7H4TBAdhyDUh6vSas+wC6jmUPpDEw35khrj89AN3W0TaurpAMwMoejKlUgXkAgDLX7+iXtUgBqfbFQvKFxisgq9+g5nmSSJ8guq7L46rQBHwmcgiTj5DNsUDKhA8GrJ33tIH8+fLqPKA/bOWI3RS6LRiJ8YZ5HTETi7tA8c9k2y2WY3O6P++tm5PWJcM/9bnrIa//SQPoEcoY+D3TjQkA3x7Yt8pIv9He8AOqxIM39RfLY7hjly/Hxzp/eOk8npz7LgH0KqrbZKmr13zjnV+7w1MF0OmjwVdzfeK6pBs/aZG+V3P9szyK4A0Xbh7tEi4AxOLFuXPJB3UAN+OqbcGgVmKe53QAOpI4Yvi1KxsP6/ut7vvE1Uvn/YFMhhi0JWKuxHHxzK5Q39Rtq/Oqbwe8N7XXu/Wgx/9rrBes3W66WpLhnP+/1CacGiz9WEuwYCOA7iT5Qw30m6wbvg8A+ifcBwKA/vwa/zYAup+JvQlEx+eQgcxRT817kGvQzBjoxjBX4H4VYF/dz/7NhRhY6gXKDGpgAJvVhrGFG4IrkHH/8quv5OjwkAs7q0vGAERZyuT8nBJ+b968YVAMxwbrYDw7kxQLWDgYZS7z+UwWs6nUi5lAihKflbMJg4f5/FLqxYU6NHXBzHFsCCUmcHmRQFAhcAZ2fS3D7EySeK612WutsIIASC/uEUjHi3UfcZFYNKeupp9joBMQB3CO+n/9vmSjoWTjIbPc5y//iZSHf8xFO+5fpef7LZDu18LBNYYa6M9vLG9zRwFA38ZKYZ9ggWCBYIFP1QIBQH9eLb89gB4nqYwPXqhPzUChAm1lCWn3Qv3eImfdZewDAH0oNX3NuqmkKAuCmn4iJ9WaWnleKEwBHKolzbR+NYDQi4sL+ukApcfjkUpN15Aw7rEp7htAT2qRrHZ+MEArMOeThPeL5F+cn/eeKHhboD67Sw5GPXSscShz3+sRTAcbPevrtQL8SpBoywgbEm4LKQGe4S/+vQIEBCB982iDvYzdir5n6z30N6iHAcRjGYC9PTJ9YfPhcCSDvT0F0FlDtJbp5aX89rvvKMHfAzsbSSCLBVXGDpz6QV0VUuYLZQSjP7TrpN3VQP8QAB2S7XwBYAVQ2++xvjbWhABvlY0mMptjvC4UrAV47gD0jCXENNmj5U1qUVWONPsvAOjaL30gwh+7q6BNlGbSf/mKc4Yl7OMvbJ8vCplNp1TwABOd63Em0mvCUcoEBk2IQCm42CU1QPHOYi1lakohFlhZGTeccHYPoGMcvn37lmPJYg0Wg+EVuP5ncZubkvUDgH6/3sZTBtAlUZUF6/PsO60D0NnJ+th1wKlvVRwlLZWBvnFbqW/eHfthAfQ6xrj32O5rEgn8eYokni03wr030XO3PNZH3c0lFfkA+qa+cAVIvglAFyR0aixX9Vl0uw5AR7aZnt+B8668gPVfYzVHUEJYA6C7fLXWhNZLkWgKXxnHtt5rpUFtZxsrmlhXtXXPfb/S4uy+vW6alz9qe+7wZCWq+Gx5fJ1rugFhZQLw19IuOIcYgB6nUrvkygCgb2nkT3i3AKB/wo0fAPTn1fhLWVntM8M0jVYeJP6tu7ouLYgOUNsWfCBjSy2Lek7HAw+kpIGMuh63qTTrkyx1V88LDj8k3xGUAlulciyVBHVukHGH3xYls7XLqpZFlMqirDTI1QBA1zqECOqVVUkpvr3xiGz01y8O5dXRnvQHfYnjWppyJuXlpZy9+VaOf/yWC0EA4mCT42C9yUxiHBdZ1nkus/lM5rOZFLkyHQCiQxJQg2GQxVvQMsxcc4vHJI6YNa61yzoZn2G6kDRWmXd7ACPbrc2LJbqPc3QBTzp/OE6igUyyZZJIUsi7Z/oCWz4dfSbZ6CUDmb3xnvSHYwb2ZDCWjFKcQ5HxgcT9oUS9gdTDfbIUmjiVJu6zTSqJJXdCcqyaGYN54Rw+ePGQR8RCH84EGEJMaEBd+prOJRg4CELO20x51GxHPW110hPX4ZIGQQI9NkS7cGZ1VruNu7ZrHfcNnRZ96XV1NfvwXm0KCX2XvBDh/jSoGbbW3SYLTKXIQg300C+CBYIFggWCBXwLBAD9Y/cH+F7q8HhCoI45rW6QsR+0VqeB0grUGKNQQd3WITXQmkGeyJVIwj7wlZQto/LYjvUNQA3Sw4MRJZ4RvAN7F4APWOcAgaD2ZMmXZJVLxRcAc/r0Fcoxqcy2qSCtCigq86WSNAMzU+sBgyEM/y3rZTIajliHHHKYDRJNHYivd9Y4SWvzh3U9sTGQ7gJfq0F43B9rVBqrJFYZTJWxxzoEfikAdICpYJ8rIA5bwTtn3ekSKx1l32ut44z+L5IQ4gzrDbDokUSrdqywZihy2hLMdA2ONmS8WFDUXHx/bcW2dvLa2DdzLFReu9MR1aZ2PYX20H5CSdEl9vQmAIFC3m2gvvXFr8Ebtom7e2H/todvM7b89jRwDv2Efr9jhgM8NwZ67+CIgcxFnsvrly9lMB6zFjqCnYupJkGjZBclzKNI+mnKZA8MnR4Y264GLljo6Acq326Jxlhfdqy1a5m62xjFW9r4yxyDr3EtqFxgSSMYu5wVuBbUsmVY66KNB4O+DAZDrvXQ9/hbjq9aCshrz23dagA51qkq+4r16fIyS+eFVibcZ6C7RjPZWg0ob8tZ3qbFu31a2fi1P+vOuXx2W2uvClKsXmOtpdZsszmSUr0d+GyzMD8zQBixDSstpxp4Os+lGec6MP/746HOxwhMYMyjrYpSikXOchUA02FhJsujOW26JkCiYL0mNbgvqBCAOa+Rip3Sm01Xb83LMuL8gfMgEYr3hblZnxvoNz7A7zr/krV9sgSVNJxKoP8XCU+c91Caw2Pz+uAmxxvr8+6mr9yuZ30aezOe5kiu/SKW4UL7aTnak3KopVJm6VTyZE6D7OV7khYJn9/FCKzKSs4ntfzn/5LKX//P7ySfv5F/+S8+l1/94Rfy2YsDxoDIxjw5k/wffi3/9S//Ut7/+h9l74vX8s/+/M9l75e/lHq8x743TfqySDQGkzZTSUQB8hqxOEwiTSxJOUZhFH2yA0Bv4zztIF0GtT6wL8WOtHJtLzA0+YpE+rqJffXptpv+xTl3V8PHK2uzm6vf0VHNIbptyYdtHBvoMSGzzZ555ld5cu7eVKsztXdc/9/mlmkTunrmLRTr2WZDO8BH9H1/U15dTepq/UWLjeLZTvl3PUf7vfMN8dmnAqBvI+Huex9+INqG3fIQ7NJwSsxbAUDf0SB/focNAPrza9Ot7+ixAOgGol298C7wt/wdoc2t7/NT2JELMj5FHZbWeQtdDRffb3OgOXdTXUN1dD0w3Q5RSSXzaEaHGP5oVrrsvBryZLGCtWB6uAf7IkbtMLdIa8pWhqaP2nZOtiabFdJgIQr5vawni1prFqJOoS0WHeeD0usZSoRnmXx2NJKvP9tXuUWZSTU/lum7d3L+u7+V0+//FyXcZXos1eKSNeLSs1ok7xaMqOGIgFeBxaeT6ElSZXYz4OYWh1EM2UmVnmTNMyfjBvk21ITENkoiyVywU2WCFFxnkgCyB1GDscoJSrPWeqXgPLIOYC1mlhLAL/Se8d5J+uxVUxlLzgWtjPYlHYxYxzIfH0k23pfB3r40L76WeO9Akv0jib/4hcS9gUg2lHrwgs5UEfVkGqskZRWlUieQk48kqVOJq5TnHFa19ByAnkJlgPXrSy7YUPstShO5SLDYV/ZSjuAt9q8jyQpdSGd1IsM6YwCnjgqpItS9Wg6zUqazHbLOmeXCCrbQ8EbaaP15LObwXqOGGiDRPtaTKhndajg/94W+OtIIIAUA/VYdI+wcLBAsECzwSVggAOgfu5kL6BYhEEMgxcE3S+Cvgirwd8g0qbU2NMCaOFH/Gh5q6ZIRFWzTwHkR96UQ1DDvAHHcH8sHudq1w57WTaavSt+yYcJqledaIokS0B3wRDYMgW0AktvyOzTx0gA+A1bg1wIIBRMd7+G37+/v08emWtOagPlq8O9aEP0eGhMJszgn/GtcF5dBDvy3hAKTGkeSaj044H1oGzlgjgpWBYFcSNcjKZfy9Q5EJyM4RnKoXjASF+DfU6Lc1Y6HoucQ7U2/n+5uGwjF9akdcG2q7MX0XLf+0MXeSiS+jQQrgF7FqAPvrbBvAtBvCOy3PcMYtlu2hTGmDJwzEM/AdNjNL90V7R/JvGqoZPDzr7+W0WjokhNiOT85kXw6lYPxSM5OT9kGB+OxuxI/ZuADIjCsa4c2PXqtBZfvyMtf2XirXrAc45d1xzl+Hf8bQJaTHUWbWhIydgS7GeC5spgTGY/GZNyj3jYSNbgWc2oHUbGQuNS11VPaCLBt7FfrgPKuX5Mx1t7s1f4eNZVkzdzCHl0d2ygG71uV55BE445SJ0gw15hF0aAigCvrhlrnTp0CyemQzoeaQQ9rWQxKtNEcYzznq3Lsf1yRJcwssQ43ACh2B1z53gJIs9J3Ngfh+tE3TE7dEpxszoDJbJ71wXMDzDHWMAdavXOQE8L2OC2AfpInGp8DgD4utKRfPhhJ3h/y/aI3J4COffYWY0lLTYB7cAA9KnYHFj/O5gpXFSwQLPBELVCrbgyvPjDQn2gjfsTLDgD6RzT2YztVANAfW4t8+PXcG4DO+IMuKm0Dq3iRLBRAR600sM7BJkfdbwegA1wljNc0BM9nTvK8AoDuGOi9spLYMbL7eS0xmDBNI8dRIrljsVtmPhbdZLEDhAb43GhtsZf7ffnihS4aZPpe5iffyg/ffSdn3/6dTN58QxnAJD8TKebSVLUkZ5XEhQb6EKCwGnNxmjHAiEBFrz9S1slgIMPx2GVzY99M6zfiBYa4sVEck3sIUJ8BEzAAukBZbDJtuG7o0+PeIPu+mHpAuTJ/wHiHzCAZ8JDSdGz5ePJO4tkZj42M3wrs6yiSaW9PpDeQtD+U/OALSYZj6e8fSv+rP5LB3oFk+y9Ejr5kgkEyPJBycKBBziiRMlJmRtpkBNCxAO/lpfQQ8Itj6YMM7xIpFgJJQdRqElmMUmmSuAXQ0UaIy2Ul5OkbyepY+tCjQ/vHpTSJ1Rvq+nMA0D98bF/3ywCg78au4ajBAsECwQLPwwIBQP/Y7XgbAF2hNvW3lWdoijuo4a3qPKYGhPfTKpZFDQa6shmNOdnPegSEoVqUIekTQC8SD+eQGVb2JBmUJgHtfHwCQGS34EiQu7Ri4jdbjapDXh1HnNOAaCulhH3AbuR1ZdlSrUZjH+NMtubwAZ+br+DD9rBz+VLFBvLad3ZtTdqTsrfX1u7mmoCguyLeBDoLJCaoHw/AE/ZWdjUY6a7uK2zc1ic2Gc9Gemhvp8yFJrFkgi7RQGtyKkPdZ6A/HQDdAHMmBLu2xv3Qlq7PUIHMJVgssoFMi4pJGD//2c9YBkAHSCNn797LbDKRYZaybBds95PPXruO8MAAumsSS4AxCL/i+kkvEcAtwC28kGSDhAyM10F/yHGSZT2yzaBwgL6EcQTbpHUpGdWmnta2awC91yAx3WZO102QtuTW6bAx1AwwnpCijTgF1t5oh8qxt+MUteYxd0LdbaD9MqolqWYildacR/IR2oFqE2R/q9oE1Ok4Vp3Mr5vI15JMPxRAxzF9JriNJ5srLAnIAHIruWHf834LVRxhOQ0nNU/VkSzTsnhhe5QWCAD6o2yWcFHBAsECz8wCAUB/Zg2649sJAPqODfyYDx8A9MfcOre7NjJ01/xkNcTSZnP7DHQHmmqAxpNQZHCOUQsNFDHM1wgkpTTkB1awZsaCdRHxmCJRhYxtB8CTca6AfN7Uru5gLSXYFS74ls+nlD/EMbJIA06Q8E6LqUr6LWaSLJwkZAPAVwMt+cW5TI/fyZu3b2Ry/F4WFxMujFOnko41bZrUlISHHBuCNwqY9yTDQpnv+5I5AB1Z51g8a+ArJTuA0mwOQKecowPiyfAWZLmrfB4JQi7rG5+qLWGXjkkdN1i4KgNdas0er0vU6dOs9oIAutajLC5PpJhNtDZeDvn5UkH2HBKSCBZAonIgYMqjbmO2/1JGkHo/OJDs1Ws5RK34w0OJDw8kGQykQU1L1HTE/SSvJIpfMMiH4J+pD9SQPuQ9atY++xOYJk6Hkm3s+phK/mkAF2x7YzlFESTmVALOl6ej7E5LNtD0fJVGUp4GF/o8voacEidLiu8pm+mCTU3ijr3l8AgMdIZe2qxK32zLImZgKuknHLlOySJuVNowbMECwQLBAsECT9ECAUD/2K0GCXcklcKdaYWEUfbGLoQuUOfvgLlqZZMoyW41Gg1ABxhOP0xkWkJUSRM3U9R3hkx7lkm/BxBI5YdZ8RkgXVnKHHWlIU/uklf1r/PZHXjesSgBL3mSyNcYjj6utxlYY+COMYrJyo4i1tfd29tbko03AJXrF/ii5kM7luiu223dPSz5SLBhnEiRDp0aFWqoax11SIpbkgLWLwqsVZID8ERtZNoZ6knanlxLmMKVA/xQM7nPNRSY6Ui01X3Vlm2lTX6m1+r5Yhtrf3b7QFrXE/G+lg24Se9tk8+IvrytZ2hJFmhvP+nC7GEAH9n5cSx5b0gGOtZ/P/36KxmjfBWNIHJ2fCzzi4kM0lTOz8+p3PXq6Mhd5s0Auq5iPkzCfe39+sOAC25dr1jhLt5vAnUuBVmRNI7SZWzPJOUadNAfULodY5mtXtWqbLDI+RdJL2lTSc80wnc9MO7x+Aqgr1O1uI5pbs15/foDa0PISFsfV1U5/EvnX/zHcheup0LhDqA5ExjwGRXmEsl6A8lQLq3XZ7I8khqiupR6ekrljjYBycnpU4bN2OeuDAHXqO5z9hOvX6zrN8tlza43uM2tpszBMmsu2cTY5zaHoq8YU53PEcj/e+C5jTGTa7c5+B6bPBzqHi0QAPR7NGY4VLBAsECwwAYLBAA9dI3bWCAA6Lex1jPb97EA6BoY2LR8X7fwChLu67riJuHFtWL3PoB+paaKrvwAiPMvZNsr1DAUKeNGLjKtzVjGtcxTlddOq0YyFxQYFI0McrfARK1t4MV1LaexCHjsqI0+6SdSQJKyqaV3eSZRWUhUVzKoc9a8Tqpc+pfHgrp41cWZpBcnDCIszs9lcXrCYFs+zWV2MSPrvKCyXao1wwdjSbM+F8bJi1rSYcwFJeqm98mEwWJZ630h6zzpDRy7XOURdbEKSXcXIMNnLXjumDpRJOdNJgsyQgCiq5Rby0bnAlrrd2sdzEYyFz3Fe9y3BtgqLtC1BnuhNeOrSub5pSyKGe85ulhIOZvLYj6X5Hwm1Wwu5SKXZA7J9Upl3OqK95iNBpIeDCmZOTjal/TVnvT29iQ92JN4fyRJryfx8BcS939PmelpIiXk2atKJlkqJWwGdk0MoDpmTbdBDuUAXHMj/arU0BMCc6D2ox9EleSRJjXEMpSk2dPuuVLfzWrxoUtYbMH6rM+2aaXwLKO/cSUDwPJvI9DPbDK+w+0ECfc7GC/8NFggWCBY4FlbIADoH7t5kYDokBxzhVowXcEVbRO+x64OMCYr1XlHdYQEVb1yglAOsJ6DfR4lZEka6xwgXA/gpNX3LZCcWTI5c3aJBFVNctRTG4TY1eo2BrqwXI4qCN20+eCzn6hoII+xIQGCwr8FgI7ETmMa02N3gCre+3LE8E1Xwe2bruc239vx7ZxsBrBJWWPYpQ07UJ+s1bSv7ej20RrpPUlM1p1gHdEqgudQkgKgDll39eu72sEGhmF3pDYOWgn3TvlLob8b4OkbkhvbGuhbotzbAOi+jW+hQN3W7ER7q5kUQIYt8JdS5Y6BjjaoBnuSw+5FIT/54nMZGkO2bmRyeiqL6ZQM9Ol0yrXL/sgB7EtxhPUS7gr7f0AJuC3qy3LsOgl3q3ZKAD1GwriueyAbjjUw5oe0h5rnCp73egO1EwDbRccWrgpd46VR/WQB9OZWALqbFDlZ3dDLOJd1iTeUxWeNeYYdtPQXAHP3vm4UTOcYRFk2KM8hDtBHyYse/92WTCgXUk1OpAED3QHWNrdZaWWC13ZOK4OnE3Y3etf0G461Wwwgmwv9ucn/zOYzJm7UNedVbBhXxjrHe7LmoXjgSn0E8Pw2T42H2TcA6A9j93DWYIFggU/LAgFA/7Ta+653GwD0u1rwCf/+cQHo6+DfTUv6AKCvdrvrgh+3AdC59jP2tC0EAaDXCYF0gK0A0CmxHlcyT5Stkla1ZFipiggA9CGx1UYieP8OQD9LIgXQm1rOMwDoyjQ/QsCuyKXKFxLPL6RYzKWcTiQ6+UHOzs5kcfpeorN3XAhO3r2Ti7dvGOjif40GvPq9PRmNDhigG44PpY9s/l4q0UEpySAiMyfrZQoyI+iV9lo59yZ2cpeuHLxGymA1PTZrWZpMm1db7DIeSBlnGo4xmUYkBfAAGqTsAPRaEsq8K9iOSit87/bRhbnWTlf2QiFVo4G3dF5Ks4DEeyHpBLaZyWI6k2Yyk2K+kNl0Kicnx5pl3lQyi0plxgwyiQ4HtMn45ZEMXx7KaDSSweEvpX/4Kxns7Ul0uC/S71EG8VgambvgbRT3hPXe0Z6LDkDvleDdwzyNxKm2vQHoqkQwaAF09oYV1jmDZ46N7vfZAKB/2INEgyiOMeb6rAaRkNhh2QaBgf5h1g2/ChYIFggWeOoWCAD6x27B2wDo5ie1wCrANipKga2q4BkAt5ahnvYlzhR4GxF46zlJcVd+CaDJdE7mKkHJstOmQpInNjLOoZ4Ev9apKKnbensA3QeEfRl2qjQVBSWoAXTC7wYD3fZv2dgORF397S7bzOSQKWdvUvZk8ytDmn5qXWudYYmlzPotiIbvsP7AmgKsf03Ezdo2YHvimGD/z6dMfKWSlgONaX+X6AAFgREks7wkZnWb/ezTDZZ4YgC6JR/gbqi+5Ri0JvmPvoINbVAN96SKU+7z+auXtDPWKEjqvphMZDGbEUCHXfH5AOpZakWP+vuwADoV1txVlVgxuyYl89klYgyhGjaAZLgmLCPhJUey9HTW9UukWZBpXUm6VmdulyPl7sfWRI7bMNB1BGhz3gygI8DAvbDucet0roosAaZupHQAOEq3JZBrT1OC5mSd9/tc66JN8Ls8LyRHQvtiLvH8XMdyqwChl8Xa7FzLq4T76vi9bwCdzwDEAgD6u2R+m09WS07ge/QXxEsw9/qlNFSFr9cy1A2Et/no7q0djnDfFggA+n1bNBwvWCBYIFjgqgUCgB56xW0sEAD021jrme0bAPRn1KCe/PUSMLnhFpWMYowUfc/fOQYMpdjtt5Sh1NU/lpIA0TXAJ1K5YBMXjPytSIJAB1nRkHXXGub8IgbwrvKRJWqj4/OqlKNyKsnsUsrJucxP3snk/Ewuzk5k/v57OcdnFxOpZxNKm1elAsyspzjcl95wn+/T0ZH0FrrqBwAAIABJREFUx0dkXiejA9YIT9NYqmQqUQoZd2XsaB1zZZd3AUsHlJMP4oJZ4IwTkDQwXeUz3Qf8s+gNpXKS4nos3cX+6kJbpdwVUHfyjAwPaM30NjyA960Sg0hagoXv6qzRfnqcpM4p+w5mSz29YP30xWwq8+O3MpteSn55KcXkROazudTFQtKqoGT9qN+XMRj4CES9+rlEX/xCXr58Jf2vvpb45UuRwUBQd7Bg0KqRIhoK+ORRE8lI+mSiU2IfcpzsHLU0LnmiimspYgVx43ogcT1Ws3nBLA2gaH8Ds8psiXPoe0juqSik8vWRYmC3rQGBOColBes9bK0FAoAeOkOwQLBAsECwwGYLBAD9Y/eOtT64c3tW5X3NzyGgnKB2b0RQsGxqKQD8AGykQwWAKJIU6klQUuqBNQnglimNWosb4A+A8/mCCZdUBXJSxproqR6nlhxSB9SYznpd9Oq3MpcPvpBl60Aq/NgHeQByQknKmJEA/gHiYB8fVN4ExG91MbfcyQfJV5mcdihjc0ICGn4+2gS+sUmyI0lRawiDjY4EXb0nyHLjO9afh69e5KxlrSpTDrBHo7sE2iSqXf15BwK27eKuxJfK98soefdsjFj7CG2pLNcORN7GRLfbW693m82Yu1ar2f5twJ3J/eN46BuTJpEy0oSG1y9f8DOugcpKJmdnMr24kLiuCKCjTx/tO9WrHQPoN90rSpphfcP2jyAVrokYlZN0ZxIBwFu8sp4MRmNJEtTbVtl2JEPPpzMmwAAMTuNEUgCiXEtC/Wu7sXnTdX7M71XM3q57EyC+QXHB6n5duWA9jvZxK/ylO6lwWafYYexz7Msybb2+Asg9JNJryQuMRZYRyHNZLHItM1Hk0qtzRgVWN16tU50w5Tnr03oRy/ET//fd2Ny+BoKv2GCJR/48ZWoONoeaZLs/rtDnMPey/IQD2U2Bw8blx+wX4VzbWSAA6NvZKewVLBAsECxwFwsEAP0u1vv0fhsA9E+vzds7DgD6M2p8AIwO/r2OjW53rBXNbcHpgHTC28uftfu0GdioVa0Z8TxjoyxXrYnumBtNJXWjgaKoLrjwx8JuKKWkgiBUJdFiLhXqBC7mMjr9QQSA+cmxnL/7Uc5OTmRyfiqz83cMkFQV6OwqgZgNRzLYO6QcZLp3JNn+Cy4KZfhC4uEB3zeDPYlQy4x1JS9QlN3VLnfy66wnaeC4sXVV1o+ArsHdLjikQaJOGs5ssugDQDfmQ9eXDERXCffOgloCzwD15Yx8Y6abWsAgF8kK9+Oo4uXifmKA1gCvAaoXF1KVuVSLuTSTY1lML6VETcD3bxlgqs/PJTs/1/p5ZSm9UkHuyxevZPHZT+TFixfS/+nvSe+Ln0j/6Eiaw88kHoxZA65IDqSOMoG050CGbU1NKA2w3nlUSROrJBzqLBaJBkiSeiBJC6CjRzjQHAEUZ4xW5pB9xmp7QogvY7uoKF/GX6rkHmT1AKnn0ovnz2jQ3v1WAoB+dxuGIwQLBAsECzxfCwQA/eO37Sro0jGKVyFHSgYjSRV+KXxWAG8A0CH17GSB4zSR2AFvvUGfQFAGuWHH3iZD0YHnANDJOnfAa0I1GoXJrao27GHXYQCyfgbA/XYwqoE2xiqmH+gSVvEeYA4Y6GBC4r7G43EL5Pi/MfY3k3O9eui7bDv/3nn/K4Aw1zkA19x6wfbXZAHCmmw3U7iiJHIGRQCnasX2qaUCeG4vsNpdrXMmSpQLx2aNyWa1a4hcOyxBjl6i9PLn1p7adgbS7cp2bQ+5BYAOm5lE/irz1Rj6sCUSok+KWsooYT95cXQovSzTNWdeEEC/nEykRmJCnhNgfnl4YCvX3THQtzBmITXLLnAse8oKGMvMIXf3pyUAMI4Hut6EOgHGyeVUFlOU6Cp0DPGl6x+siqLo6QHoGhnwr9vW2L5Br2Oar8yY7HwGoCO5BQnWOmca0Kz5Ka5ERRIzGYHxA1d6gXNNmnBsg2EOhY8iL6gWYaAzEv+HERK3rzZ8O0btSlxbt3tukvt3nyvwvz2AbnOsn6SE+/GZ4zaXmqID1v22MWHDydXbGPTtFRjoWwzuB9olAOgPZPhw2mCBYIFPygIBQP+kmvvONxsA9Dub8OkeIADoT7ftrlz5HQB0LuAde9zWpn5gyb7TlT7+p0WsVwF0Y2zXKwA6suaxQBtGpST1/8/emQBJllXl/7wtMytr6erqbXoWhnUARVFcQMQ/AiqIoyICLoAbiyvhvkYYhqGhohKhuISCKOLCoiIoIIIi7gi4scoywzBr93R3dXXXlstb/vE7956XN7Ozpqtnurq6pl92ZHRW5lvuPXd5957vfN8pHAtjY12GvU0Zrp4V+dj/yvoJB5yfWb5b1tfWZNDflKTs6aZvptOWbretoHl3YVHmFpfUyZLM7pNoZl4jqofprOTJjN5nmHakSnFgRRIlPXU6jJxSIS/agefKSIdBU0WQANwLINdLszk5bLeL1v99zrO1OJUhx4UMEZNAd0atI9E5L8uMceMB8KARlZng5d35ujOMpDV0+cyQc1drx7AXCkFtjk19Kn2JYAwVuWSDdalIBN/blHhtVYqNDZGzZyVaXtYc8ZsrKzJcWVEn5t2tjpyamXOsjoOHZebQETl8+LDE1zxIOgePyMLCPolnD0vanpUsySQaOCa6OmCVfE74RS6lDJwSQVRKnjYA+m7MJg2AvhtWb+7ZWKCxQGOBvWKBBkC/9C11AQC6Fs6tI1lZId0+Yq1GDviAtd1pO7n2LFOmui4xa9ZkX8EfQCCAlMwzVxUYUaDXvRJCGn0Qp61bQ+Ykl/WX3rbJQja3yQmHALoBOrDQNzc3FUBnLc+63Vjeobz3GJNz26W4sAND1rmt66fdl3IBspEHfVJyHhA8zwtnT68OwDGtDIZrS/co0qKtkjqYgbz0BA47JnqlAPD6+lnXNr7NTM3KFJtGygHjKlV7DUDXXh7IXdvf9A8LrqDf0DdW2PukmfaVudlZyQA7CRLp9XV/iNpWSQB2WepvczOXIAf6NrrYVgC6Zjcz2faZGZVtp/8zInWPNxyqagSBBKhIgDcrQOrVI+hjcVRKHE+TQt9GwXb1kB0E0DW/fKoAuMmcW2oAmP6a67tNsIKTLSfvuTAe/YtAdMbk5mZPev2+gud1cIdU0nUxTVu/AkWIsYMuMoBuqecYJwbwh4A4Zabv8Lac5xasoQp9Xn2PMtocbfOePkfGfBi72lmam09YoAHQmy7RWKCxQGOBnbdAA6DvvI3vT3doAPT7U2teYF0uJwC9UunAyddWXOomB/qkpVT0egpxpA7WDuLydcPkJdvdZxNwDzPIuYh599KM546XXcaSFi3/dSpStvRXGBq597wV0VB4sylLy1WJyw2VbZ9fPymyflY219clPX1c8rVV2Th7Rs584iOysXJaNvsD2cDTEMeSwCCfX5LubFda8/skXVhSNkLUmZGqTc64VAQHhJewBLzX3Nq6K6zUwQh7OpOWxF4aHAhY661S9MbuxjHm8x6q7KLbLWswgAfKnda6l5iz79QfMnCMAC8Z5001FlZu8pj6m5bPgermHHOGpAwmCefkNYskllyD4wuJYeN4p2dLeMS7POotmPzaJqUk+UDzrcdlJXGZq7OpwlHX21D5TBgbGwDpvU3JN+6WfOO4OjOHBbkcZ2Rufl5mD1wr8/sPyb7FJckOP0Cy/YckmV+QYdxVqbsoa8mwNe8CC6pYijx2m3GarEqcDKHK6flgg4B5gAvS6RQ4lpP77I7XNxyFCDa/O7+I2l6Gj8AGJ2GYSC6taLDtWe7KcApgGT93NjnQt903mgMbCzQWaCxwZVigAdAvfTv7lDUBW3JUBr/GrPV5WAPFKtWObDtLYJVYT1JJAIA8azJBcljlhp3UOixzAFgAEyc57FWfCK6Mfboi1mN1VGgoK8w6OFjh+8+wz7cLoI8x1z0DMwSmDXA2kBxwBwDIwHIFtwgI8KCqATvGHA2BnovdfpMAer3TmQCSFED3OyD2E5ZjmUUvAHhR+iDXIAA5ihKV5dZ2a3d0L5OQo9tsRABq4diysNI3Ntd1rWuAuNnL1R/glOBagDzW3S6tE69QWtqUnvQaQSqorey2PeH1e7Y6AdRu7b69l7FoJwMVCCagX/A/AHq325WNKJOo3XFqBfR7nze9AOjUQJE+idQ9QzuWABK9zwz0rbwOk7WcptNAejPzZNheT/cuXpGBfaumXiCwIkqkHOROmYDAF1IusG+rRPfyirnXhakkit177722AaBP0rHHutV4H3Nx6W60kF5hGHl1Ag8EM07ixAUeOeAZufxUA1k02MfR1SVHwcCrGJDzvMgLp5qnam+xBrTj3QjvPm1POXUEbNFMeqz/7UIY6MYg1wALVbAo6jQZ1InvDDjns6pieMY5ALrNxcZS14AMz2BX8oDP8773+tb9v8QNgH7/b+Omho0FGgvsvgUaAH3322AvlaAB0PdSa13ksjYA+kU26C5eDqeJyyA9/poE0G1fF34P4yXY19UOmlH6MRw5fefMqRLJ8o5H2lORoq3n5jC/vectjwfCm1danJZoeEYjo2dPfFqGp47L2dOnJTl2qwzPLMsmbPOTx6Qgp3ecSNGZk+7cvMzsW5Lo4HXqTIlmF2Q4u183w0WaSR8wVyPPRVCQd44Zx93hFclQkD8EOG9Vc5IIgP8o06MxfRwpgM22B9BHGcl9Hm4HateJzf3VNb+diLRkTRINLJiM4EYoM2Cs+z1zWdX09nOkIkPpSD5vZCK91F0301zybiPfLlygBCVoAZb73OSpz5M+Ki7AM9J0uUpo9vqjCPtk5ZMSLX9cziwvy/rypuQ9L4/fRg5/XmZmZyU9+mCZOXxUZg4eknL/VZJ15yTpdKU/d1CBdKlSKfOObuSjIpKscJKVVVxK6WUGVXIwaBME8l37wOcJPAweRC/EOxn1LAB0k3B3OdATKaQVbT8HegOgm1sRV6slBxjND+M+npHEvsu36jptrMoD23eS7uIU2Ny6sUBjgcYCjQXOsUADoF/6TsHax8ASkxv2pahB2fD7WNdSueZLFgd+tNvKVE0BmdNEwVteZZlLmQO6ka93lFvbMZWdrO8o77kDjKaDPORq9ox0K9oFSLiHQKiBo+FamN9D5SZAGpNzV+Zwlsn8vFOQMgalBt164AcgaKfXcJPXnybhTp0IcJ18uVHl7Ke5rvkfNjEbp8gBeClsdAVMacNU89VrO/pMTkWRy2DYd2mROJ8+kOf+7YKQVW3Ky1GH4DiBqKNS+Tb2Eu/nW7Gd7/exHM5TBo+r+8UB0On3BPMaKAhoTg70uN3R/tEG/ARAz3MZbmx6pYW+sraRdleZ87pCIfwdhoCXweZYR8qWU8J2APRw/xxeKAfM9CkYjAmtqgSae9u9kWQnEIYAjHyjJ4NeX0F0AFxKhox/SkANgRZ+36f90sl/Xfqp7D7fcTqAPnbZAE0+17YTALofd7qTrCLpVW5uNNDYgc2kvHAS+AnB6QwiDSYqdIzRdwaDnpDugjnJAGQHKruAdm0HAPWJ/f1k4NAFmSeQcPeb4W2fPgl087fmbde6DOq0FypVr4EDLtd5mDPdJO51i+fnlHP9F9suUnPgJbBAA6BfAiM3t2gs0FjgirdAA6Bf8V3gggzQAOgXZK7718ENgH7/aU8HoJ/rKDsfgO7Y2CMGunlkxoB2ddQASjumcZq3XHrFKpWodGz0Io4UROfrPOrJEMCdMg2XpdxcltW1VYlu+7isH7tNTt59t8hdt8jgzGkZ9ntyoJNJF7ZGZ0ayxUOyuLQkc0uHJDpwraQp8uxtWU066kzK00zytOUkLqNSyhgHE5veUkFz3RhSVsocsQGekyRqeUfeiEVudlF59phNJo6wSB0W5kAxa45soZB7HabQqtYkriYZ0dzDS74r9j7KnV4D6J7Nbs46dUS6XWwtpb+elLLpgwPaEqlDBacoALr6UUQky8kg7vKskzFc8+ghScemXyUlITY554E6+pR9X0m6eosIAPrJk3Lm2IqsnV6Tjc1N2dwUGQycM1AOXiMLh66SA1cdlfZDHikz+w9Ia3ZBwfS005U4aklZAKCXHkB3TCLyoRdTAPRYQXMLcAgAdG8jOldBCIg6lxH9J/Yfk/A98qYw0AHQR3ndzjd6d9r5er77X5rfsVLDQL80tm7u0ligsUBjgb1mgQZAv+Qtpopa4XoxgDqVBekyA7uXV91BolpzbseqttRB6hlpatSWFAevFPjJhwBujnUOA93yhQPMAZgA/LCORb2I/10OdHefSeB0MnATZru+t/EyprSB55MM4zCPuZZLQcNSlpeXFfjn7wMHDqjUOddCKUkDRrNMA2dDOeVtFOeCDpkmO2/M+HBdPpKkd4CmvdWO5CuPPavVdJU0n7JfQytIlWiAbtaCbe+YxyrBH7tgUdcubnwC7MFC7qMooMCea1ugXmWgK/DuVvJ6e5S26lqPdinxeeSYtwTPJ2WnxyMsfU91N9QSk75qitUngxDc1sbvzQLGesiKBUAP2/5ULxdptWX//v3SylLd+wB+9lbXpMdeZWNDBhvrGqTQbmUy23G5xEMNtVDli+QItbEUrA0A9AmDbAWgh3C83mnsPPeH7oPZA6tEv9uH0Z+Rpe+02xoUo+nBdCznMlgnIKCvqReonzLVPYCOLLkGULD/S1MNEC/HcolfUJffxYM9gG7ia2Oz0GgOtNlp0mfhpdvGym9zJwD6Rol9nJoFc4kGHaU+z5k2VCnkM2d/TNCRMs8HgM6wuRljpfYvghqws0tfzy5eJKENbX9+TqC8T+l2IZatO5H7EI6fexo3GlyV52PAOP1rY2NDg09QZbBADX12dDr1fMu54fhr8p1fSIPt/rF5VMlQs4BU0h7GMjt0z9JBpyuD9ox+7mebMkj7esxcf1bSPNWArmEXf1whZ1dL+Yd/T+WDH75TBr275etvPCwPf8gRObR/QTKeKczPp8/I4JM3y3te8Qo5dfNNMnfkoHzhC14gczfcIOXsnN5nI2lLP3E+v7TaUFVA/Er4fSocUVUsST4rkXojmXOH57J6zmPS7QSoTAt82yoYLgzkm+YTCp/3FG2rILrJ38LrWpWmPecmv5tWnjCQcat5IPx+2n0my2B/T7te2AT3ZLetrnFPgYdh2bZjj63WB1v1g3uq+3ZG67TrbteeW7XBhfTHyTLeU58MbTPZFludN+378J5hfz9fn9pOO2+3n22nbXb7mAZA3+0W2Fv3bwD0vdVeF7W0lxeA7iUPz6nhtIjrRsJ90kxOwj1kJLgjtgTQ/b6VB6Q67VyKtkC23CudeYQ96aeSxKnEaSwlxHOfB1sAq+NIsnIoWb6pTiAZ9kQG6yLr61IuH5PNU8fk1KlTcur4LbJy+oSsrp6VKMklayXS6c5Ka+mwdOcXpDu3IN3Fg8qATlpd6SfzDjSXVIaJ2xBWVewYHmxuq0LiyuU3b0khqf+cVkNRtnMUyyCdlzIyhnn9qB+ZT32Z7JjH3YvuFoGDc8xT5L6fLdclqzwD3eTj1ei4PLz9J67j2sRky8c30A5Ed+dtpiL9xLkUkkoheS0P7HPykfNy7HN/I88kYrTgxOGFpH1prCUY+75QC727ZX7jmDrpqtNnpL9yRs6cOSO9k6dkY2VF1tY3ZIhzEMffzIzE11wn+w4dkkUY6dc/QuYOHJJsZlGqZL8yJ8qc/IQz6oTIW5n0s8Q5dWmfqHRR8IDqpZOei6NcUs3nznmwbJyjyVrAuQUd61yDGjzLByskKse/vdf5FpLbu8peOMoHFTQS7nuhsZoyNhZoLNBY4BJaoAHQL6Gx3doLRSAPoIcA84ixzLrbsZYVW9RATgcEZVlHMkAg0hMBBLE2ApTNCwWAepurMoS1HK5QAXx8eiFWjQRr6vpHAdcR0jcdPA1/Zw8xDRY914Lbca6ZszgEp1dXVxXwYS2ogJfP0WtOZGNGXor12z3VQZfjnr1PcG4tyW3IaZ1+yLWE7r50L+XWsrSbWrMOjPUgXZZKu92RrI20e6ZAvFv6EwTrgD7Y1sq4HgL4scZ2+b75DkCQHOtp6tiyen0PtvrdTL2PGAuQCJqwdhiHqmVTAfTxvmD7DboWzMjR9sP1obCv299mR93LUX6fCx2wUmXsPePeJKXZL6DtherV4uKipqYy9u3yXcdcXWGtr69JG9C01ZIOEvneiqNShZD3fQDQba9sSagMUPXfu2AKF5zdr0SGqkQAm9yB54CZAOhZSpBxJJI76f4cOW4/DrSfwTb3wdUc5mIOXBCOa0cPUl3qyew899sKoBmNLR/0odPRKEjcdxiXxasOOqeusVRBSgg3R7px5eTb/d98R/q1zrwGJrQIUtHgFAsYqrSfAJjnKHYwpgZ9DVLRsexTJGjzuXgYvbcfva6fegWAUXjKxHi4gBQGbhxY7/QSFN62WwUhWcAO9TeAnFOYOwk4stQH/GbAOYEENubC/60ZzweoXWbd64ovDgD6AKJIHEt7EEmnj0JCLHl3TvKZWf28maxLP3FBFLMA6MNkzwHoFlBFcB39necAfZnPoXJC+DyxzqHkDZ6PBKEVRa2+wDUspQHHcG2OC9MX2HhQNUWvHBOmk7EAFPUz+pQzqD4QuMKYY47nN47j+qq2iQ/TBwwSCGgBhBxnqUpY96ytrdVBVlwzXCfZ/Mm54W+WhsFUfELwHXvYnGHPX56zdkxYL6s317ZgR1Ot4N6mzGH1dsFFcf28DlU7bM0WzldWf8phc5LZyFJS8L/dn3vaPWxdYOvHreqw3cmB8lE3VeP0wUaWVoX/+c7syd+23pi05TTAGZuEQUqTqYusHbhu2F+tH1ufHQVrWiCXWxdayg4bE5PpOCxQL7SRPWcny2vtZPWzcRDa21Kf8B191/oU/9Ov7dgwQHay31pdtts+l8txDYB+ubTE3ihHA6DvjXbakVJeTgC65Ucer+hWseANgD7ZIYggVTB54odzAPQAOFfrsjjVJ7x3fnipM324W8Q1Et39LvClSqYPsoEC6ESXxmnfLezzTWn3zroH7uqKlKdPyfqpU7J5562ydvxOBWhXe6dlUPT1Xun+GZndNydzi/ulPHC1tGbnZaY7K9nsojoRqziTzaLjFoOSSukBdFDgcugcKgDmmWfLtKtcWv5zVuWSqLMhks3WvBRxtuX4cT1s3PljdR9Hwc91Pc4V69KqiMANAhVqgwduyPpUc5TVbq6xAIfwj14SycDrEsalZ877a6tD1Du7XF53z2ZSh50EueidtL4ugHj7z4u9k8KbV8bCcWNdNtbXJT95t/SWT8k6IPrGmsq+D8pS1ufnpbOwoKoA7eseLktHr5H5paPSmr/Oy4XOiFRz6rgYZKlspKlzlGlAg5PqhFMulQPQpewre0YXbyrzbo4jH7Lg6+n9v46hpd4kgHjnHGhezgLOLg2A3vSHxgKNBRoLNBaYZoEGQL/U/cIB6OMyufwNaK5Bqzh7LTAQxmnWUidrppLfHQVWWU9py+EUzgsplDUJe3JDytI7W71c+ySr0BxohnBOB87PtYppFe2EvUIHueVtp5yWCx0nqzn8QkfvTpTlwq7JDsEHcuvadLSOtxzgDiL0gauqYuVADvYgKDrBctU9kwePVcq71dJ2jnHKeznlBKq5BcN6MKCAiT7sO3Agd3mynUPcge0OXHP3UyctwRbIVJsSlQf5uIf1SftfwUL2ElyPghpTfAsD6bF+3QmAHoa3W9tNA+gMBDHwQvcEHtCwvM6h7LQB6DDQpcidQ7uq5O7bb1dFBVqgt76mAEYbqeq6g4c+g60BdMcvHg8wtyqf43XwgQLKtJxmFzWi26P0y0qGpD5Ctj3LNDikg7KalhFliFKK/kAGmz0NhqFuVpAQuJ02XhX0rSOmL6wH79TR5wNjLQDF+lU9L7kOOPI7aPCPVwVAvl7xbdIh8DYA3aU/GAOb00xSfAZeyj9JTPqe/u8UHUIAndQXsNF1HNbZ2Qg+srAXP0a0czh1N+3vZsDtTqRbGLzuP6PNbV2fuv/5+m5lW5NtZ9wY6GdzaAiA7VSbN9e9tBYwAF0BZQD0npuvi9l5Kbpz+nkjWZeBB9BhoCd7EEC3cR0GWVHnEDAOgW87zs4LgXYbB/zGWkP9heaX8s9gA2ftWcj1DGBUood/nhowz/EGBHMsADqAIucAzHJPAxd5LvGyNDQhqDoNQOc5YYCk3ddUTAy05noGxLvpyc1KVm9bW0z+bWvDSTB4Eoi16+u6hTWqV64w29m96iCoQFVmGrBs9qYeBphzDQsGsPvztwUIGXh9T/e/0LWhlZf2oSz0B8pj6S34HQCdF8pHYf3C59XkfGz2N3tZf7I6cD3ru9Y24czh1nA+dY9fG1pfDJ9xFjxiILW1g13b+mzYzlY2K3P4t31nfdzOC/ubpVWytrM+ZQEtpohi97a+E/a9860NLu0sur27NQD69uzUHOUs0ADoV3BPaAD0+1HjE7G5hfSiESZCMN3k4dQCRM97BozuKv1LH+7sc0vyns9JVSKnnUtfNjWCO4mHkmY9lVDP+quSrp2S3uaG5HffJb07bpNjx47Jyh23ysapE7poSmczmZmflYV9C9I+tE/mFuelO79PBvuOSNSaUalDSVte4i6WQYW0I1J5iVRxW9gcV0UlxdBtQ9Oq1DcPakBzPvMCVMf1iPOqn3Wl4LpbvFxE+IhKULN1Qka5Atbn7pxny57eVxc0oaRfmM9t7LSRbCDi6/XLjgkaaOAl8XVBNXbvkaMuvHRpeTUjmCHuF06rP+Pg8993e6dlrn/GOWwRTsehgLNtdVmKMysyWDktK6dPytrqWTm7sSHHh0PN9B61OlLuv0YOHb1aDl51vcwffbjMLyzIzMyiZO0llRrtxamsIbvOglABdBdJnMQK4TunSE60Z64Ou1bq8s1peoC64zkuui76ap8exiGStn0/GrTAoBIsAAAgAElEQVT3vSoNgH7fbdhcobFAY4HGAvdfCzQA+qVuW4AfdXg5WqOuY1gTkePcAUNOqh3nFeB5p9t16yRYqroGhmjsGJSFSnoj2T6UIU7eCvC8VDAp8axz1uCjgE/HaneMaQcCbVdH1QUzjrMsL6btzGlojkxjA5nMtbF0LtRJejHLeM61lIUeQqfTAPTRPiLPaV/n7I6UdeTSJxVFwKSzdqPNO23Ni51lqbJo9Rz/u5YFVnoBcA7DbqigIH2h39+UITLURaFgrcrEk0++rJSprsw7z5JXR6cpFNRKBSZV7XY9ut/T/E0ep/UAY2gPA9z5jr1FOaFWEDr1dQ8SOPnNYWu5wPkdBh4y1Di1FQz3igRni0iSma4sLS1JBJvbA+gnbr9DxxR1GW5ueGY3kmiW2uleAOgTFTznCpY+wQPoDi8nNZbvBwShA/TC2AL4jRNpt9oyM0N9XJ3oEIDnJQ58lW3vKQs988x1ijDaEW41/iYlAna019/jxScd82Fbh47z+nMAEKhPwdQbAuU31cpwYhsuDQL9vSp0rtQ+GaeSpKlk5Di3/N7MlzMEb3uYu/SMPRjnyjxHyYGx4yX1VaWPOW6UjM32nhbyHk5/CqCrD+IezDHlt3toQXehWtnC1AV8YJUPmuEQA8sMzGCMMF9avnMXcJXVYJCBLmqrcP7YvW7S3PkiWOBKAdDtWWHAJqYzdRIDl0PWMD7FyZeBjCGYOKl6YmsMA7dD4N7KwP1sfPG7sYBt/WKsYZ5Z/MZzbGFhQed6uz7jlN9QHwlBeAt64ThLZWPAvIGljGt+4xphcCT353oAwLws+MyC5ULbmW0M1LRrG1htALb9r0uNWsnGBYHZ/M332NvAf2OK63PZn2PBcSGga+s8Cz6w8hkAayC9tavZf9ocFgLbFzK/WVtpGhQPWFsAH39rUOpwqPWdm5urVQpCcDgEu6f1OX1+sy7xQRdhPwkDF+w5OQloT4LuBo7b9cLACbNd2ObUx+o5tpwxX/BEWh8LUAjbajJQxX7T9Ysfi6amQLnCz3ZPCyCx/nERpr9LeokGQL+k5t7zN2sA9D3fhPe+Ag2Afu9td9mdGTDQ2ext6QLzmz19WLKJw8mHo8dv5JH5HkkVOtnCskqlJ/ulqhKJq6F0yzO62U+rs5IVxyTqDyRauV3kxM3SP7MiZ++8Vc7ccaucXlmRs+s4eGLpznalc/XDZP7w1bJ/aUnKxasknZ2XrN2VzZnDUkQ4fgqJyoF3+hXS5rPmXQco9w4SNuIqdUc5ybPkFnnItJde3hv2upNJZ9OdO63zrV4B2O1o3f7Yse+nnxxXqTguxNb2Ht054Bdo2bfadbvvO8NMWrlbJA8Tcky5dumlo8/DpHB5pzRYwKVAIP9h5iPss7LSnOm6uCMXpneObSRzshG7yOU03pQkznXh18lPigzOSn9jXaLlO6S/uiLrZ8/K6h13yOrKadnYhJGeyL59i7Jw5Kh0H/BgOXjwoMwdOiLp4atE5udlGO+TfrlP74lzrXawab5I984rcyQXKuWuALpK0ns2ulQaDKERnTg8CIxQpYSWlPHcZTf0drNADYC+m9Zv7t1YoLFAY4HL3QINgH6pWwhw3K13HHPWOb0KGSqrxznbyIetzMHOjLS75A117GP9H/AIAKjnnKjk7IXFzPM+Qc418ao9gPAejHLLXA+eq8PMfbb859uzwc4B6AaKh4AQcu58zx4E9o/JoU4yaLZX9h06Ksg7HgYiuLgEH6wa3BrwT0Wp1aHqc6QDDLJ1UZlZ2OiOIa7QvM+97AD0lmMre4Cwlnf37Zn3e1IWw1oeln6hOZD7m1J4pjYgOipejmVl4LjrG3pPwNxA9h3pcEpMMEYae5nRLbDasdgK5OM9uGzVDwHz0BkesupqpryI9m1j0horjH3JZtJSVTIY6AagY7djt96qewFVQu/1HUjdymQkjnrxAXTbE1tAuRumXj7fJHM9479MaLuOdGZcHmqk9lW2fZgr41yBc5/znA7RSn3/GAtxOYcDP+pd95EBfbFGyCSAHra1Gxah2sF4APpYQL9Pe1Con8GNLt3JeqUOPivAzViiTzNfarBISwNNNIhB+6xTXSAogeASY507xTO/h8RnoYEkAXiuhXUhLlpiNX2waw+Cj7YE0bfYyp8vDCkIoXc+hAmp6hAMNOljgk2MwQmQxnuazPWFAEwXq08019kZC1wpALqBqcybjHcNSBoM6iAs9WN5gDKU+jYJ8PC5wjgx4Hx+fl4bxpjH6pvycu8hoz2UpJ5USpkE0MPnnIGGfGfy1wZQci+AdQt6CcF0A5edSklHWAuZxLytkew+XIMxbQGHBqrz7FdlAtRsPFtf14hehjwEz613hsC4yduHQLkBs+FxIZPawNwwSCFkq9u1qAv1MAA2lIRX3573PVtdDaAPf5tkz4dBFmGg1j2NPAOwTeGIaxhgbqo3puphagXWL8LghTC4IJxfbV1rc7iB9HZMWM7QzvacVD+sl9nnu62CC2xMhEC5lZPzQ0b6+PN3FMhoZeR/2jG0Z9hXQjUEsx995ezZs3LgwAENNLC+yHnWj+z6Yd/ZmVlxZ67aAOg7Y9f761UbAP3+2rLbqFcDoG/DSHvlEJwKKgo5wYbeovzGQK8B9DqHNhtZ52CxV15lsi5LUkWptKOhLFZnFexOendLtvpJWTt9WgbHPin5nR/Rz71Tx6V/5pQuUqW9IK25/bL/wAFpXf0Iae+/SjqzczKYPSTS6ookLVlND8iwSqQqc0mKnm5mUymkW21qERIk2cmvzkZYhbzdi/IAnPPK43Yt1V7ELWWtK6Ac9SQi//aWr3BzP5ZU/Dxh51ywTVbysSvf86Z5imzgFuyg2V5LukMnPd9PSyk8gL7Rcp9xvQ3SvAbQVcY7EknKUtoeQG8VpXRzx5xJikpSD6CfaR2Us61D3p6rEkVOhn82Wpa02hBk7lprx6Ui1ybskDtul7WTJ+Xs6RVZXV13jJqZrhRLB2Xfvn0yd9VV0rn2Wpk/dEiSueukbF+jC8KKTRCOLlgAGgkR6/cF36vDwLMBvPMokdzln2MjQsCEelFKVVbQxZ3Qxm4z1Lz8GGgk3Juu0FigsUBjgcYCW1qgAdAveedA9civqWGdmwOWeEbWWpobGSZRGynvtqSZY3lUgOSwhwHNyZHcdywmQE+gUOeYIn2SY7iHjjyLEzUHnl7POyq362wcCyK9yEYzByQOVcqDExOnseVZnMyHfpFvf+8v59miowsEoPk0QFPVAMbhMWd/n8PZS/irEx9nrpdQ16CKNFHHpoLJxrJNEtfuCioQSOzSH7E+hmk+UKZar5aLtXbn/xQAPcjTXAcm2EalVijweaAtsHcCSKzrHgLrSZCmasK6k4Cqq1taAyLWb21ccLo5q9WZ3epKe35BFvftcwG07PGGudx1661Owh4rDAcKIAKgZ54N7ne/vjSj3ZiKr9dKXzqSxkpcH1nLtfv1NcoBQRuHIOrIhKOc3FlnVrJOV3NyK8ij0vil5jof9HoKoJMD3RjIykAP2sft3y8/qfbzDZ6tAHTO07Ym2N0r2rF3dXPUCCgHQDd7RpEDxhUcSHi78RAxJrApqg0ePNdz/PzqwHPHJiSYhH7CfVCjo7VdwHikgSJusvW52b1GhAPQTfXMs9511p2Wjs36x3Rxj6lS/xNG1MAnk6f3/pYQeDCQz8YI/xt4jj0MPDdgJQRDQlDnfG3X/H55W+BKA9ANcA2Zw4zdEJQ2lrc9MwxE5ziTUrfxY+xuA7gNLKXVjYkcyldPSr1zDwMnjfltPeb06dPysY99TN73vvfpMdddd5086lGPkqNHj2pAIGU4deqU3HbbbbrWAQi/4YYbZHFxsQZKjRn9v//7v3L77bfL8vKyqrJwPfxrD3nIQ+QzPuMzVI1lEqgGpDZFl/BZagC62cDmYQNcbY0QzhPT1ojhvL7VGnJy7g9HE78B8t9yyy2CrSjXNddcI0eOHKnl0sP87rZG5F7hXGhr2u2UZ3I021qjXvt4RQGziQUEWMBGGFRhdjJw2a4d2jG8XxhMoesvnzd+MuDsfDOOlVWfX4ESQBjIYN/b2LC2DPcEk/YK9wb0G7uejSdbh9nYo08dP35cPvKRj+iba3/BF3yBfOZnfqZPT+OCXWjDUP3gnvrE+eq+m783APpuWn/v3bsB0Pdem120EjcA+kUz5e5fSMHI7QPo+oBjnx5s4Pmq0JxjbPBdlTQiPMpko1rQiG8A9H3Fqgx7myKnb5P42AdVqn3tzk/I4M7/k7Orq1ADpJ2Umh9o9uA1snDoGjlw6JDI0oNEOvtU4m6QLkqVtJU1fqaak5zk6lJKVg00QjyNSukKeWkqicqhxLlbUOpW3MvMK+s89iztuCV55ADnEYCO6Pemy7+95Stgho+ymfuaT/OOBU6ZCqfndgH08D4BNr8F4j4zaEk7d/UZJqWUnvoBmM5nmOdFHALohbLnHQPdsfUdA93neyMq1QPoa9khWc0A0GHBrEolfV0YzSZnpBU7+3d6pyXOexINhxKtLEt/eVnWTi3L6ZMnZfXsqpwZ9GXZb0DaS/ule+3VctXRozJ/+AZpHXi4zHS7Erc7Uqapk37SLuVyNJZZS6rYHCqWe26cge7qoInwNIBCF7ARAHrDQJ/coDQ50Hd/+m1K0FigsUBjgcvTAg2AfqnbpUpSXU3CmkVi2wWsIrueKHtSWUfdGYkzx6QE39M1zjCXot+Xfr8nw/5A/+aVxKTBccBRVQ3rbMyT4JsxKFU7ytbwCrRv1wI7JxNtzjtjArGex1EMk0XX9lFUy3ibU3m7pd7R4ybkL7eUw/c2TpJMgydgmRvbm/IZG905PB1QClt9gFy1RxNd9nRIta6tTa5aHbGAhpmXhYc1ayxyVSZwjHbeONWd1HPfsW0npNs13zo7KQBKg5JVO7tU5QN7qXS1/6PuPjaVaCGng4fTHO3mEA8ZhXwXsqZwxBqbqZiZk/bcggIOAKCUbTgYyF233a5BA3r7snAAOoz7OvXYhTHQra7TAHSv4eDE+3X75qjLOk79233tbKn9d3ZB2t05J+NLsYvcsaLXNxRA11Rm7GE1rVXsFLa0EAbYWgB8Dc+Pde06xdiOdvjzX3w7QMboGOYf5i0vU+7VxWoA3c9mLjgh0pQWWZpJkiYut7mXKRef2sBSkanVVBafFBfMmU6towZhvE3ppoDmgPHs1q2rMH5skqzbwMZh7f+YANDrweE+bBH/PpbwYdoWX/uvB9CtvPT/EMyhrzCOw/nR2KamVKFl8Mx1I0MYALhXQYzz974r64grBUC3/hoybenTFnBnjG2dJfyzw5i7gLQA1KwnDHS0XsL1eE7ARMcnac8YC2TkOMuBbbm6jS3tntuODc8rZDFznZtvvlne8pa3yCtf+Uo95glPeII85znPkUc/+tHK1EXa/Z//+Z/lP//zP+XEiRNy+PBhecYznqEgujGAmbP47c1vfrN84AMfUBAd0J36Xn/99fLUpz5VnvKUp8iDHvQgBWRDhjjlxD58z710regD7mxesLLb9yHgas9cjp0ErQ2sNxuEAW6Tv9m5tsaztRyM5U996lPyjne8Q+sFc/nxj3+8fP7nf77agjqeOXPGEXh8Pvn6mRwqgUwEAV7I3GaBF3feeaeC+dyLwATuh+343QIpzLZhGaaB9yF4bXXnnHsC0MPggBBQt3XbZDuZvcM5PmSGWzCH9edw/Fj5Q1A9bGt+N9Y617S+yDGmaELfWl9fl//5n//Rvkk/P3TokDz72c+Wpz3tafqZMWWBkWGwgJVzr83UDYC+11psd8vbAOi7a/9dvXsDoO+q+S/qzZ1YtuWBG116HLYdv6XbNPqYd93l+chwvzO0qG1N4xgDxFYSD3qSnT0l6yfult7tN8vw5g9phNr6meNSbJ7S/WjrwIJ0Dx9Q50fryHXSOXi1PmiL5KDkVVtzAcblgiRxRx2KmzmMZCLDK8niQlUL07iSFgC6RmgPpSo3fQT7CEweJpnkPr95P27JwIPpsNEB5okbnx2Sp/yeAPR6G+zA+jETbQWguy1xLjNSytb51ScbeNs+TA0lSIWHOa+sJGO6C2po8dkzYgCZHTtDXbVefh6Kk+sHAO2FthufebtNQL9akr4c0M+A8GWMY5fofJjohV6/O1iTpBjq9TtFT2RjXcqzZyRfvktWTp2Skysn5NjKXbpoz+NSkoW2SvMfufqRctV1j5a5A0uSLB0WmV90Vq1aUpXkICplPZmVIW2F/yJtqwSfOhS8M4l7tquRlH9cDh3bJs6kSGYu6rjZ6xdzi2Y/7pX1ZPkzcehZcIdxMMZrO+7Ysf7jJBRNyiKuvKTsXjdUU/7GAo0FGgtckRZoAPRL3ez9KtagQXWaecawOmdbLWl12tJqtSXJElXlARysBo5dqDmtYZ7nuYKZsMoB2hQ8V1l4JOFzKf2a1mFOI0alX8bX8u0G/F3I2nNadqGLZT9zHIaMMoAvA79w3iFnisP7QpykF6t8067jwO5zLTgRElvj6pr3vgIczjV4wuqhubth1AKc+m0HYCAppxSQ9fmPawUwL3GaJJ59C6CuigWZ7psAbRVMdFu4us0Hw74ynQEFAHBrkBCEUoH3UQiAru6CYGmHiY9gWv2MeJRJcge/VVFeB3Kcz/6Mg5A9a0AADm3anhfObJPw76VtSWdmdd+YaBR3qSDpyWPHFUAHEIW9rflgCSrJLR/uxQHQLYxAU5hp/m2XXgETKquvLARlCWU10y5eer/dmZe0NeOAdgKH++St3lTZ9mLolCRaSayBEQrMFATD+M7gexl/s1/zLVqb1sUsXNBIPl+z3OvfJ9luk0ETIeigaQqqUf5Zy2nuAhKQVI9BfSRKXBACcyPzJHaNMt/XLYDBd3ViwXVc5n3JN0/X84dJ8+qc6VUgDKyux523eGL5zS0OxOeyR/WMNnCWZm86RWmhbp/zM9C3iJGv408MvAptaGChzY2UhLGhASMeMDNgKAReQubp5TJ/3utO1pyoFrhSAHQDJY39Sv+1gBI+mwy6qZkwXnjGAdLig4Tl/MlPflI+/OEPy1133aXzNCA2DO6HPexh8vCHP1yBa8BTA965BscZsDoJBBu4auCnyY0bgPxf//Vf8ta3vlVe//rX63UAFl/0ohfJQx/6UC07ZXrVq16lADpjGSb5c5/7XPmcz/kcBXB5ATC/5z3vkTe+8Y3yiU98QuvDGojzH/zgB8tXfdVXyZOf/GR54AMfWAPoFmyDTTTlS5LoecZGD8HzSXA8nDdCtrWtySaHnc3lbqnplABsbglB92mBczDv3//+98uf/umfqi0AXW+88Ua1E23CXGZrP2wa5iY3OXt9xmo6GufPMpB72v2mTRkA9Nj4DW94g3z0ox/V5y42JdiB9uCezLfG4A/rZ9fb6vlmNpkMTgjPs7agfiFzPbT3pE1DgD20efjcnVQZ0EA+v2Y0O00C6NbfrT/b76Hqgj1fLLjh7W9/u7ztbW/TPkoffN7znidPf/rTNb2Oge0EroSAv5Vtr03hDYC+11psd8vbAOi7a/9dvXsDoO+q+S/qzWsAfcr+ejLXlj703e68XgjZIssWBLow8ju/OKokScnftin9ldNS3XGLHL/tNlm/9Sapbv24Rqml0UDmZkQjDDtXHZT2VQdVolIWj0g0v6QLpWG1X/KyJUVeSlLALGipIwj2OZts/E5ZNHT76qpQOXGVWYtyiSLyoUdSSimFj+8GMB9OAdCHAOg4mKpK5gHQvaT5dIOHDhdHqrjn1+j4IQC6Z72f76zpLritz8qjRAovT98iQtBHxncKGNmOfdIucsfO0LcDUbUfJA40L6JShqlzBRUKprsGHZT7ZVAuuSheGO3+e6Tc9TpVKfPDDQ084PqdfFOS4UCqAUD6svRXz8ra6rKsrNwpJ0+elNPrZ2S1WNMF1MLiA+TgkUfKwSNHZN8110v3yDWSzs9LlM5LFbWVMbAWzchAEinxgrQ6IjGcDAB0z0ZXAL3v2r4qJCmHTr4rSqVIGwA97DUNgH7+kdcc0VigsUBjgSvXAg2Afqnbfn1YSe6luY01yBo46bRVhjhJiEr1jJX+QIabToIbwLMEPPfQTQZojmNMm9A7LlXCfStYZjzfYQ2uXwa4mzlbVZI+yIFpTEtzYuOUQ/7UHIKXuu0m7+dGz5SdAbGq9cEj2W2Fnz0r1ByUHOacp87JyTpYnabAc1mndkqbs9U1tyHbDihXewAMZqm0ya9Nf8q86pZXmlKQV53MheQFgK2TC9drkXudXN2886Jmf2vaAM0rHklq/c0D5dpm/q11UEDddyYCdX0/tLKGoN3kZ1MZMOc/tgEAMdCTdjdW1aDVlXSmq/0AAJ0xwbFnTpx0+TYBWpNYOoCJONYJFPA7oBFvfjRGLlTC3YJIawDdg70GoOelU5VQlQCf51Xz0KYzEqGMBsju0zBoioIhagRuLwbwr+xzukm9Nx2fo8cAdG9uTH25AujUK3T6617U9zuqPSxtpLj+o2MBpqRXWogBypFp99/XDngFTRzIhTJe7afQfhpLVQyk2FjWIAUAF/qGpkBIUhdYYSkKvBRuuA8nOLgev2NS6u4+LpRklKPehnrIOg8/h/NGKOE+9RhfLh1bXr3A2IsjGfpR4L+ldQBYszHCuDF7GCDI35N5jXd7/mzuf98scCUB6FiKfq3rHz83mEoJ48PGAWOG8Q5Y/t73vleQP4fFDVhqb84j4OTgwYMqGQ6QDvAHkA74Z88nnauLomaXM35CwJR53Y7h/iYXTxnf/e53CwAjb9Z3X/M1XyMvfOEL9Z6MY+TdYad/8IMf1Hs88pGP1N+RwQZA514w1AF3AeP5G/n3xz72sVpGrgMLnTID/FvZDIjFBox9nkH2HDWQdBLkruevYG1ioLXNKSZlr88p5mQfYGBpdgwoDgFSY1CH9+N8rk39/+mf/kkBdNoFFj0M5ic+8YnygAc8QOc+Uw3hHGMxW8CEgeX2vT1XwufN+UYXwRXY/9WvfrXKkDOHfvu3f7uWARDfGNRch7Y29QGzsc3Pdp9J8NnY2+crR/h8DG1loLcB5SEj3eb3ybWwPVvtmqFKggUaWKCE2craLFT9sXUpbW1KJ6bCwHG02Wtf+1p517vepcEdSLfTfk960pO0/1q/4djw84W0z/nsdil/bwD0S2ntvX+vBkDf+214r2vQAOj32nSX3Yk4CMro/Ax086MZgK4OHh9urQ9y3cy5zb2U5njpSXtwXDZXTsnq8WNy9pab5c7bbpfVE8ekOn1C5dYW9s3KoYOLcuDAQekeOijp/kWJ0kSKzoJUra7KFw5lVooS5wLOnI4Isu04fNSZyD1xJ8HYgLpTSFQO1M5RTB6YSiPU1cHkc+KVUaz5tHnlfPYR5wCtLmOkSKvIHfgcvs7xPbovHNPifE07Opnc8NWEhPvIeXPudaZnDJzuCKVuvHmR19xh3C6PubJENE94qf+7X0acCYndZ5WItM/KQHfHFlVXimrWLY59PnXnuMOx6RxuM1JISk51bNJfw4WhUvhxuS4CmN5blWLtuG5aTpw8JieX75K1dY7D6XVYDh86JAeve7AsXvsgmT9yROKFoyKdBTXyejQrgypR1o0C4gDo6iQGMFd3ibRLwHzk+x2AzueCoAIY682rtkADoDedobFAY4HGAo0FtrZAA6Bf6t6xPkQTKFKw3FjVgJ5RZrnRSwXLkaWGLQyAznoI9R0CCWEqZ1EiAOi6loPJ7AFQhGUmUmwH1fOMZPvGM4bqA867vt05SxlwZjLeJheJ8w1HMCwWc5IbG9mcgTtXqvNfWQHpep0/Wq+HTG4HzAVreV2Xm0S0gYbuXrrWLpBbJ/NzLFHa0nWx7lh04+XzQ7OqV7Yza3bOK5UBHScA6G3J2h0F040rC/iojuaUgGR3H03H7qWutf/AtCJH9NAxrhRMB0CHTR0wnB273nUWUyLjs6uzY6VHKQxsv/8IWGnTwHRr+1Da0wBD/seBGzrxo7lFSbtOYhUIFWWGzY0NWT29ouWnZO3EyY0ClLoau13PtgD0KgiI8HnP9XT/eRqArlf2QS9OV8I5/CmD9tdWS6oqUSxf2WyDgbMzgc4lAcJ+j1nrGbiy+havy62gfTBOLe86518uAHoYHDGaalyhJ38rykjy0gcCxQDGLqc5/Zj5UT97AJ0NuM8u53a1lQPPazUH9QfQzzPHUJdcyt6K9Dc3dB4dDIaSIv2eZpKRLgxfA8EqpZMoNsGGul97VQZLyO6GrVN143NMEPtE/otwx25tMzm/mi7c5Pf1uczxGrTiZNt5AdwwDxJIZMEmFpxhAFIIUqhKiQcajQnIecyvIeB0/hmuOeJytsCVAqAbgGj5lI1ZrUoqZal92iS3Ie3AaAbAfuc736ky08w7KJYAOtt4YDwh7c4LEB3w+gu/8Avl6quvrvOJGxhpQXucw5g00Jx72mcDW218Im39t3/7t/Lv//7vtTz785//fA38otxIvMMshwHNegdG+TOf+UxlPnNd6vGmN71JQXZk2ykX5QOkJFc4x3Av6mVBAyHbmbnCAjTDMofBajZnWB3qICT8pnles7uxvwU3Yi8LyuE8C9ax4LdQJj4McJh8FgC6wlz+m7/5G7UhgDVBDAQSWB54nYs1uND5d8PXJCgfBjZsd8zeeuut2j6ve93r5KabbtL7fs/3fI8GKWBjY6BzbQIubH1qARzGrJ4MFAjLbYEHGog4kbPc5mhT3Qnl7+tgsolz7BgbE3YvA8EtUCoMMLBzwmCqUPLd6sF3Fmhmdme80F/DAA2OW1lZkVe84hUa5IGv94u/+Is1SORxj3tcHXASXoPyWLDFvWmr7bbpTh3XAOg7Zdn753UbAP3+2a7bqlUDoG/LTHviIABU5LjrBUywDglB89HnEUsCoNwioR2A7o7S3NVs0taOy9ytfyvxXRdgk3YAACAASURBVLfI2eMn5KZjp2TlzBlZlUw2ugdkaWm/7Dt0nSwcfpDsX1yU9syipMmsl2djk+uuWSbOAcTmdCBDKcjbhxRluy8SwS1nOxxrXsACCcyq46uTisRtt8jiat67ALPc2OWtsi9p5SJXW2WucuCwNtbjGcnj8Tzlmvt9i1b1eLz+On7MuUB3VPk83eMrvnFWit1s7J6hsy10+Iwu5PLZu3vmyHb6Ag357AtGvRxUjtPBRerzL/XR/kkZSVp4JxhSoH63n8YoBqy5uIlhS6o8UUnCYd6VqkIVIJZha04ka2lEwdnhmuBvwlfXSTckjkpp5Zsyv3FCVs+elY0Tx2Tzjk/JqZOnZOP0SSnXV2R2tiszB6+T+aMPkmuvu06Sax4pcuAakZmuDFuHpIhn9P4bcVeZ5c5Z58oaSrjHKBGUA+d0jEWK9PwaAXtiwF6kQjYA+kUyZHOZxgKNBRoL3C8t0ADol7pZB6jtJI5R22q3VHo7YT2liaVLXVdvbq47Bi4MVZ8DnKDFjMBFQCLAFZ8bXX8H7ISJScDpFpGeunYPUSJjgtYbg0ttiWBN61nUIXPSWE4467AFzmtz/qJmxe+7/VIJ6rFUTT5YdUwKfbSmZ91ek7Q9QKqrW5TdFWgmbzNtCUDowHljl5POyMmlcxUPoFei6QA4F8Z5lCQKyg4A4b3zuTs7JzPdWaf6JZUMVZJ0KFkrUda7ooEEROv2i8BU99mCVnW/1x+o/R1r1wWzugDrqs7lznn6Nw72Fs7iUeuEzu9JR7g5+bm+MbzsGPvNHPgEUnQPHZX2/IJz4pPXvbcp62vrsnH2rBsvKHAp+ztVoLSV2h7v/AB6pBuo7QLoDjR3gdtO5033KEjxc1+k21uZguf8PegVMuh56f6hC1DgFM177juF7k29AoEGOChoH8zR0SgcmqIaSIvymO3hdntMmI/A2HiT7W2MOQVFBDU1v3/3dlMJe2Wcpyrfznxm14TZX2iASSnDopDhMJcBQR8EjBPkn6bKImy1AckrSYp1GayvSX99Q+cQ1D2Mga7low97AL3e12vAinvpfenXfmz46BP/2whAD0M0QvuPgej+olsB6CEzXUNfLC+8B74BH3hTJuY+6mmSunxn8tZm9xDQMsZhCI7sdj9p7n/fLXClAOhu+FX6DLKgJPo8zwP+B5Smv8OKBZhFNh3WNrm1GTMA5EhMA86a3Dmg33/8x38I+a9ZT7z4xS/W/NtXXXVVrcBi6RJg1HJ9A5UtmMWAT8pgOdQNNH7Na16jADpM+Ec84hEKLj7rWc9SwJu6UFZY2KQ6BJy99tprlVnOuOYax44dk7/8y7+UP/qjP9L7co3/9//+n0qMA6YbsGmgrAUd2lxgOd/D4AKTIjd1FAOIqY/leuc7rm31NVBdVVS8codJ5tMuIQgfAvH8ZgBq+EwwWxG8cMcdd2h7cV2T1A/z2pPq05j9FjzENVV9xgcyUBYDd60s2x1Z//d//6cAPu2EvWn7l7zkJSqjTx52mP2m+kHdwjlV/dY+gCCUlDf7TdqK46mbBQPYOdZuNm+brRxxySsD+TWB3Z960k9MpYfj+Ntk7u1ZYYojulbzqXBCsDxsI6uLqRWYrDy2tnU597VxSFDHy172MvnXf/1XDez6+q//eu2bj3nMY7RPWMAFn7EFZaJP0tcvh+DX7fYRO64B0C/UYlf28Q2AfgW3fwOg338avwbQXTj7CPwdc/JM5L7zMjtEaKtYmZdM0nzTgUNLlm+V/f/7WundcZOcOLksnzq7qdHj8f7Dkl7zMF2EdBePSjp/VBdlSTIrcYSUHaxiNqc+bxwAv7LJYynSQqqokioqpUjWpYoQZo8khz2uOQdTyaNZ73ACKG5pYyG7lnrnBznAW14Cr1X0pGUAejFEIFydS6vJrOQ+N3rd2n4nPA1Enw6gnwue68a7ggkRbom9c6qGgr1TZLJNxtgqWwPomvccx5aC5g5OHyYwyf3nONEgAbOXAuhVJFnpnEk4X7PCOYpgQKR+px/LGUnkjHNGFDMSlV4GslyQUln1kWymXSli8rBXshkPBTp6EpfSilelKnNp55uyf3DaOepWV6Q4caesr6zI2vHbZe1ut6EZZAsSzR9SSarOAx8t3asfLPNLSzKYu1bK1rw6nNbj2QBAV6uOAehIuGdjAPouUqguw+miAdAvw0ZpitRYoLFAY4HLxgINgH6pmyLpLkrcmlGwM0ldvmp1epYO2GR91OttOLYL8of+dwXQFYCNFOSMoR6zlgM89WDPsCKN0fia1BxyBlyFALs51vSMy2D5FLJr6j2HZ0PhfMNhiF2Wllzqp91+OQDdgPzx9XoNwmn6IQ+uqpKW/6x7K6fkpWxtvxdw7HTHP4adq00DmmobkID1Ckvd1KgQdValgiiSIfs0z/wGiEwzB+TS39z1IunMkB9VkXu3L3RorVOuss/ewApa+pztkdLendx7gdw7jGrAYM/mRQUsTgqnGmb50Sf+tzJY+5mz2P424GKSgY4jt3v4qLRm55VNzDgY9HvK1uuvrWtZVCUrc+xlgGmXyorX9gB0E++2MVGPpnMY6GyePHCJo7vyMsLYut1yDPgsU8UI7NlbH0hvc+jYjTn2cm2faRm9dLm2hXHYXbBFDaD7zxYkrUCsx/rZz10uAHrIyjMwKWQLGgig4Eralrg97+ZA3uQ6r5XuXOVMnh2wuzcY6r6S6w2L0geD5DrncT36OA565PtbGfvaDSk2N2SwsVGDbSr1TIC5DwBR+XvAfA9ShH3TxoSOEQ9q158J7vb77WlegHBODT9ru02Zay0Qnp9aKKrluX8W9GpGbAh8GTBhYyyUWA5ZmzbHm93t792eO5v733cLXCkAus0prAE0MCnLdA7gb8YEADggHnnOYTW/5S1vUWAWkJKc4+S0BtgDpDaAlt8Az2GAA2Z/7dd+rYLrAJE8Z1hnkDucVIQGHlMOfJr8try8XI9LrglIb5LunP/yl79c/v7v/16BWWTZARe/8iu/UsFfQHMAfCTEOZbyI1tucuunT5+WD33oQ3o+Etkc8+hHP1oB9M/7vM9T6XbWQAZo0pMoG89ByszbgmUoG/cEjKZ8zMkmd8//2JDjAbSxKfXneM6jHFzT6s33zB933313nRue3OVWb65B3SgvZeOeBAwwJ/OiTAbqchwgLG1AvVEHwP7G6rdgCY6nDNjbFDQ4luP4jXtyrK5pOh1lkW93bUj+edjnSMlTHlQAfvInf1IDLSg3b/oV97E6WkABduQ3ysbbJO9pS87jHOxkaxhsR9moq0mg67rFl53gCc7jPrqGGw7rtuEYXgRpYFMLIMAm9F3WxdyXN7bmeK5NnbAZ1+U8S/Ohzy17pvngVVtzWZ2wK2W3MnFdrkHZ6TN33XWX/PzP/7wqPFAu1BXon9iQa9CnTCGBulm71vuQ+z79XdIrNAD6JTX3nr9ZA6Dv+Sa89xXYWQDdRbA7KSwvBT62uXU7Fd086nFhzG648wi3LdO41Pe+/rtz5k55sMgdvubyKpIrWpCTY1uOa8ExfAFkY91ABnJ9Fn3t26pNvnHy5w170l++S86ePiXrx26R1ofeIeunjsnZzb4sV6nsW1yUhaMPkLnrHyEHDx6QbPaA5Nk+F+0dtUWijnMWleT7cwC6Ssx7AF0Tefvo+yLaRKBbnUnIdDv6BlHryLwT+R9LSZ505HFcVjJtOqTNUxjs5Osph5IoI1xc7m7PkujF7Vra3bE6pr18myjxw2+i9bBpTpnR+fDlXb/lNWrXWtpxrBt7B5Y/cvSTZ3h40Xn9XgMPRvLsMNCVBcHiNGFj7upRIGnv74uNVHJOGegeQCfYoGagR47NpGWln6w5AL1qSyw+11E1q32F6/SilnLgcdblhMon5EIk/zoym7lkxUDmi3XXVsOeyNoZyXFgnLhTztx1i5w+vSJnNtaln+e64Ju99iGydM2D5KqjV0l16JESLRyRpDMj/XifD47APk5+VPkhkZOTp7wmPU9tkZGv7T0l9J+gDGsKDaGoc4WOWj5GTlC1GiOJvXeK80ovd78788K9u6tbIHubqK6rGz8uDYOxcpzlJl/jY6GobWVOHoxPwMqIq3Hvytic1VigsUBjgcYCu2WBCQC9LoZbZ02+ai0YXU8UIyw2R/p56JgKBetNR4SGIbpTq9odA33HAM8gr7OLgfRr59G6TtchHoBUx5R3TiENzG+6vk4TSZAlRlp6dl6SjHWwswxy3U5et68M2sFwoLLEKsEIw0fliF3KHOSo9bkOa9IAdM1P7QC4vHTnhc3o5L9deR2B2efaDqW1d6v7jd3X9oN+FccaFEBN1y6VOgk3PRN9pjPjAUrHbsHQCrRhs3qNY/vHnaucg8OnMZzHmmAEmnsGumLUmhKJPVewt1Aw1bWR7nn84t4tZ20vEvRJpSm7zVIOoA1LCpYYARkqB893DhBHHhsAXSVWYeIC7np2L8x27MzfquVlamO1YkEwilXWnbQBPl+6B9BN7p12QD2s0rdnqNcBBD5fe5A7XYMFlHHvgrUpg0r39/rKplfGMBJXlagzeN/Ra6TjZWuZX8hxvY6jeHNT2x+FhpkWwQGJ2pL5SF8enPZ/BJ0iyFFPwEJocz9WnAiW31uFMvoEMGsO7krB7FaGokRbWuRfRxHAK4TRDoP1ngw3+i7NmLL1/X7Gy+NrG7iC+o7rDhhnoI92nm4/76rB9qTezkyLhdnKbTJtaAQMbJ2fNLXX+IHWHW1+G5vk/fyn7Dn6iZ8bGctuDqQfpqqmkCSZpFkXWQ0XIGJBIr7fWFoBAovyvJAcW+On8MEi9G13n1Jt7Zh5M9KZ6Ui7Ra7zXKrhQIbMHRsb7jgNOHJtiS/ANS2+CLfftpcXe/AGd+1l1td+ioS7NdeEHcOgi/osr1ZgT1w3T01c3tqJuiqIxzN1oLdOYqdq0KJvq/3Yu9kun5iWUR54DYzxNjJ2pqo5ZJnOE4y35rX3LVDElQzwm0WRtIaxzPQjnbuLmVnJZ+Z0TbCZrssg6en8PtuflTR3KfIGXdIblnJ2tZR3/XsqH/zwHTLo3S1ff+MRueGhh+XQ4oK0veKInD4jg0/eLO95xSvk1M03ydyRg/KFL3iBzN1wg5SzczqmN5K29BNHZiFwJZHcKaXEKD4yfmJJ8ln10qmORjTcdtCeAeiW19sYrTwnjGENWAkbFkYxec8BfwGZb7zxRnnKU54ij3rUoxR4NBluxh9jAxAbkBzQFMYxzyyuhQw84DpAoUnGcy9yjvPiGO7BNZH7hrUM2EiZAC5f+tKXKjBLmZ/2tKfJV3zFV8jjH/94BTGRbwcgBzzmd4B9wEfO/fSnPy0AuwQDwJBGWpwyk6edOlx33XXyuZ/7uZpzGiCZNTcgKvVAkhzAHnlt5kVj6wNeAk4D0kNaMaYyxwCGwoSnPLyoC6A414DBDxCK/b/kS75Ey0lZkO3mPtQFWXle2JCgAEBdysRvBBWQ2/yGG26owXvLp/3xj39c845zPMcR6IANTVmI+3C92267TesF2M51+R0gGjvwGRY71wDgBbylfQB69bkYx+55wZzvGevqK2aMFIX2FyTyP/CBD+gzAPv+2I/9mJbF0iuZKo6VS9cm/b7ahntjB9rb1AnoD7QVL/oh98eeKAhgf8BmbEDb0r+oF+2D+gHnGcgNAE7fo2zYlr5Hm2NP+jUv2o3+QTm4NnakD9K/sJ0B6PRr2hXbAGYbAG/Mcq5FPagT9wQ8p0/RBtgVPy39xuT1KdtHP/pR+dVf/VUNVCGohNzxKCNgR+pEm2Br7kfd6X+UL0wFsJdm4AZA30uttftlbQD03W+DXSvBzgLogIB+76EOBHP4ANTYdgNHiG0eR7J47gDbZYTAj30eOQR3zXj3+sY7I0GdVOsyU90qURJJP1mQ9eSALh6GVUuG0awuLNrlUNJhTxcoRPXjtONBjq3ZuA77PZkvTklWbErVW5Pq5n+WO2/6iNz86dvkjuUNlVtrd2dldvGwHD5yRPYfPioLh651skbZjAyill4bSe4ycYwNB9xZnb2j1TsvXTfwm9t7bc97OFHzhLsS6GZcnYxuU+1AQve5sjyTbAVqDwUbeBNI58wgx7i/ZRGxQbD9tuuzLlJ85PxyvAM27pVUhWNrqFy+gb/eSaULQf+bYx+RnNzZDW6+DQnFe72jx1GSXGEsHxrFJyOgXk+QAPXsFhwc3hMzTIaSJyb3PxprdUvouLUbqaHc24/nc0Zm4IzOV5dl8+QduvFYvesDsn78w7rAm59vyaFDSxpVO/ugL5H21TdIuv8AS3kRpPrNIYwzKo6k33JMm16cypmOk9aayXNZ2Nz0k0oskcrWW1ldPfM4l8oljJdh3JdKQXE/X9D8VSTtYUuBc4D0LG9p++RxIb3WYCd64Y5e0wHovm82APqO2rq5eGOBxgKNBfaeBdzzr16q1BWYDqBrrl7/rDcAXZ/5AByk9RmS4NsB6B4e3hGTjNZpO3B51oUEXQJYA14nMA1dDsa8cICNSjb7IDTApUFR1bl7qzjRNdcwR37ROe46rI3nZmWm2xYpAfQ8WMNx/b7m6DU5Ru6Ds8wYhhfCGEzKIsj5vAO2uQwuiT1w0LHuw1GKg08ZqT6AI2RXWZ7Hy6DYF1yEnezj9N/+0MFvxvS3Pgfwq3mSYaunXqZ6Qvq/3oIHoKMx3lXic0C+y6EMB47JBxA6xoSNYwW6eeleM20pa8kB4A7kt3NMyh+nNU7dq6+/XuYX9zmcG3ba2po6+Qc9x0Zsw0Juu8Bf3cVVjrGsDHmSkPNykTD60YJ9/CZBKh9YrOBw7OyDlLiC4fQzr84G45yr6b6NwIROW/tii/zzqdvj5mUhg9zlr47X1yX1TDJjYYVyrcYIs/9d2cbDj8K/w886JwWBM5PHhX+H15/WKa1sBloNyko2pwGuGiHlyqfX98EGvQGBD14HIxINJAiBHAUiNIg3EilKSWDj0xcsxQQXJPBjMFDQm37Bm35kzEi75zT2tQEfrZkZiWZmnboH8+yg59iEMP6Guc4fqHoAQ6tcrRMU8K9RRIILth5XAqBnZSjfBTh0aNdJG1s5JxU27Puw7TgXYC5kitrYnJREttJO9pMLnmyaE/akBYqokpz0h6StGCbSHaYujUd7Rt/MXf1WTwaJS78xO5iVJE8dgD4byTAq5QwA+ntS+cCH71QA/eu++rDc8ODDcnhxXrqXCYBu85uNA+oCyBcCgQCJf/EXfyF/8id/omsBQFZY2z/4gz+o+bU5Vp8xQeAg44b5iOvybDH5dKTd//zP/1z+4R/+Qb+3HOicC2DM3wCEgIf4rZ70pCfJN37jNyqwyToO8PIXfuEXVCKeawIuPvGJT1QAk/txXeTZ+Z1n1xd90Rfp8Xx+29veJr/2a7+m99BniA9Qs7LiU/26r/s6ecYznqH50gEzAWrf+ta3yvvf/34F5QHFeVndsAcALSD+c57zHO/blTq39Z/92Z/Jb/7mb+rxT37ykxWopRzYlOvz/U//9E9rAAA+u5/5mZ+R//7v/1Ybf9/3fZ/69ACjuTdrM+Yu1mYAqlzvec97nkq0UwcD0P/wD/9Qfv/3f1+vz3Wf+tSnap10TcC6Q0T+7u/+TgMisBdtx8tAcdj8ALIAzADJAOrIiHM/pNit/sZ6px14hhgjnHLA8KfegMe0HUoBL3jBCxSMNplxUywwMNmY5diHAAnub2t3UwFBrp/6v/3tb9f6ERjwLd/yLdoGAMrM77T/O97xDu1DgNvf9V3fJV/6pV+qYDptTP+C3f07v/M7mgaA7170ohdpPyKQgRfX5xrkcSfAAYCb+yL7TwCGPUOwGUEM3OOzPuuztF0AxenbVmZsjZT9v/3bv9XtZM9dQHnqQB8n1zn9i+PpNwQ40LbUj7rQLyyogPti1y//8i/Xvkf9LKBhr024DYC+11psd8vbAOi7a/9dvXsDoO+G+XcIQJcNmYluV6C3F8/JWnzA5W6RthSxi1LtVLlkeV+/RzIy8Q5DZWbjeyiGkp25VdZO3inLx26T/KZ/ljPHPi0rZ9eln3SlOzsv+/YfkH2HrpalAwdkZn6/JLP7nSMkbskgdnKLAOjIf/O6vwHooa/DicrhnjIQegSgW88CxFb7egBdN8cuK7w7JADQ+cZy0cdVUgPETureHx75PPLKTAjY1t6xAkCsrGEP0gMS89JDLwGAHg/WJFo/rZGtmyc+IpsnPqoLycFgVaKo1A1D5wFfJPuufaQcPHqNzB7+HMk6S3XeTpxrMFs2M6KsI+klqSynHe2z3TyXg+ZAqhoAXcdXA6DvxiTe3LOxQGOBxgJ7xAINgH5uQ1XSipw+ky7D/BrYqTa59TAAEEC5/T4EYyEnoq6yTR6RXMiZOh/bAGsd8p4nqsoDK5b1jAN2BjX4G4KMrAcvFBi5UgB0HH8KGrTbdR5gbYsJGWYDAffIYBwr5qUA0MFFrZ/p/gPWNv97SW3LPw3jNcmcZDXf2TkGtmrAsVf2cu0A88sBk4DoJvM+BvJ6IENzvg9zHQPscbLUARoGoJt8LtfCGX3gqqtkZm5OA8IB0DdUtvaM9DY2lL1ODu1W6tNTAeCq8BJB+6MxbcHZuv/RYB831pMq0+Bk6qKKBr5FKgV43cG5ryts5h4MeYJdkGufcX0RWxF4jbx9Px9I3+eu7gwG0kbq3gPO08b2JLizVb+9p3nhnoBcu54GBgUyrpPg/Rg4j9x55lTrDMhS1rcqDXjViKCgqWdIs0cjlzn2USCH1G6qKOFCzrkewfoZQUlFUcv7qkNfWdKebR5IzY72NaN+qwA5gLtPMaBMa2SeOzOSzTt5eJ1rhwMFYWCjV32XSxwAnUAptw8epVfQACcfKTYVQNd0cdkYgB621SSAboE8Js/rFEcGDsT3AQbUm4AB+rjaxquKWCCVBbrYmLunQIu9ON81Zb5wC1wpALr1dRsTJp9tuc8ZM4DHf/VXf6Xy7QYYAioC+gGoWr5vm0MMXLR5kHMALWFFAwzyP0Ag49QY25wL65tzmEsA8R/72MfKV3/1VyvLnQAqwHPY1a94xSvkgx/8oAKf3/3d360Mc4BZXgCVAPSwvhnXgKI/8RM/oezfd77znTWwzH2YMwjAsvICVn7bt32bPP3pT9e5FfAU2XpY65zPc9TmGXueUDfOI6AAqXr+B9g0uW4CDygv5xJsADD93ve+V+9LnWAw/8AP/IAC69zjV37lVxSg5RpIymMn6mwAOYAyb2xFvb/5m79ZzwW05XtAeAD0P/7jP9Z7AoYjcQ/Qyt/cA9sBDpPLHgY65bB5nnbnTT2pI4Au7PFnP/vZClJzX32e439GKacstQ1pS16A6bQTAPRv//Zvq08S9veXfdmXaYABbGteNm/rOob1SRyrQgAgMzaHhU3QQJhWgLoRVEHbwATnf/oh4DVMbGzAvV/96lcrAM9nAiEIsqAvUVbKzXVpgz/4gz9QhjnX/N7v/V49hvYg2OKNb3yjBjoQiEFgB9/DVqeMJoFPuXm2wIIHwMbOtD/lwB7chyCAf/zHf1TwG1a82Yh68aLNsC/3B4BH7eDNb36zBiAQPIE9AfWxI+XiPMYG52Ezyo4Kw3d8x3foeLjQXPUXPjNe/DMaAP3i2/T+fMUGQL8/t+556tYA6LvR+DsDoMdRX7J4GS07GUpLejKrGz9k0PPYMXgT8tYpm0BkJimlVeWSs9gYrooUfRFkJY99Uo5/+ia59ZabZe3YTTLsrSk7Z2HpoCzuX5LFAwdl8dBR6S4sSNIiT3ZHZcWGUSp50lZmATLsKsU+FUA3WTu/kfUY8HgM/kVqFyR99PrORaJ3NElN3U17brL/To8CrPZHWylUaNFk30z6LhLJkS/0Gn2WU8+JeVptPBudewOgI72IhKJGxLtjVJlBJfAcQyzWtAbKHde3HhNowrs7eqev3/xPCrUZux0wHZK8q+pIEaKMCymQ0/e/GI9sXAsgVIHw9XEGOlcbQm3jSpHJUNKSnEFrkp+5TQYrt8qp5VOyevx2WV85IZubPekuPUQOXnW9HL3mOtn/sMdJe+moRCycZ+bVcZ0XpWzEsGNwUqXSrzKVuMuqUua9ol4UAuhKy/dydnEhla90ngykikze3KsJVJG08kw4XxnoBQyDSIqkkH7mZSAvUve7FJdpAPRLYeXmHo0FGgs0FtirFrgwAF3zxXoCZ+Il3EMGOs4aGNYmhINE9U6s32xVMS2X7H1tCcrbShx7FVnq3OcqVtxcmZOOLVlFSJG6taOmtAHw8X87YKQtWdZ24JqXlObaZX9NqmFfATZ1bqmDz63zxldRfhU2wUK9p/rpOj6kRd5XY1yG55vDVPuaZysZkI4DV5WuPFCJo+5CgxAulyrvJICODYcFewxDD4OeZ/3NZTLSdT2gcNry6b4AQZHhVsAdsB12tg/2qM+Fge0VvZRB58FQnyZMJaRVfa6SAvC8P9BxoImGAGyrUgZ9x1wHYIRVzpgj2GTfwYPSmZ2VKI2lGjrQEadtf9PlagVAzwDXfQkSn4vdMYxtjPlc72GgaSWSRqhOkaqKsTwCh01vjA1a6ZnS7LUGZamgOTnPYaAraw3wvCzVgd3vD6Tnx3q3KmUmBIOnTIxj0toTUurn65e293Mbw3OPtq9UW0THhSnFj1Lpqbx8rVbu9pNVnEqlOYfdnpTAiDpYQonnI/Y5F213TL6eHOc+ZUCcaHCEA+FNir1QBnqWV9rOyhRERSIf6j0oiKkRGHhsbExNQKcpBzwgX6H2Ueh8zQOH81Kk9PctauAHe2rSDvRgssNC3+xpWQDQU1MZKBkQpiY3SoPBntH2/aZCx9MhqVxagcmXzTchwG3zkbEZeVYYmKOKGVmmfRsgEFArzLms/hnGmw96mAagn69vNL/fPy2AhLsy0MtpDPSupkDpZz0ZpNMY6CLDqAoY6HfIoH+3fN2NR+ThD0bC/fJhiApHbgAAIABJREFUoIetp88MD2gCxjGWIGIASgOIAigDrgJKAxbC7jaVGs41UNBSG1hgEOMKsJbrwHpmHYE0NbLgmg6EQJyqUpYtACJAKecAZAPSf/Znf7YeB3j5L//yL/KmN71JAVRY2oDPsKwBMbku4OPrX/96lYkHrIWd++IXv1jBT0B1AzMBJyknYCcMawB4QFJAaUBJ7gWICnjOuYDkHGP51AE0AaMpB2AmTGdAVIBmAGO+A/yGDf2a17xG/wYUJ+AAm/GZ8sNApp78Dxv6t37rtxRo5W+O4X/KyGfmMKTACUDA1gDsgNKAyPwO2A1oi1IAZcdm/M71Ab95ltMOf/3Xf60gNUENtDP25R66IokiBXthP/OZ+9PeALQmkz45D9N+BoLTPwD8Ye0DUFNvZPEJLiAQgnJOBoxxX8pOmV772tfq+TzjaQ9sie25B20Gc58+wnVhnNO+BFHQ1tQXQPzlL3+5vO9979P+C6v7G77hG7SOluedawBQE2gBGA27/Pu///sVbOca9HkCEOirtAllsNzrtB/txgtbWqoB+jIsdtqCtiEQld+xAyoGpsKA3Dp9lT5A+SgvADmBG/Qh7kcAAAx5ziE4gXtzX+pIAAbtTx/h3gDsKAz88A//sNrLxuBempUbAH0vtdbul7UB0He/DXatBA2Avhum3xkAXUHDFAk9t2FVGU6iwOMZyaMZrWhepZKTDz2KZJ+sSrdYE0Fubu0TIut3S7G2Jquf+oTcftMn5FO33SEnilnJuvOytH+fPOC6Q7K0tF8WFvfL3NIhidvkFs8kz2NdDAyqWPIE9k2qOdh5ELk9fgjE4oJ0snq1QLjfnO6EA5Zb2X3CPXAN95oqeXBz8zUFmHCdL9st6ixfo0jNQA+cnw5eHm9j3WTru/AS7lzHl8jn7HMAuuc21YnZRgVzC0UTkvfS897JrYYe6dI5u+t1w/RTAPOuv4+xNIIh4Nzg4+D/9BHiDDeq5ci6cVpKnLnIe+mvSblxVhdfGzf/n5y+5SZd6C9GkRyYn5NDR66SxUc9RrrXPkCSA4ekf/ShUmQdGRaRbBRzEiepdMpEFnpuUZynpRRd7xwrY4Gl7ypLtjvrbzlUe/26iAf+s3dTao4ukbTIXA7IMpakcBLuRVTIMLOggt2YF+7dPRsA/d7ZrTmrsUBjgcYCV4YFLhBAdws3faUA6LYq8BLumlMPAN1LuJPneSfWb/WqYicu7mWlWZfhqB3JEaN8k6qTTNdbqgqN6g9Rj8mI/exlpFvk6W53JFI5SrcuUlblxlnJ+xtO5n0IWOTydpuT1hhRIaNyu30Re+/MLmK7Jdj541jXYDtjOWEvHKy8ceTh1DSpThx1e5WFvpN9XFXFglRMxlQzRrH2a1Vf8GtqwFzPHlaWuuazdqCeSeYriO7HRpS060AT6xE6VG2/46XfDYi1NoWNDpiKo9ryd7q81p2atbTvwAFpd7sK4sNA31z3x/Y2VeEhy2Cge3UIQNWhYxuzrzIA3fKh6/2pqweFk7glUeTY2XUQtTLq/bQHCExwDexg7ODLRt7zqAXIzJxR6rimDvTDYe72DjNRJe3AnluNlJBteU+jKQRorf1qW1vu9ils90kA1lQBDDCwa9n/eSUy9D4DY4BqgFDALo8zl9t8TL3A5+Gu+zG2MZDcB7nQfsnQMQRNPcLKY/ey6xqb0MBo+92AEp2rfaoAyh6TL3zforS17ySSRJGmyuhvbEh/fcMxOgmWShPXt8pcA9b9xrE2vcvX7CTcLShe97hTAHSz7WS7mS3DMvPZykw/qYMDvLKGAeZm01D1IWxv9Q9cQJDVzs/QzR0ulQUA0IeBhPvswCTcu5K3Agn31AWMjEu4A6AXDkD/j5GE+zNvRML9iBxeXNCAHyWI7HIO9NCexkLmO4BQYywjWw3wbKA1oDbMZ0A91gTGhgXoY2zZeFN/UFGoLwrmOcA2ADCAIXLgXMOk0Bmnv/u7v6sMZMuNzu/f+q3fqrLYjFFyWwN6ImkOuxgg8sd//Mdr6XcA5te97nUKwgJ6P+Yxj1HgFvlyC6wBdDSGMmAz8tmAzDC1uQd1gQGOtDnscYB0gFoY1IC1ALIE6/A9+cp/7/d+T8FmAGgA2B/5kR9RsBq7wKIG0KfM2BIJcMBawFLY6JzD/AKoTJ3f/e53K0MegBc7Yk/KBQsfW1NeghiwJc9wZOupGwAqtgAgB4DlfsiAs26Dfc3v2Jzz+Z760w4A07Crn/vc5+q1WAtQDoBvgh2oI6DuM5/5TPnRH/3RsWAjC5Kw4AfambmeMhPkgFoBID5jg6CEb/qmb1KWuMnnUz9jhLOWxIYA+8i+A+wjiw5rHtCd3ORcmzL/xm/8hrLLOZ9AB+yDNDxlp+3oo7/4i7+odsCuSL5zDPamzADXMPDf8IY3aJ/mO8B1AjHoZ7QboDrtCksf0J4yUwbalX6LTehHv/RLv6RtRR+mj9AX6SfYApCboBP6I30R+wOukyKAgA3KzzqGPoINn/CEJ2i/og+Q/xxlAOpDeVEYIGCF8wHQGUeUjX6KDemX5Je3dfqlmiMv1n0aAP1iWfLKuE4DoF8Z7Ty1lg2AvhuNvzOur4pM2fFAo/oBz9PIOT9goA+qts+HDp8o04fkvuKMzBYwzwuREx+U3rFPyvLtt8vxWz4hyyfulrXeQKr918u+g0fkyOGDcs3VS9KZ6UhK7rd2V50ogPHDKnMbxCiVYexy0gGgwxx2fti9DaA7YNvRNAzEdiB6JHmVq/Mp3FCHcu7Ol+Qi+dUSOJrV6RGyJII8fQGAjoNmRHp391anq+cejVziPm/bxOY6BNBt441zST/jzK2j8Edj4GIA6BLnIuRYz3PJir6kRc85kO+8RdbuuFWjHMvTp0UGfUmylrQe/HDZf90DZenaB0hxw+dKsrBfcMytF3Na/1Yeyf6hyzU4hCXecowkwO8GQG8k3HdjBm/u2VigsUBjgb1jgQZAP6etbHFl8sR+faXMc2UhiUoXk99cQW7NgezWzsrURZK34/Igo9DEog5gEClrWIZxvinlsD/mwGXtZVK9uk5GcjiQJN5uf7oSAHSzhUmBYisckzjm+N9yXpqztAHQt+g97MPqVF2j/Ugoy615xk1q3e9nTNY9BAPVQR3kw47jliRJVoPrBgLWJQmVvfx40/vAVCc4YnNT37Qle1VleWdujGUzMxKTR5t9Zr8vG2vrsnr2rOa41nQJAKeZlygH+S7yqQA6OyYHoLt9lgOQqbBnNvuAAQX3S35zHG8VtSLgBfC825Ws1ZKklWmgDGUfDIey2XOADeV3yhWRdKpSsmok4b7VmA6B8UlgNPxt8vzRXm48qmgaqGtzS3iNSVDW9qgEB1XMZV5S3BjROl/5N8EM1i90D2Z7TuZJGOeWqsID6AaWR8jVDl3w+CS4rHtaLxtvZTMQ2UBjO8/mTJs3tX4wtmdnZWamq/0HoBxp+MFmT3pray4vPSx0ZP+zTCJloG8fQI9KgrPPb+twr6/AvmeU8z9lAKDgTR0oJ3NYCJaHdTS7hkEOY/be7oOiOe5+YYErBUAPg4osSIb5h/GCYgNAHoxeJK8BaAHwALUBtxlPNgaZFxjrXM+CVuxvJOABdQFl8UsBqAIIwhwHVOYFaArYCPgKMAio+vznP1/flIUywSAnbzVAOtcBQIV5awx1rgH7GgAdMB3g+FnPepaCk7yMFf6yl71MpbkpM/LXANSPe9zjdJ4APKUMMMEBnAGEkeUGzOV/WMBchzpSTiTXDfCGVf9TP/VTKgWOLQHhAYUBrQHLAc9h7QN4AoibTDpzFazrd73rXXosYDLAKeWH1Q6DGzCYegOcArIbsxv7AKwChhOowD0Br2kvzvnO7/xOBaG5P4xoWNW0BTaFwQ64THkB4Kk/gQkA3wC51ItrYCMkximvKQ8Z4zyUcjcAHdY9kv+wvAGfsS8gN/YxhjTnWZAr/QRQGMCZclOXJz3pSQo2AzzbvM059EXqRzlpd8pGAAT3pv4A1wDQMLTpH9gHm8Oep35cg8AHgHiOwc4EUfzQD/2Qti3XQDmA+2ADnhecCwufvkS7cQ3Gxc/93M9pn8SWAPQveclLtK8xbgicoL/DqqcPGXhOkIWpO9D/UDLgf9jjXIf2B5inH9KHsD/XBbynfKayQDoC5OF50U8A77F1I+H+U/Jbv/yr94tnUFOJ6RZoAPQruGc0APpuNP7OAOgAuQMvV42UWWYAepXKsHS55jSiOnJR5TP949LunXAM9FveI2c+9SG541OfkuMnT6mEdmt2QbLrP1cWD18rBw8uydIBJxUFyOo4SS7XeR65/Cn6OXaLVmQvSy/h7vQB3QaUM72Qus9FNrL/5Cb1orTMGANbl9f+sl4Ir94XGw0eyc7YO1pwcLrPTnAd2T4VOqzZCzDQ8cU46fUw/7nTzdOrqoQhH2BFe8eKUsONtQWo7T/r/xyHFB3nuc+6uaYMGiHvJOW84Lu/x4iBXkfQa225jwsAUMa7U+GTCIWC3JwII0uPBzu4FqutNskCO8e27jpFnEueOMZVVkb65jqdleMyPHlcoyj7t39Y1k7cIWvr6ySbkv1Hjsih6x4o0SO/WGaPXCcz80vSTw6r8zrOK5nNXTDIIKtkzbPEVYIddoAy6hPB0WF9DHtquSMk3E2mD2Y6QQyRxCUylbQtMu5ehjIqpUgaBrr1VG16ZWCEKQkuyqhsLtJYoLFAY4HGApfMAucH0EOFHn1i+y9Uwn2SgZ57BrrX2olQ1tmBuuw0OxclYLdogHXulIVckCIxhi4XMDLN/I+ENTLtylJSufaWl0h2kp8qN9ofyABm9HAoGQx9AiwJhLQwUl2TOwavisebVLKXKt6uCTWl0P1cwh1bsOZDHntjY12dxAmKRB3ApxkP3jnA04JSt2u/y+m4nezjbv3OutjW8U6BaWIXpDsOt873wb4GfPu9zaSC9ehv2Mgu/7W+ATORetfx5HOoq9y51xFnI8QxXqUhHzrmthtfbl+KZLyOw8SxLAHsyWe9vrqmoMmg31OmcYsAljRxeyRSdfltpo0NU8dwwlzju8vSp3wyAFODXzyr3Fj54oF1xjm52J0cuht1SJCrbHuf4OBczzXAFPA8geXs55Ut+5oFFGxxwDQQ/RyQ3O8xXbB0IO7uP2uO8YCdHp4/CdprHvOs5eYmZPtVut+xzfU7Ly1uMmaFqpA42xOQbUobBliFDHNY4Zmy2/1cq/tZ17l0m6G56H3fY8+B7XWGc9+50yiHa0eOpW4EmWPpYZapwx4AQoE0giFQxVtbk01yoee5PsPoN6ryZsFT6s0Y9X1joOtIoGwYr3BPv1F8un32Pg3fv3TfpHv2Sud4VS/xdjGQi2cEoA1zmANv3LVcW1iQvC+PNulIdn903OU0ezVluRQWoAsOEzdGOsNYuoNMx2bentE3qQz67Z4Mkp4eAwM9zVP9PJjdOwx06+/GHOdv1lv8DcsZRu9LX/pSlZTmt4c+9KHKWAbcZKxZSgRjoduYtKAdgGxAXwBVwESAXABPQFWYvACHHAv4/apXvUrZxYCT5NoGqEd+21IyIKcO+A1LmusAfCKbDVuZcW7y5QDE/I2cOveCwQvwSH0gkwB6I1MOYPm85z1PAWbAbeZdfgfIBUClXNQX1jHMYljInAPoSd2Rif/Zn/1ZLS/fA67CQIfVTZlhOQNYcy/YzVwDsBOwFRAVG2NTwFLAbYBh/gfEBWxGmhyQG+CUOZb6IwmOJDwvAhBe+MIXKnsckJZyIW8PCPuxj31M7cs1AKMpH79xD4BhgGnAZ2xEuTmf16lTp7QduAZ+Q64ByI4Mfqjk5NaGTmFEg9l0DnYBeTDYuQ/lBZgHeAZA51kRqn9YDnHO/fVf/3UNIAC8pj1vvPFGZb5bkIblWyevOrnJaWvahbJRD8pB2xEYQZAFv8N4J4CAHOPUkWuxnrH2pT/QLgDsMPUJDqH+MNRf+cpX6rXo37Qb9yDwgbHBNWCO//Iv/7IGNdCHAc5h2ZPHnN/Je4+dKRPtjYw+9cHOIcht+xiCKOhTlA0Anc+Uh6ANbA+IT1kYZwSa0K8oJ+2IDainjdtLMT9ezHs0DPSLac37/7UaAP3+38Zb1rAB0Hej8XcGQMeF2VO2gUKtCLW7DX8VSVm4zVy7yqUTOXmbeP1TUq3cIvnyslQfeZes3PQBue32O2RVOtJd2C//n703jbXsuu47/+ecO72p5oFFslisojhIpOUWbdmWbMrKZCeOJStR95duOIhhIJ0JCYKgAcMI/CHTh0Zn+NII2gE6Fuw4CZwYFpxEcdyK51hDNFDiILJYLLFI1jzXG+69Z2r81j7rvv1uvSLfI+tV1SPPlS7rvnvP2cPa++yzz/qv/3/tu/+Ikg98QnP7HtDCjjn1Z8ihHR5aR2V4WAckL7Mgn2iy7TDPebiFJQ0QHbwykSj4qoR7kCv3V8xS34oxadDAyFUUHC1NAyfZz/i2kQWs2FCG/mBNxEyDAwL5v/CZyGB8MRZN2DgF1kaP42AID9VVjYTduGGj41QNThYDe5MiSFAa2OuZ+LBPI60Y6BCNPbtOj5AMQA6OBn/C58G/mgDIlaokMDPMG9B4xclH18lX87+9lcVv5eALLvmbX6O00LABorNyVrzp267RdXWWrmvx2jWNv/s7uvr68zp37qzyLNfM/Ix27L9fnUf/pPYceUx7Dh1RsuMJVXWiuiiVFpU5sEa9RNdmmlrrbAKgA4hnVQDT0xqHv7dsFOxrf5eh//ZTYzcL7ggAutnd86VvxRTcojKDo80T3Vt2yQAIGBjQSNybRW5ed9aOX2MfL60F0LdoxNpiWwu0FmgtcCct8M4B9DQG0Ms85K/1HOgePFhtTwCdtEPcFycgUcSGdADIR8mZUOak7fUayXbIjKUAk8YNE8hzc/dJYuS5mCPWbtjzNTvPCZATsTk3NC3W23lt6MRtdRA2x1npMu4ug4/zMWYgOXC1rTrXNHYrAfQgfOV5qlb362vAU54XmrbEAGtYMULrYiAvBnbJr24hxY3zeiLt3bCYTfod4BkQPRQ0YZU3QtkNONrk144H0B6sAuN9wkC/cUPD4YrSNDGwntzWgWVdqUuudHtWa960wZS+VlnPE8A87Vg6htCkVQY0wTL2DNGoTAAqwzzvz82FY8vKcrl7+gAc91ZnGvppTv0asDYEJ78dk/xWv7/VeW4ie6ZsAFsfn1im3Y+LGd8T0AFw3AO+mxzstJ+ghEmee55H7Zm0eQqdKHaEksdLS7buTezi+c2bgIiJHRknwAwLdghtXu96vRUDez0p95iJTn76JfLOz85qdnZOs3Mhfy6KBOVwaKzvcjyyddrmp80Jt87qM/bqito82Xru+HIV3I6n53QAAr95v1ibaDfzBGDEGZKANoA6jIPbJy5n+r7g88D/3a4qG7Hd2s+bt0CRSuMsrCf9PNNcHtYawPO8NwiBZj1yoDcS7qPtCaD7+uWS2lgKII7vAXJhIf/jf/yPDazjGgO0/uxnP2tgIteYs14BgeN7EtccwCr5qgFuAdEBHQFkyacNA91IRTMh1SWS2ACSsL+pF6buX/pLf8kk2PmbdR95d+S5qQtAEQAVUJLP7FcAjZE3B2SmD5wPQAzIyJqElDb9+Rf/4l+YxDfAJ+xe2Oe0i7WAfsIah8lO3zx/NwApICzzAaCa8gBPf+EXfsH6CFOYNgNkAnryO5L0sLCRQgegB2ClP+YLtpQs4UXb6dvnPvc5Y7VjR5eDB8C3FJ1VZbYBOIXhTdsA/gHIAWXpL0EI5O7mOAeiaQ+Mf/ZvsK4BtmFp0x6AbdpEvxkH/uU8bAxIzXpKX2gzwQyxuoor2NAPv1/4mkk9AMEwvMn5TT2cH6+/1EUZjCuMbVjjMMP5TNAAARaAzn6PIhADO2IjgiwYA4IrAI8ZP/rPeMD6hs0OEO7S7AQ+wGon6II5yPgiY0/bAbyZyygMELTAWBI8gHw/7HJs/zf/5t80W9MX/uYYggOQmyeIgrnDNcF8BJCn7n/2z/6ZBYzQRxj+9AcQnvuTBz9iD1choH+cR9s4l+8JkCBQhX8JuPB7MOA8ASnHjx+3sSXYgDG6Kdhv88veXTmjBdDvitm3baUtgL5th+7dN7wF0N+9DTdfwhYB6EmqcdptAHSwwOYB2xjAIZJ8oFJ9BUA1Pf+8Rm98W2dOndLo+S9qfP6kxnmh/r4Htefg/dp76CGNHvioujv2q9frqNZygGpdop1IfKXKPfd02lFtueUCNF5OkolvTwC9rsmL46B5V2kSpAWRLUyaz+oRmR9YS1kSnBL+Ck4N8u7h4KlVlLAWlhonQqHSwfQEabsgbxcD6OFBv3msr3DyNGT4GgC9CThoAHSL5PdNMA4xNPzNAYasf6ifsAbL88ZGqZT6Ni/e/vVOAPRRJzgrDDwvZqz+3fmSBuNlVci5n/2SVs69rCvnz+ns1bNaGa+o6sxq5dBHtf/hx/Xgw49rx5EfUm8wq06aGYCOI2fYrXVt0ALo8ai1APrbz+H2iNYCrQVaC7x/LdAC6NNjH0LquhboaYGmDQDiAI8DT54X0ySc+/3gbDQGORvgwhjnxjBsWBt8zbmdip1xYKbGzqQYPHLAZD0w5q3n6vsDQHegycEol8vG6YfT1sEoZx1tx+t7ywF02/LfWq/AMXaftxMQL5x2yxfPIzzj8a/P7xjwmwCiDYO5C0DbqDYg941KQ4HUbvS9VefArQWCNqGwVcMoHo2U5wTFAo4T0F1ZuoSyRF2tec4xVnT4TOMmQciTFA08WHXsGTUwrlaBaJ6hPBf7AIYa1zsBALQJhYkxaghDczx7bt3wTBjypFu7GgDdQe31DBhf79Ng+VutBV7mrY6Z/j5OF2HBDA2j3NavQGkOzXPb+Ofm3/AQ2bCgCVRA3r4B7ZcaYNiefT0UPQoI8vkUQOvEgh1ioH+635Pghmb99N9joCSWRad81tJRWegGzO5+XzODGS3MzoXgJuojsGllxRQMynwc8tymib3DawMAuqnQ3RzgtN4Y+HcAMcwR3paDPcsa5nkAO+lH3P/1yop/bwH07biy3742vx8BdJ/zrGGA4wDXAISAm85Ah80Nq5vc0oB6XFccC+sWOXb2bp7qhWsfUBfJcdjFsIIBZAG1YfUCanK9IscN+AmwjSw17QCwph6O4xgAUxi9sOEBWQE+AVBhD8NWB4AEhAaAJE84OakBbckRvmvXLmsXgCPALsxw2NXHjh3T3/t7f8/KAkCmHkBcAH8AZM5DuptyHnnkEQNgLXirAZphKMOIBpSHLQyYS5spF7AeVjVtAfBHgpvfYKA7o97XU8oDtIUZD4ANaA7YCihKudRJnwGHCUQAQAa0BWAGIHdGM336p//0nxq4yxiQr5189QDSHPP3//7ft/OxpQcGMI6Uz+/U8dWvftWCB5BSZx0FFCbYgbr42+8NrmBj+/jmHkS/6CsAMG1kTmBbQGAA5ngdtoBgyeqk3f/wH/5DA/4pj37TLmzv67TnSKf9zBXq/Kt/9a9OGP3MQ88Pzzxx4BpFAKTcnWHP/GBsCWzghUQ+QQSMGfMRdQPmh7PHCbIgvzggOO0nUILrAhv/o3/0j0x9AMY8QSHYmXrI1f7P//k/NwY7Lx9LlACYp56SAFu57dlbo1QAMI7CANcS56H2QICIX2sEhxGYQSAE1ybAP+A8ILoHMty+VfDOlNQC6HfGzu+VWloA/b0yku+gHy2A/g6M9q5P2RoAnUfBwsBcnA6Z8ioz2fa0roRYGPJl/fFVdYeXTLZ9fOpZXT/5rE6/8boW3zyhJF/W7PyCdh5+3AD0nXsPKN/5kNLBvDEIRuU4SK5ZrrQgIw7Xt4DFQ2Q5bFdyoMNGN5m15tk8ZtlMpD7h/cQM6K1hoK+6GVcZ6M46X2XAx7HnuFs8dztBA+SEw0HSV5qFyPEsG9hne+DvrwLoLv8Z8qW7s6BSbc6dWmXBQ/VSs/EbqyiHljeurpEWzxtJu1WZ98BoNw8GiLiB5uasqntBftwk3bvhM8c2Ent1wlgEBkSlUmVSmOOjrBGcD/JGg0oaTAD02Bkbs/JXJ3pguK+d+Ksu+bVM9DItLVc5qQLSck4qZi2QYFZj9eo8sFBuPKf8+htaunpFl069pGuXzmtpOVeePqi9Bx7UfQ89ol1PPKPBnn3KFhZUzg6s+lEmLYZ06Ma+TwgmwBJVp5Fil7La9A/C9zV2baTqE+wcJPE5IjgV+RzKCNnlN8bKf9dLwG0soAXQb6Mx26JaC7QWaC3wnrPAOwDQA3YiJNyDhK5pFxsDvUDCvcyD/CzhmduRgW7qvANVlh+a/SrBjigFBWUkpKS7vZBrOUNGFKZOBxoYwE1pe2tAmZy9tIF45NYF/wPcS03Gmdy7gd0e9nJxPZaEZ03an81Mulvkz9lMEdvgWA9ioKnYGAAdxzIvWEy8naE2Dchtg+757j40dWPxrJvrVoyOTylGrd31e7HRtxNwNRJAd7x1smOGVRzOneRUb+S4Jw1tzkFy2GU98yLXCvLn41z9wcAAg/4gPF+lWcdY6panvFGHsPLLUlWR278TwLeuVJSkSQgsdOPMA6DbcxXXM589hVbDLEbyu+JdmZqaOeGbh1WucRzKOJDJe851T11lUaoc5xohJb+8EvKlNvkfVtUr/LkeZbGIgT4FKttQx+B1JL1uppqsCc2UmDwHhiDpNcxxDyTw76NgHVvDGnahrTONLLvXPWnDOu0z0Nzsg80L63+FnfnXGOR1uAc06RN4VmXNM9l+cxJMJ2SjvEYJrZkYk+neyPtPZl6IyJhIvNMOq7NZS2GzM5dsTlSVxmWpJYBxk/XvaW4wo85gYH9bHwi6GA6Vj0KueuznAHpIlzYdjOR/869Fo2/4mjMlvqoy1jlrFWsSQSPMKcu/3lxTDt6sBzJMAlhuNW823Jr2wPeKBQDQR52Q1q9fZJobRwz0RsJMClo2AAAgAElEQVR93FtZZaBPJNwrjWdjCfeuvvX8mxoPz+sv/uRBPXbsoA7s2qEZgFjm25VrGr/yqr70i7+oS6+e0PzBffqBn/1ZzT/2mKq5eVufl7O+RllI29ipl5XhU4KakVbC94QkY1bMWapDI2wk+YbvbX4PjwNKuKa4bl3ynHzgAKsAh7CwAUSd+c01xtoMMMgazp4BJi3fs1cAJATUJQ861ydy2pwPcAk4yXmwgsndDUAMUEo5sIIBbmEX80IKG/AUdjPXO98jCw6wDWgJWBvLlwM6AnwD/LIW0D8ASs+zTptheQOOIrFt6QrHY/3e7/2eMbxhegPMA+BTD4A1/XHGPgx2ggIAW7ELcuEwrQGcAe8BNwHQqRN78j2gMGxilyP3wFHY6oC6MPCxOceQY/7pp582UNfl9KmLAABk3glkwD5I0GNr9mgwvikDewK4AkQDwgLw8kJuHjszDpQN6EoZtI82YHv6TSAC0v2A2wQ7OMsbG9Jm2u8MeuaPf2YsAaBj9jUBDtRBO9hzOGOd+hgX6oBZTvAAjG2AfOYWxztojU1gg9N/gGuCDFjj/87f+TvGDGdsaBNj96u/+qsWhEE52PFv/a2/ZaxwbEgwx7/5N//Gxo3x40XbSANAoAIBEwDiANS0hf5gO/KjE/iB3bA1DHTmMwx02sI8+ut//a/bmNAuxp4UAFwz1EvQBLZmzjPvKIO5xpzGJoDlXAuMLQA//zL3CDoAmKcMjsPWBJsQtEEOdOxCEAkgOuPpakTbbQ1uAfTtNmJ3t70tgH537X9Xa28B9Lth/o0/kG2mdWxiS2Qjs0x50tdSPWMbz0E91kKS2028e+2E0ovfUXHpkq6+8g1dOvm8bTBvlAMNFnbrvvsf0K6Hn9TC3oMmh2bSe1mmMsm0WJOPLuRFq13+DrG6BkDnN3KfN76VyWMpLIFJjxvnJA+tIZt6eHy9Off2Znp+62PfGkC/WXbUZK6TAKgCrNZJLzh1OjNKO7PBAdSdVdoJkeRg7dZlezBucv3x2Z7LQ244kQ8PBwDyp+MVc7yO8xWN88UAplcjstc3ncA5FEDcDGdsw5JIkCdvZNzTuq804QEKxkM/5Bw0J23IPWgAetqA9gaZ51ZPUeXK6xCFP1PWmvEIhzWgsdvEpRCbvIgNgD7tdHOZfvvePSImSR9k61XOh7fh3ZXZijZ2qu9K5RXlwxUVLz2ra298V1fOXVJ6ttR8Z1Y7DtyvuSd/RHOHH1L64CGtHN5vG7IiyTRq5p7J19f9MN0A0BswPasAzoM5YYEFUBynDA9yQZQyqPKFEIrCBhE2S63ues6k2zMVt6yUFkDfMtO2BbcWaC3QWuA9YIE43G21O2Hf1UgZR72MsTyXcLefYwn3CEDvbFMAPe/MqhRKQ6uywrY/SVP1el17D3pddEQblnptrMZiPNJoGIC00oCkasKKdYArK0Ou3RgEdgbmeuzDt2KeTk/A9QIa3wOTdE0X3EbOnOVZBqchTk4+4xx0cGoztrvX7LSVDPSwbV8fmXeBsNgeFgjdyJhP23S9v1HlsoBUAoQBqhvRdx+7oHu1Km3NEeawzcdaXlkxRztM79m5OXPK8pspPfR6qguA2ExZl30+7SpNhtsyUTmImnjArz1hNF2xBOsBOC95B9DXAPUmndbyONfQgOGQf92ZfN1uT4P+wNoEsO+AaD5EPYxrfmhz0INlsiSwif1l60hSTgKY/XqfnnPrSXG7fT2oJv7bmeKw9Ttd1NDWytK7s5pnc1tvnFE+zTSP4WIH7j1/+kTijHW+NKUw1jeCHELQVADQnYGO3Luzxi2cm6AhpOy9TupqbEv6sqIcT9ZCb6/30dffeCx83fQ56ekbJjL0DYBCIMSoURCh3H63p5m5OZG7HkAflRAA9NHKigEFITgqXBOradz4a53g6ebBNr6G1mOG+/jyGzYDqGOO4HMBjHDQjDnkLD/WLk8B4OevBlTda6tU2567aYE8lYYA6E0O9FUJ91nlvZDLedxbVp41Eu7jWWVFZutyvgZA7+hbz59uAPQDeuzYfTqwa+c9A6DH15Fdn03AiSvQ4KtE7hp2MAAtv8OkBQwGVISVzXfOOgdcdOluQEmuP9jFyKtjM9jAgJawoz2fOEzdX//1XzcAl7Ue8BCQ/ZlnnjGpcYBrAE9Yt7/8y79s5wGcIq0NeM51jQQ8ua9pp8t3I+EOcM0YUi6saPJ7Uw/t9vzStIm2cRznA6BTF2xjJLJhAR8+fNja4bnUYTsD6P/RH/2RSX/TH8BMgHRshxQ8ACtsaQBSfsNugK3UFbO5AVw///nPi0AFbIl9yG2O9DxgPP0DLEW6m3a9/PLL1i6AbY4l4ID+P/vssxasACBN3nSA4Y9+9KP2mXaTWxsbAF4jb06QAm/sCWsaYJ4gBMaQoAAAZIBhjiHIgHZwT/C9oIPpHqgEQE3bCHIA6GYtps8Ax+SFxw7mK28CLhhnykK2nr5zDvcT6qN/jA/H0zbmCMAyfWM/SoAAwQ+UD/DNug6LH/Y88w+b0Pe//Jf/so0jfUaB4N//+39vQQ20lbIB65lHtIVzaD9BCCguYBdY8ARQMA+ZQ9iFucz4Yyv+xpZ/+2//bVMO4EXwAQA69nQgH5Cb+ewKDdRPOQSAMLeYj8jv00fqZswIomAMqYNyuJYoGwCd+mkvKQiYe/SR/VycX/1urp+bqbsF0DdjrfbYFkB/H8+BFkC/G4O/NQA6zJm8KsKGKJvRSjIXwFLl2gGgCqB47nkVr33NZNsvHf+6ls6csO97u+7Xrv33G4A+uO8Rded2WvS6Yaw8nKaZxoMFlWCiVaWc6HuLaie/3apsO0rb5oDhIT4L/dyuALqSnpQNQo6gzqyy3pxt2pLunJLeIEgNGsM59PftAHRzLqUVVBrl42UNR9eDA7YaqaoDq4YQCNgLbJ6RxeNtzp0qMM3NSZHMqJP11OkC7s8oyZp8fmbvJte5A+h1obwKcoN5Oda4CpJyvXGhXh7mxFrHwbsH0MG3k7S2TWTF01sZIpfVCf1nfvSTU+okizY3uue+q5Wzb+rqG2e1dPyqisWxqt6s0mPfpweOHtPsI0d0/dGHbAOpbk95J0Q/twB6Y4Y2B/rdWMTbOlsLtBZoLbBNLNAC6NMDhUVG6cAUlBw0dIngfrerfr9nDHRS9HiAHWpCADErK8sarizbeSZPnAXpZwsIbVgxPfZqt5gdLYD+9peNA2fsHbEtf+O083zojBUOQGd3Tssiv30N98YRWw2g2zPYOiD6egC6HduAFhMQvAkqnf6bUgnkNQDdgONw7ioju0mLAIjONYFqQ1UF5lxdadhIXMPyZhx5OSMXEL3bnVWn07OAbdjP43FQeiBVFgD3YNAP12dI9B4G05ndTeora7P9HEB1Y6kDxqdZCKuNZGA5vZN1rT7L296kaWhObZjYhT2zGdMtSdXh+bcBb/26r5sI3jhYZppZ6QB6HJQQA+cTIDVio1v3InB6DcvbGd8x87thdq8Jn2jk2BkHG7NYBheAvOmb/2brYmND2oTtHSCHCW5Pj4DkRWDcm2ZAkxIjPKMF+XcLkSci/C1esY18HngKBwdHfH65/Qz4Yd4g1WwqBLWl/Jqbn1cPFnoTfFHAQF9ZsbXDlMaaOb4RAD2ova2+bgWg8z3AOeAIfgLmOWuT+Qya+uIAAbddXPY0gB7Pj7jee2PlaltxpyzwfgPQua597sfXOtcXzF9YuzB7uR/A6AVQRfYa8BgQm/0CQDAMXsDcv/JX/ooBoByPNDvS6DBuCW5BPhwmOp8BNQHHeQOMAgoCKgJ8InsOu5j2AFQ7sA0wD3AM8Gn7wTQ10BxJbVi/+N5gPv/0T/+0AbHsYSgbdjUAM+sF4DQMZRjc1MG6R/9hFgNSI6UNgEz/yPsOgEo/KQtAF6AVoJb1DXAYoB7gFzAX+XYYzDCZAYdpL20F6AQspR4P7GG9AtSGeQwgS/9hX9N27OvAKccDMsNUh/UM8AuAjtQ97SIogHIA2bEz9cDQxs6Aw6xlnA9zmXFiDAF+GSPWS9rJGMBwpv3YEPD+53/+5w1EBuBlz8A84X4MWOspVcxPKJkUO3OEeviX9ZhxYK5gR99TekATkue0zaXnsRllk2scNjfBCNiKnO2A3kjPYwfaAWAMgM740jbGCgUDAiwYG+YF9mNMfH7wPfMNtQLaTP9ghmNryqNsQG/mCEEEtM0DFR5//PGJzD9zjPmBLbEd4wqQTR9dCeCf/JN/MgkiQEWAcWDeczxzlTHiWiE4A6Y97UW6neuEsWR8CFLhd64TyqVN2AIWPe1kznoQAe3frsFgLYB+p+5q7416WgD9vTGO76gXLYD+jsz2Lk+6PQD69ANVWVcak3fRZNuQHw+OwX61rNnqhjQaq3z9W7px/Kt69dUTunLujKrRinbv2aPZwx/WjgMPadeevdL8XiVdou8T9SoeOCtzOORdB9CRAw8Pw0mSGYDLzbKqyXsenCUmWZmEfiIhPyEnOxvY2NWBPTBxf0T5w9+lgSenOyPCcGX73ySRuPUrEJHtvyEfXo20X2obmrQ7UN0NTPPuYEFZfw5LKO3OqU67GhYjBey66V0NXzz0u4PrlKrKSilvc4SYd9Wi+8sSUHvZcuqNx8sa50i7I69eqiYfusljZcpMth0LdZSlXdv09bpE1+McwLk7CHbmTWPsTFxDQbY9aBKUgSFSFiqKsTGmNFpRMgoS8jinyNNuY5XQ1obVQVua/O3ECkwcRY2nJKhDhjGOGehkF+zWQVopr7oqFZgco05XeZP7LdMNZUnIEbp78Zzqqxe1fP688uOv6sb5C7q2PNTy/D4duO+QFo4dU/3k92ph316lc/Ma4eSinKSnqg5RqDDRk6QJdiBfPNKMRam+8ct8rsJAhwODdCttDzNgbIx2chfW6m0/BfdmfjQNt/EISgghpYC78Lnabl531rq0UD8I3zRpM4Mkbd3IKd6ui7Itp7VAa4HWAq0F7pwFmlzAvt/yDdmtGOhxw2CgTzIom4xvYbLJNSl9GunPjpV/+19bCS5S9o2iY+pKMCe7XXI0dwWzEnAICeAAygI2lcbCzMdDFcbIDPuoAKQFAH3CKm32wCHRziassolD3y8M9BhUc/s6E93ZmzgwYQA5a+v2z8KtLXEr5/iajflUN6YZ5f7zNIBu+/tImWlt8EfYOxtY3BRg50fy7xMGeqP6xLMVEu5Ly8vmiIXpzXcWIDFeledPEoDHwMRDLtzY0Hlu1yrHA6BzvcImdnn4uN7wYBLtcCcM61o1DL8GYPbgmfBY4/vm8Ey4+iCJqliQNV9l6IeA5nAcvzW5wg1AD/vxAKKvNXwwTfM8GNWxmo481O3HhUOatjRBCqvtuvXcZERgj7N+eQCFKZEVucasYQ373lNJ2JODBRms5ioPD7FulwCg27NsI9VuT5uNTL5PAF/z3Ho2X4KYQADUN3A5GXOd51Fn90dpAWLHvI0HEvudTlBAaO5DpkzBvJoJge4EChSjsUbLy6YE55L9k/taw0aP5dyt/dHFOQkOiQJMnOlqgfBNMALHsSbRBguqWsev8VZg+PTx612PGzBhe8h7yAJ5mmjURcK9Vj9PGgn3VEV/VmV/NjDQu8saZyvm65kbz6pzSwZ6kHD/7E/CQD9kDPTBPSLh7nOde7urVHjQiQfTwHaF3Yv8N2AnxwHaAjDCKnZlB4BBfgP8g7VL/mvKcgAeVjbXL+ft37/f9hCA2dTN94CKlAVYSX5rQFTAQ8oE1P53/+7fGUjM98iTUwe/AWKTh/wXfuEXTL6cc5BuB2RG2prfAfUBPcnnTr9oG9LaAPEcTzsBfAE16SdS78iR0zbaCeDOvxxHP2GE8xnAnHpgF8Nk5xhYwoD1v/Zrv2ZgO7L3f/fv/l0D7LGNByZyuVAn9qF/gKfYlbYTQHD06FFbywB8Ac1hHhPIAFiMPD1AO+A+dQIOw4iHYQ3QCoD+cz/3c8aKBlxlffzc5z5n7YKpDujMGDAW7Al8PcWe2IC1FeAbCXTk8gH2eYX7WTFRiuE76ud82OEEOsACh3nPWGI3VwQxf28TqAEAT054xgc7InfP2MLMpi7s6qxqgjiwOf3mWOYcIDv53wGlWfMpF/UAbAnAjc04jrnk8wsb8D3l0F7sSxACagfUx9ymDNjjBFwg387YMlfoB2PDXGIMXCqesSV4AsUA/x37A+RjC+Y07cPOBFLwckUd7INEOwEYtJF6yb2ODQg8ANxnLjBW9Bv7Mk+4FgmC4HtyvBPggK08P/12W4ZbAH27jdjdbW8LoN9d+9/V2lsA/W6Yf+MA+ls9PE07NXjkzE0+WwK27FXBGdHNr6izdEbjq1e19Oqzunz860F6puqpP7/Hbsb9D/yI+nsfssj+EcAkIHBSa6G+qqwuEIbXMJmbAKbhgb55/IxA1PUejtcw0Jt8mp5Sey2AfvvHwgB00/xrIuMbNoJJbloOSnw97gQBPK81LGvbDGQzc6oBqpG+n51X0p/R8sqyOj3s0NHiyqKSfqK0E6Ly08oB9ER99cPDd1WrQ+pt5NVxCBT8wSei5ccqxmONhotaGV63jWNZjQ30NnZNlSmrAgCawjjv9dUlop0Hpm6/YZ47aE4HQ74+G5UG+A7OkcauOC9wfvOwP15UOVq0jVsBkN44gzspdTfnmKMB+cMyOIidadH4c6x76wDovaLQDHkKyVuZpho3TIVr3TkNsxAdqpp+pRZc8eDoororN1TcuKruqW/p2ulTFnl6bvGGZmZnNXv/w5r5no9r/8MPq7d3r/JBkCwrk54KDUIOpwQm/lzIM1emqooqRKYiGdl4QhKRszU4cHLiGxKk3BONQnSA8Hv1m3Tpt38mbl2JYR1oAfSts3BbcmuB1gKtBbaxBQB644BFj/m7hYR73NMEjp/lF2bbEoLtLB9xNQ75iC31yYbTXG7eiMnNWWo3X8jNZwD5X8tJRxRYzLMzDSjXsGEN/II1mweH6mg01Gi4bAXBesWezVZoEmAQgx/w0T2VzO1ob1wGe9qNQVG3u+Y7W54F5jaMfgtkbWSjcfrhNHZHu0unbhVL81Zg81tZY8Nt2aL5Hdo2BQQ3DV4LDq72YrP9jJ+d1jCuHXSnb/4Agmx2GsBF2OfXb9yw8eNZy3NqjsZjazJO67pKVZZBEtsd6swFVyQIwS4hFzBOYQsoti4HeXPv+YTZ3fxmjx8pqmo3R6w08aONQVaf0xPLx95YdE3EQwyyh9/rrFzNIbUVl0sE4IY1KgDH/rY2NH87s9BtgB2xuTvNLQCoUXLoZqn6jWpc3Ox4rsSf7am5sYVZyu8B6zoB+HlropOZX2UWVmMHRegTgABgSkLO4QZEHy8taTwcWgDU9KspYXLVOHhuoHyjrOCS9RzEXMSWvLGzg1vUudHXZq+3jZbbHvfeskCRpRp3G0LMGAA9Cz4QAPTBFIBeVesC6NdvVPpvX84mOdAdQN+/a9c9A6D79QWQzZrO24NUuG9wnwC8dclygGrATABGrkcPWGGd4x4CYAtQDKgIoMwxnAs4jAw37FqOBTiGAQwACbDIfoLc2xwPW/dv/I2/YQxiZz0DjAJqA/7CugZAB4Dld9oDQ/kf/IN/YIA1+c/JR47MOwAq/ir8rzC8kRenT5TBMQCVrFu0ifsi6zR1AETDMKc8fGOWjrNRbmEe0HZktqkLkJU2YzfKJl83YD99BriH4Y7EN5LisJRNbaRJ24L9YY3DLIddDND6qU99SsjPYxt+pwzK/Jf/8l+aDVnDAI9hV9M/jqHNlAGIzj6NcYA9DmAPkMwa+Z/+038y1jR2pp/O3me9BZBmvOgD7HHsAbgNQx+QnrH1docAu0ZhtdOxsqkTSXLAXdqB7cLtP+wNfP3mXOxHm2DlEwQAwA4gTQ5zAgGYi6zvHoyBnXleANgHTAcshr3O+NFP2sLvMOhhoRMAAXDN/YF2M3bMMdj2AOinT5+2eQj4DoBOGziOuU37SQVAmxkvJNSpHxY5x3A+diQYgTqQ5EeeHYl+2kBbuDYIBuDN3MfWpg7aqCUA1jMnOBeQHMUF2PUusY/tPfe854HHZtiGIArY59iIIAmuEwIcuH5aAH1G/8fP/bz+7//z/3pv3Yza3qyxQAugv48nRAug343B3ziA7jf99ZwxN30H63sQcpPU4xX163HYZC1fUHXhFb1+8qSuv/qsll9/waLeZnYe1O6Dh0Mk2oPfr2THIQOLh+qoqJEPr7RQX1NW5wagj1KAY2e0bn8AHdAxkCLYVDV5QJH2y8JGPekPVPdm1JuZkXp95XWIvhzM7FR/JkThXVq5pCqtNDczpwGgOT7mulRaILWemZxcp0wt1x45+boTiUELd7B8muPxkobDGyHysoAVHphN3aqjXhJY54OZeXVn55TOzCpBNhFtffLRIfIOQE278dsYKx0GciOdB/sAxvm0DGO+pHoUHJBj8pCPg7R7InLENfk864aZzibzFgz02wKgr1zQYLxkcza98IqKi2e0eOGCTpw9Y462Yn6P9IGP6MjRo9pz5Ih6Dx4O0f7qqUwDmF4nMyrqsGFMYe4rONW6xVipPRzgLm8B9OnVrmWg3431v62ztUBrgdYCd9ACtwNAB5Qp8wCeRwA6YHLPAKtNUKg30fVY3ebtTnOw9e2OC960VPVgl6ktwT7v99hrNTmNm9yKeT5WPho28pDsh4KjbkMAuqksbY1NUELaoqI3ZLo7dRBOy1i+2dIpEZQ5Hk8cm+yVcRa6XPKdatvtqmcz8/ud1bkOiH7bAl5gn4dWTT+Pmtw47wwlpERFVWqUh2dSgPJFwMzGqczzlgGSeW7sZsufmQ2sbAcp3SG7Ch50LLCXsi3v9OKiBfnyPOCgOjnDTVECMGaSNz1Bqz2k4LrlK7aZRQFMjlwLskcFuB0SlJy2BiymNhimLhcfM6AtGJq87pEsuwUW0G8CvKNryW2J7Ryo6gAS1+tEEMdzJfpMcJBbpYlRXwXRp+waFDM2wj3f/Ax3AD2orAVGInMRIGp2bk6D+XmlpIAg0GA81srSouWyn365Il2YzKt9myYqeB0WuN2ATw7KBGWEwaY60YLomzLX+/Jgk3DPQjDZIE8NQDem62BW1SCor8BAzzsBiJwdzdzEQN8uADrXG6Cf39Od9Wxqmo1SCSA1oCOAMgArgDVsb14wmQGQAQQBdAE1AW6dmQ7YB7gJIxeAErAVEhEgNgA09yfYv0hT0xa+J/c2x+Cj4zfAb/JDA1rC9gY8hkHu0ta0Ccl02LuUCXMXABRwEoAX4Jk847CjGUfO/Zmf+RljWQPmekoT+kzOafpKmQDT/Ouy5pRF+bCSAWBhwwOI+h6JNYoc1uR0B/CkLqTIkQmH8cxaZSkdez3rK35hAFvAY4B6wGraDrDrTG/sh7Q8bceOAM5/7a/9Ncv/DRAL+Er/YCfDMAfc5zdY79RHG+gjrGXaBrALCOtsb+wJIA1I7MEO2JVx+MxnPmOBDLTZ9wEeNOHrqEukA6DTD96A3X5vdEUD86sOBtZ+ggNg0ZMfHUAce3/lK18xAJxymI/0g2AMl3KHHU67AbIJWiBIg7Hw/SiKAYwVgQuUwVyhHIIkYHkzR8mzTh+ZvwRYEKyArbiXcy7zE/Y4+yGAaeYIQDVt8XlKgABjQVAGNgIEpy2MKesC/9Ifgh4YF9qC7bmGmAPMG+TzuV4IWsDWtOeXfumXbM5QF6x4l7+nvx7YQQAIcvvYkRQHBFpQjoPz2/He1jLQ35e32Hfc6RZAf8em2/4ntgD63RjDjQPoHv28oVYiJT7oaTgaKl25qPnxWcvBmF58TeOTz+rll17S+fMXtLIyDBuHh57UrgcfDxuu3Q9J/QWrZlTingNwhL1bNjnmeKB0tjNHRY7BSb659VsZ8oz5w7PLg69yIyxyfKrIDfV3AweFB3ecjU0UeYUkZyOrN3meR/68G4D0TgcdI3vwrnodjTpBzr3IOhoT6TguVHc6Gqe1lvIlVYDgMLa7sM4H6qqrDv+rgnSb5eur+kqrxJrRwa+Co8Jk0hs594KIQEB0othXNM5HJpHaS3ua7c9qdnZGXUD8LnKjwMChL3Da7WYPMxxgvqIfwaGUNNLvWZWoiwQ3ct70F/8I4Hs9VFUHOdLxkKj8FXNUJeWwcRLXhFEElr5xxaccKw1rhvobf8NEtrFXlpppIkKHnUrDbnAmraRzypMQZNDJdyqt+taDHdU1deqxatIFlK+oWLqk5csXde7V47pw/rzGy6l2dA/bJnfPE49p/iNPmfOr7s+rHuw050iugUZV1/qA/kInC7nnMvrUqA2kdegP7K2WgR4unhZA38Ai0h7SWqC1QGuB7WyBtwDQCcLze8FEhjnajyU1e8CG5VgVpkgDgF4T6NfkyO2ukx7ktplrEwxdZ2RuqO4kVXdhr6XDcYAp5MZt0t00bE2TbWc/0wQSumkCYzEo/gQ1o7VgOazVrYHPw2iZstJ7+IXtCOid5Jbmb8sBDaheajQaa9yoA2Bp9nszszNbYpF3Mo6bGZ1b5SO/HZ1ZL3XPBPBcp4Jb9XX6e8BtniU997RpIjRsXXs+aQBrB3B5puRtDLuGGeXsv16fVEyBbe4AOs+bZVlN2L0utxoz74IqVgOc5qRoCgyzIDPeKIMhO96kFAvZuhLVRAQ3DPSpqzaySAya+zP7LawTg8kZdW9s5KztFgi9sdkyYZkjMsaabABuSJsWM/LsOMKrHTxv7BHWx9rO5YUEvQccGIBc5jc3PGqamW/qb1sP4+9u1ZWtWq8YT4IDIgDdlAoASGZnLB866gQmxVYUWlpa1HAlAOjxaMb50OOmMneMP4+MfJNz11QR/J7QKGN0ut1g782kotvMsRubUu1R70ELFKk0BkCvVwF05toaCffesvJsxa7vudGgAdAr5bNSnla6fqPUf/sSDPQ3NB5e0Gd/8qBJuN9rDHSGD6CRdR7fGzEqG78AACAASURBVP+6zDX7NL7jXsAxgK4A2shUAwiyvgHwuRw44B9grQO3/I6PiGMBOAE12dsBRONfMsWKJLGyyU9NPRCMYD8DYrr8NsAiDGHAd0BxGNMA7KwLAJC0C4DezwfEpx20jXIAzwHgAVcBcAFOAXBpL20A3AWkpC20mc/eTxj41Mv39Augmbbz5jMvB4uxF+chYU6b+BvbAJg6ixv7xuolgKcEJtAPwGT6x5u+e85xWOieo5z7OYAw/acsbECdALoA13zHbwDAHtzkLHECARgDxs/zicOwpo3YiTFylQD6h4y559f2/YDni/dAJ2xHW2kj9SNhD1Oc4+J7pAdj8i91ESwAAO7nY2fmAOfSJ/pBgABt48X4E2TA94wvwD79Yqz4jjZ48AO2Z8xoMyA15TBWtA87URdl8OY35h82YRxoP+2m/4DUlO1t53sAbAIrqI9zGSva4ixzS5mT5xbYQJmMDe0hEIK5xzmUzfxE9YA2cgxlcp0wx2gXY4jtqZN5iX0JIKCPvMARsKHnuLf76za8v7UA+nvwBrqFXWoB9C007r1edAug340R2uDT9TpR/be6KXGjqtJEZTe1B7v+ymntWHxBBVH+r72o5Ze+ajf8S3lfxewB2xTOH/uoZh/4oG2kssG8lIbcLUU5CnnTcFSZLDjga6Ueki83mWsCf98y+tyZ3mtObXKVhUfTrQPQQxLnJrez5XNucpODIRuYHphI6gQnatLrKp2b0dyOHcq7iZbTQt1OV6Ok1pD850p1dbSkczcu6syVM+qkZBvPNapGWujv0O7ZPdozt0c7ejvUSTvGQp+v5wxUJ595Zgru5MYkq3nwNFQl+TSHtoEcjVY0HK4EWan+jObnF2xTpj6ZxSuNi7GGKgwo72QI9QNtN/ni1DWnqjluy7Dx7qmjWSH3nimpUyknyXspGlJ3CpU4AlYA0Jdt41ePl1QVYfxD6SHHp7G3p5w8IQQgBtDD7OgV5UTCfbk31kovyOXlIod8iM7vrxxUp0TqrlbWRRaVsIChNHNcRXVd4xvXNHzlO3rj1GsavrmovWcJJJjVwhOPaOGHv0+zCwvq7j6gdOcByVQT+lqpwuZdKZJ9If9ctyiVWsBArQxlAHMr1Rp3cEC3Eu4tgH431v+2ztYCrQVaC9xBC2wUQG8QhZh1lwKsuIR7TeqZkBNcFUy/KtxbCd7botdWgYvsb3vzuy0dTvwyxnMBm7ORji6C4xDT9GCu2ms15zv7onXUoENA48Zwsc1bzhiuW1X45puzFWc4CEvZsRyky7w6E9QlvtnveW7M292ed+IIXE81bN12bSJAZPP9Whu+7OdPA6Gr368f9LEebGyMteVl23MzEx2UpSzGyIFZB3ENuE5kAIjLX3Mu4DlgJ985yw2nbVUlKvLCHMEc547b2IFsz0+N/KznyLWrM1Lcij9PfusEOfnYHuGyXoetb0BrSM8VXuusdaY20bwA0Alm38CLtjmosIHDrV9uh/j4WJo2nqux5Pi0XfjbnkUtKIWgawK61wHQo4pcqn26rW+HjQdrbNF6FaIirAabQ5Z2rDLlg16/b+CIAejN78OVECxu/Y86EgeVeH8oOm2WfLe9rzcW7NEw+F39wo/ZyFi2x7QW2KgFyixR3gk+HXKgz46DqkTRm1HeDb6rPGKgL4xn1MkJKqmUz0l5UsoY6F9KIwl3APT770kA3VOzOMvYU3jQf0/jgu3wmU2CtSBV3CKVha3azT3J7yWeusJ8p006hljK3OXaOd7lsI3dPzvb+OrwkwXA3uT0G0UKAGXaDQjpsvOs8ciIA5RSL+A57GMAYljnn/70p/XZz352whqmXPrm91DO8fXLFUZ87XGmMb/zm6/zMbPc1yzKpSx8ig6G0zfs7cxpu583gXDeBr9n+72K+zOfHVQHeOUF8Ev5MTvc79+UYT7GRjEoVkGJ71PxvZ5yXIGI+vib/jpA7e2MgXHfH2AfD7TwOt02/O1l+9yifXZNFcUEbOc3bOWBF34eZRPU4XORelxFBxvwop0ux+/3bFeE8XZQl8+5WHUglljH1l4mILcHk9AG5h5t5DtPHcL3fAb4pxzKjeeIj7XP+1jVydVomHfU6ePNsR646P329tIXUwC6cSMoB3UCeWy7vloAfbuO3N1pdwug3x273xO1tgD63RiGjTsb/eYa35DWuznZZkG1lqpCWSfT7OiM5i4/qyunTunKS9/QlZe+GiLFdtyv+fsfMxmY7NBT0u4jdnOtsr4KI0QXJiFuSuM8OWY9cxXycN0tASCnX9sHQCcyFwDdOEMNgE70vgUIdIMUeDboG4A+2LlTZS8xsDpLM93QSNfqFTv3lTdf03Mvv6jjrxzX2Utv6vriVWOMHz5wRI8/+rieeuIpPXLwEe2a3aWZzoxmNWus75Qc2xUsfgn/in0yBgXO6CYfegOgs8lZmFvQ3PyCEh7+O8Y5snqGaSFLyZcguF6pbBj13bQfGBhVoqzMGgC9qzlY3zhJYgC9W6nulgy4quHyBEAvh9dVjIcWaQ8D/U4A6N3eiqp6rLJalgbHlXRWlCL1eO4NnX7jdV1/9bKSF4chz9X9+9X//qf00JEj2n34mAb3HbE+rwCg10GyqE56KquwEZ4x3QQ8lC2Avh4TqQXQ78b639bZWqC1QGuBO2iBTQLo8b6TEL1V/qUDt7VgpgcAXba32Sp8ZDMAegwkvb11E6k3Z4GjsWMtsDSDYyswPMNnAgk7a0C3cPfkq+ngQvuBTdpmGv/2DV494n0AoJttG8dxDEy549gdgO7I5W+eZbbqtRmn4IbB86axWzVNbBqu89R2OwB0e3yJxic8Ca7uKCeqDg1AC1MdCXcfIw+ASJu0CQ5AOMtQNUoDAWCOHbkOyPt4uCQr58V2v9Vna3d3PQZ6A8RO4byeTX2jAHpeFZbGayMvn8sbOZZj3Ga38gGER8pV57U7s2OA4aYn+CbYwJ713qbdt1IueDsA3dq1RTcIC97g+bqZZyzIdv9iXc6C1LVdBw1DPQ7Gid38SNL7KwbQExTmoty5DmA5WOWAUQz2bHQ8N7OmbLTM9rj3ngWqLFHRCwzafp5qdmw59TTu9JV3QgCgSbjDQK9rLcQM9G0EoPv6xTUVp0hw4JHrBbDOmeAO/vk+wc/3FB4c70FKDpQCOnr5+JSoBzDQgXAH002RsdlT8LszneP7kQPnXq8DloCelpIxz43pi2Q2eciR5KZOvqMegGfk25FI/8QnPmEAJOcBNAPo+rrj4L+tY1UVgtYakBsb8Jl+UD9lcDz1OGBufrEm+IoyvD+xnX1di89x4HeiUtLcW3ytddtSHscGElAA/mm/r4kxI97HMgaPPXiOf2FFe3nYweeBr5V+X48DKfz8+Fjff/gcoN9xkB3t4+WgOPaKAzfcztjT7e5AMn8zhnFgQ7zfod2WQqSRO/f56sf4HKNs5gp98dzkDuD72Dtz3vdFHmDg/fF2upIA32Pj+PrxdvId9fC3pxrxeWHPOE2qF8rwOedj6Ksq53vOeVeJsACeJoWMz5k4KGI7rcgtgL6dRuvut7UF0O/+GNy1FrQA+t0w/e0D0NcA63UuFddMhi25ckr1m1/XqRMndPm1V7R87pR6va5m739Cu448pfvuP6R87kGN+3sC6MhGAuZNBdOmDBu3NFOR9VU3DPQu5XrCu+iJefLdLUwZP6ROpNq9nPicLQlaq5VkMCRwhuIg6BqbAMdmVbLp42Mq9WbV6/aUzQ2kHQP1Z2dVdKSVBNnvRCcXX9eLl47rzJmz+s6pl/Tqme9q8cairo2uaJSHjeqO7k7t2bFHB/ffpycOPqEPPPwBPfLgIzo6f1T9tG8srS4MeDZydaIuTHGkBc25UKnGUURO8vFIOZGD831lsx3lRNQTQM/mtZYuJ9d1cfGSLly5qCvjGxY4AcjfTXtamN+h3XO7tL+/T131NKuB5jRjflzLqV6CxNcq09pyt5ucez5UOR5avvFy+aqK0YqKPFenGsnYZ8a5CPLn7gMJygHGvQqb0InYOyx/+he8EUWWK++EaP8UWfum/718QVlFcEatvA+Lv1JejTTqXZA6pXp1qT1LV3T10iUtnTqn+ttvWETvUlorvS/ISu1/9EOaO/qEktkZ5X0UA+ZD7if1Na5TY6/M1Kk61sZaHRjoOMeRcA9TwHzcowzXUaKslvob83vdjUXjlnWGB4om56JpR2aNlCXMEmfMmXvspjJaAP2eGsq2Ma0FWgu0Frj9FniHALrtVRLUiJqUO5Z6prlrGNgCkI6EL8o+W7KB21SxoWUbZToi/Qu4EnRpwv99j+NlxOmHopy/q7pJzf7t5iHjfrvKU7+9Q8qee6sAqdvb0ndXmjuJ3QlKwEZw8AKMZfacEkBWHMqrgPu7q/UOn72FDHTbGVocx5RQ+S3yWvv17BZY74qOwdIyOiC+6uxrWzNWDwggLmBFz4JRgvR6WFs4kmdPCzROU3MoW2oqk4UPTu7wSGGSYc16FBal8Hs1Yd+FisNTVVi3gqy7vUxNSwZwx4z5yYhPOuHtbv5ds7at4S3fNFmIKdiohLv1qGFNbmTWTQcIOZhwq38dOInriEEZr9Ous+YeMd2ONatpnBt8k8v9lq1XPMOWldIMqf7MgjoMFGjmvq0RzA/8GyiJ4M9w+f41Od1XZ6vP8aBXhoJdPI+aMJHp20x4KN7UqwXQN2Wu9+3BVSbzRxmTNk80M+IZH1n3rsZZCBobd5YsBzrHzI8H6haZShjos1IxYaAn6zDQd2vQXP+6ck3jV17Vl37xF3Xp1ROaP7hPP/CzP6v5xx5TNTdvvsLlrK9RU2enXlamwq4S/EmWVqZOlRVzeFTM76aE1BobGzoH35zNC/AIsOmAeAwM+prmQF8M2Dl46OtiDL7y2c+Jv59eI2NgEXDQWdWU7edznwJI5VgAU8Djyf2rUReBmYsM96/8yq/ov/7X/2oAJmUBFCMZjnw7EujIZMMcpr8cA9vY2dfxuu/t9L2RB475sW7DmCGM9R0gdUDWQW3+Beg1IlUDzsdlODgdA+v2XNBIortqjAcYOEDrLHEfO5ek977EQREx2O8BTm7HeIw8EMzHIL6XxUEUbqN4feW7uM0e/MAx9N8l1hkDt41dbw3Q7oC/25s54X3jX/7mN+x4/fp1+80Z4tjL5wxzhH64vSmXc00pJQv+Orepf57sx6J93HTfwvYmXGic75+9Li+ba4rP1M8x04ED3r+4zlgtwFMouKqBM9ydbe+KA3GAw8au/nvjqBZAvzfGYbu0ogXQt8tIbUE7WwB9C4z6tkXePgA9vsll9UiD8qJWrlzW8qkXtfjKly1/zMrVS+oUI8u5svDQU/bevXevVjq7tayQ8ycBfDfnFHwFIq4DA32cDVThDahK9WCmW4UN67x5YFztzVs9PTYSa3aXf8tH9Le13uYOAEBHngi5UcBd8m4HkLEqenRZdZKp7s1ZRF46P1C9s2+bpjyrdaMeaWm4pK+fflZ/fPIrlhPnlbMndHHpUpAi7OaqM0DmRFpOVOfkje/qkd2P6MnHn9L3PvG9+sihp7V/fr/menMmqW4bOXKTF2EjjzPJtk0A23musijCe6ZW2Q9BDStprmEx1sryUK8tv67vnn9Np86c0rnlS8rrcgKg79+3Xw/ufUCP7D5mDPg9/d3a2wlBEoO6p0EJaE0q9Moee+xhohqrLgDux6qWryknJzpRpMWKkqoI4DNBFT70zRA2/KtmRsRgeiOLbw6Mseo0yAJ2S0DsMHqdoqesRpZeWuxlytNERV1qqbekOqvVV6X78iWNkIg8c17pC69YrqRL1y5rpcotH8/eRz+kHY89pbkDB6RdB1XO7raylw1ADxG3/SpVB+cX0l8TCXeJnGJBwl0aGYUMO6AQsLnZdS8c3QLo98IotG1oLdBaoLXAPWqBTQLosTMxBUBv9goE+jlKQKBlCJ1LLTBxw17STZrIbt8bPGczYJQVaUhXYCm5szXeU5uEr20Pmp3vJPBzVXnpVmzein3lRj3HG+yfH2Z79PWCUDdZzr1+eMxmiR3ajIezzwKIHnJAb9eXKUpt0atcJ5NAPGfjfb1dEk07bpknvQEdGY+8SR8VO/jtWonm5uTa4rsqSKc62OHscR9bnqPseQhJXFQWmmsP0NOB9HicvV4/367h5pq2vjTX7ZpAc5svq9Kp65s9APDhFRTL/LX6MT5m9Xd84OumdLjF+G5m3jr4M71WUfQ0iD5pbyRr7Oe7/dcASwai3dzI1ZVu6rdbrMvrxVGF+bY116cFExUNew7js+4agF7bMy4vAHTLYY60O0z1RjnBVv+mz2mNSpuP+Opo25NyMwF8vq0HaPlatRlQfDPHbtHy0Ba7DSxQJrWKLASP9YtUM+MAtBmA3ijowEAvJgD6jDpFI+F+SwD9gB479oD277p3AHRXdXDZbGdwxyA5/XYVEgf2YjDZrvcmHYiDxoB5vk9wcJEy4u+npcO9HOrw/Nwc7+dzH8MH6OAvfzsz3NtL/Uhek8v6N37jNyznOX42cp2T6xsiyDPPPKOjR48aoO4gPOUsLCxYXQ7Mxmt+vA5NA//OnMef6b/5fdYluuM0FPQToNcl630MvI6JUowrfPhdsWH3+/G0nTpdpp3zqccl1WMAnfY4q51/sa+PqwckuH393ub3Lpeej9nkMZDO5+n9PH+70gCfHaCOc7IzTrSLwAVnvjuITxtihr63ye3Jcc68xwaovdIOl7r3+cB53lcAc1dT4F/UCBzg9/lG+Z5uJG633789qIG6PKiA7/x8juN7l3B3O/j+2QH0eJy8LF8WfW/tdTFXXO3AwXiX1o9tFN8jt8ESO2liC6Bvp9G6+21tAfS7PwZ3rQUtgH43TL9xAD1+cHurlnKzyjTWQFd19sRxnX72v+vS879vm7fZLNHBnXO2YZs59Lg6Bz6gwdyclrNdWq5nQ7EGjgc2gAPoMLNHKVAmVF1YwUh629YhvLcbgI4/pob9gIx7ANDN55Z2lAwWgvTR/EDlQleD3kCjrNLl/IZeOf2Kfv87f6Q/fOGPLSDh/PIF5Z3CNsG9HR11+iE/3vDSUDeuLmq0NNKB7kEduf+InnjkCX3s0Y/ryYef1OH9D6qvEOWZlQDKIfdc1rzDOFSqy9LUAFY6Q+XdUt2sq4vlVZ2+dFYnXzupb7z2Lb36xkmdOXdWF0ZXtDIeqiwq9Tt9Hdh/QEcOPqQPPfBBi2595MAxPbJwTPMz85pNB+pVHZU5LoFKPJTZBjEpDSi3zc/yVcuJPhquSKMlA9YJqgDqNqdQ5GC4XQD6NaKrs1RJJ9Fyf0VlUqpbFrovXzRbZFeua+bkmzp/9qzePHtap86ftkjd2Qcf1o5Hn9KxRx/V4IFjKnYeCJJZdU9F2rOHm2xEDvQQnNAC6C0D/W6s9m2drQVaC7QWuKsW2CSA7g4i/jVFImNmu9KJQypNUJ2lSUFucuP72o3aYgLebBBg3CyAbmmK2Pk24OvNIPoqGLYW7IgAdPt4M/IEgL4pKupGjdKAUbff2ptowB04dNphHLbHgUXqzrzYMbkeqHgHmvmuq9jsHN9MhRYsux7OG+fsjtnomwHQG4CSOtyhu0a2MwJu7bq0ZxueMZvA4QbEdLZgWGsCgM4xo3JszMYAlqxep/HxLjnqTLBw/QdhrWnwIF4but2OKRi89SsYbvXSXo9DffNVWNJu2PQbfG0mZ6jLB5utGjvF9nQWnq9VsUzu9DnTIDAdjWXMvfm3gr1txZtal28i8Hsht2C3b9BEb3mYMedDrEVQHkiC1DUA+kQhwYZyTfi/lQlg7iOYoggXdWhydAL4HsBLf9lze8MW9HXpnQDoPia3ww5tGe9dC+QqNRZkBmlQZJrLGwC90zMQnRcAetkNQOTcqK/Mc6BvIwDdgV5P8+FrtoOivk9z1it9BewExHagOf7Nr1PKc9DP9xAO9lEG66YHdvG3B2T5935/oTwAXuri5fLeDm76efzrDF+OvXr1qr70pS/phRdeMPAW4Bz/3P333x/8sjMzVqeDq35fc7YyQKzve6jX2d58jgFvB6V9TYrlvvnOAV/vI/2hbrehS8DTdtqA/9jB5l27dtm6yrFevq+JFtjR75tfzqXIOdbt42l2zCfX5It3+XwHX2OA2PPI0x6Xu6cstxN1eM5vl42P7TO9H6F+jgP89futB0PwG/XRV8qg3DgQIgarfYWJ9x2021nXlO0qAtiWOryfDvy7fD728SABH1/agGIBZQKoex8d+PbgiHif5W1xWXUPHnFGu18XfO/zKe6HB5l4XR60EV8PcX0efOHt98AUl7+nL7Td+73dVuUWQN9uI3Z329sC6HfX/ne19hZAvxvmv/2uL26w2fCiZi98RedeflEnvnNcr546r063oz17D+rQAw/pwP79WljYqf5gVlm3ozLtq0zC5nuYzqpMOvZQbnJ/BpZW6lRDiVyXuFGJdG0emNfzZ8aykuYUmhy06sGxh/FGinzt07c/Ad/u8aiVZiNjoFuetIr8QPSzo6oYBAl3/p7ZaZuVZL6n8XxHvU5PN9Ilvbb0pv7gy3+gP3zpv+vbZ59TnhdazpY07gb5nqe+/3Ht2D2nxcUlXTx5WZfPXdbi1UXNj3Za/vP9Ow/oY498XH/iB/6E/qdHv1dzmpsw0PtlcAoB53fIT2672pB3E2fGje6yFjvLKutCL55/Wd96+Tl949mv67lzL+gKUusJ8lyA4aXKolQ5rtRLU+3oLOhg/34dO3pU3/vwh/WxIz+oh+57SHsHezRbzWg4WrGxTDpskiU46eS+s4eTlevGQB8CoK9cM2l38qH3pjIprmLp7mZYlQjP00yjLOSdGwDsF8EF09GSBXnwGvWWVKVI6ycaV7Oqk67SpKNusUOJSb2XmqlXzBGV51c1HL1qEkujU6dVvHBCK8srWpnfqfrQQ3rsscc199iTSh84ak785WRGZTawDX06rtBrtGnbA4xvsjTiWFmVcA/zE+dRd2tIErd7Uq8pLzzEtBLuW2rktvDWAq0FWgtsVwuwP2wAANub+XbDoPHgjI33bAEqCGBUYJqHXOf22cpBvcZvlqlSDbYEQJ+0a8N2X00zs5FTLCjQZEcbwC2Wco8KcHDmJhA9QoymAVz2lZYeaAteqSlFvfdfvs802wKO2oQIagF8jkHECYC2zcziU2gd8u9t6AnMxTgz+WqRMdv2ZuZtuCzi57zJ56ihJt47YYkHJafokrKxsjG08WseKwE8URBoGG0xIJ4hr+3MNpJTNUG+q8E5sIhdzn11/CkeOfjVBk/JtofJETrfPNuuF/SyXo9DfMyqJVYfEdaLTCDlxXrJkm4xlAb2h+e9jbxs/WlsPDkjZvs314eXZSDvlHz/pJ7mGpoE6U83oOnydMsm8zVioMes8/V6QlHZFjHQLWWY5SmYhPbbB76qJug4zIAwt8qqNjY6L871kQ0gfCgndl2QAz2kCoh65uvPZEI198uNDOI695VNntYe/j6zQKFCY+V2Kc8AoDcM9FGnq1FGWkIp766oaAD0+bcF0M/psz95QI898oD279xzz0i4h+VrVQ2I69WBaAdYpxnSPhUcSOQcBwE9qCUGAx2kt1tBpFAyvX+LpaydGewgrZfrMtUeuORgqudCjyW5SUHozGSAXBjmsJ29DAfQnRnvzF/ayXfrBQi6rSZreAPaci7+Mg8AcEDcQdzp4KvYJpTlgYlua7ex9386Pzt1OYgej5+Dtx6AEMugx4FfMcvZ1uVob+B1enCABynEe3G+8z5Nq6t42TEDnc+eDsA/x3PFx43v4nzz02C6M9j53gMNPH+7296l3vnbUwFQLoEBHOuAuisZ+HxwW9HO9a4L3yf52BgGYMGGq6xzvqNcvnNg3YMIvEzmqrPUvU7KYYw5n2AFnx9eRxyo4WV7UEl8Ta19Xtoei3YLoG+PcbpXWtkC6PfKSNyFdrQA+l0w+iZdX9M3yviGuab1V76r9Llf04UTL+vV1y/r1WuZyQIdfPCoDh15TPv27dN8L1UPuXbAUkBOIvvrWoud3SrSgT1sVwai4zMtNFNcVwr4nKQad0I+dH/dBKJHUeZrnbFvBaC7i2zrAPQsIy9UoQogtZ5VliLn1FVVzkCsDwD63C7Nzc8rne9rPB8cyherK3r5+iv6wm99QV868WW9cu2EbbqKuUJ5P7dNxSMfPKz5XbO2ybh66pquXbyu4dJIO0a7pTzRbDarjzzwtH7smR/Txz/8cR3sHzQIt1Ol6pOP3BwLqTqu4Rg5U653l3SxuqwL1y/oj1/+sr7+wjf0/IvP67srp4wBP7tjXjOH5jS7c05pkury+Su6cfWqyuuFejf6euCBB/T00Y/oTz72o/rQYx/SQ7sPa3e6S6N8pCrtSlnfWOUA6DjXceQko+sqGgC9Xgr50MsiV38qg/bNAPqqI36UZVrphLxcc2NpPmDmypKrypIV+7w4uKS8y7jg5dipmtz0Zaa55UPq1Djja2UJuYJKDdMrut4/YRvU7qlzGnztZcuHfraUri/s0bFjx7TzyY9o8OiT9lCyks0pTwdBIioPThLmeB/mf+P4cFYO/44bCXcchi2AHpxEIdAloCppvZaZcTdWzLbO1gKtBVoLtBZ4ZxYwll4DZpkgy9sC6AF0M8dUI9VOzQC3zsNMgrSLpcNJ6r7lEt+K18agpXdQ81Tf4n11XGfsBJp22oVz1ko8ezmVBZxujU0YS0IW3+svd2LHrHN3lMYO5tghvB1tslUjSbkm/btOxPN6AHoMHq6Bh6fAdGxsYZtNIOq0zS0mpVlvLN+5fQ7scpMaJWiY9FWNs9ed1xmOc1acsrScurGm+Oq1t46SkqXBXssQtiuzycEwfQ3XZRECladeAe6/2VgOia8NDLcV0UqIx4+nus6tQOvp+hpp2Y3O2Zg1Hq9X63221kWyu26DadAlrntyTFjW1rHPMTXmbgAAIABJREFU6lfx2McpCNaby6xXnQ0GCWzUFn4cc20CoEeBNXWKLyMcxWcP9CDOYl0AneecpvGrUva16nRVNcF9Mc4IjIGrdwIWvJNzNmuf9vjtbwFU+fJkbOtZDKAP086ErGAAemdox8BA77wlA/2cPvupRsL9HgPQGS3WfwdY8bnFAJ6vX37PiNnAnBMzzOPrcz0m8fT1F4PUvvegPEBNZ946O97WlQZsjsFbjoPp62xrjov3Kg62WlrFhlnu/XMZbr8vOtOc7/2zBQE1Kjxev7fFWcEO0NIGZ1x7YIEzrh1Q9fuE58V2CXYPCvB64++d0c8xALLk/HYg2u0Wr5G0geMAc6k/TuMS28cB2ulzYwDY2+tjFQdOTO4JjTqLl+1zxu3qYLqPC7ZxoDpmVnNeDAzHfXN7xm12ID8OqKAuxsHnkLcpBtb5LpaAp2z+9mPsdtyonkwHUsR9c1v4fKEvjJuD+tieoA1eLr/u+d69fZTnwD6/AfTHigd+Pfh16cEGMdPdAwXcDttpBW4B9O00Wne/rS2AfvfH4K61oAXQ77Dp7QHNHQDTXonw9BY/xK+RxQz0i1UpTYu45j+lAeL56e9o8Xf+H108+4bO3ah0sdqlAwf2674HH9F9Rx7Vnr171QVNLIbcrVVbsjYAdGmps1NFGmQ4SxwedpcvNFMuGju5TlONs56B6+s8V1u734qB7rkgrVwD5lYdFeG71dya4ZCpSPBomMLxbqu3H7+0AdBrY6AHAD1Nu6qKmQkDPZ3fHQD0hRnlc5mG+VBnxuf14uWX9J+/8AX9j+9+Ta8tvxYcPnOFNC/1ez2N8mUlnVq9QUfDS2PlK4XSKtWBziEDhHt1V48sPKpPfOwTeubpZ/T47setwd0q06AK7H/8RJlRohnNVTssdVf02uKb+tbxb+m/fft39MLJF3Xh0gXdmFlSNt/Vzt07deDYIT1w5AHNzc7rlZdP6NRrp3T59CWtvLmoHQs79MH7HtePfuAZPf300/rg/R/UQ7MPWp1wsYMbCwA9yPbbZnx8Q8VoWcOVZVVLV5UPl1WMAdBhPAWb+/jH+T2DOzfMa9jnw07o2+xYmgtqV+ok15Q2APrS4IryDlJQONV2qywyleNaM0sH1Etm1Omk6qQEKZQapVe1NHNKWZZqcOaKZr71ql5//ZROXr2hM1ViEli7n/qIdn3P0yaJNerv1ijpBcC97irzfuK4a5w4MBOCtRPLv26sjlqTHO1vP6vunSPChrploN87I9K2pLVAa4HWAveQBaYY6BNmnsHhaxLzWKORv3UgZDXXuSW+CSq53C8NQA97ubrqrWFp3q2eb3xX2GylKzYnqz31vtkuJ6Yhho6u6VbYSvCf9QF0AjO3DEB/H+RAdwd6cIiThzgwsdz56hKs7kjfejBqMzD3rZ6S7uyVwWNWkcISv7nttwLQ4zRNcS/W7VEnNcUy24NGku1xGeEpo1HXVmAHsuJ00lW2FGNorDeTaidHKc+crEJBOnsVCAF0zybMQQO0yWudpEob1avYwnZu05jJ5WpX7K2kptYH0CdA+Zq831PPsE3FWxncQl9h4PvL5rz9v2Hcx59hpTZSwxPgfRL5HLP4GZv0JsD87WZ7eIYKr7cF0BnvdQIWbsvVUCfKmsdm9y+Y4z5JjYHOHGhmUnNvW12v1+ZAb3wbUccNyKlypRkSz5myrGPl+doTGJqwH0MwSLDzZnq1qYM3U3B77HvIAqyFJXn/EqlfZJoZh4tvnGQapbCTYaAvGymB18JoNQd60Ui4X7tR6YtfSvSt59/UeHRe//Of339PMtB92Bx8c+l1vufe73nLY8luW4NsbQz3C2dxxwB0DJZ6IMx6st+2q2sYzZzDCzlslwr3XNWc65LYfn8CWOYz9zhLCdkEiMU5rZ3VTLkOPvo9zuXNndns7HtAUM9jTdun87V7fzw/u//tkucug+5AMWA2beJ7B10pn+Ndtt3L8BzmgN9+Pn3gOM6FmOXguoPQnmqE8hygjWW9XT7d1Wec4U+5BBXwLwAvdkEZ1PPLO0vb2dExeB6vyXFAwzTg7AEW1OMBFw4Kcyw2cbDa++Pl+bmMnc9Du780Od39czzu9J/2Up/nPLdAmJmZSf0eOBHPy+nlizIdCI9Bc//sbY0Vfby9LqVP/XzGjgQ9mOpqE2zg+drjwBSOZ2wB3X1uozYQ28MDNDjWg0viebjdluEWQN9uI3Z329sC6HfX/ne19hZAv8Pmh/pTB3BRyVhpEja8dYJcXciblmugMoHRw0ZuVjUQZy3NwAa1PHK5+qMzSjtE6BfS8ikV50/rxsnjeu1rf6Dr166ozOY12H1UDz/8sHbdd0S9XffbzbeEQZ0lJstdZbI3hefkDbMnv0RJ1Q8UJYvsRk6bp3KOX77JibjWejGkOu1ujB4UV+nLdnqV1Br2cvsXtutg3DXIMytTzYzdVqGdvIqsVN4N+aDGWWnvya/NA2xaByYDZxSZiZyblPdM2VUn6ShLMmXjjsUeKOsqnd+rmYUFaX5Ww5muxtVIry2f1TfOvKD/8l/+i148821dKs6GTdPMWA8eO6BP/MgntK8+pKzo6drSFX3xK1/Ua2++puWVZdWdxB66++mM9qUH9ckf+aT+zPf/uJ7e8VFr16DoaD4fhGngRAsezNORqmxkG5QrnZFevHBCv/fV39Pvnv4tHb/woq5du6GkR1R8oq4GeqT/uHYOdinJEl1ZvKJr16/pWn1F1xYuwHPXgf5efXDPMf3IjzyjP/ngn9LHBj8cchEi21oHpn2aBFYZjrCkWFY9XlE5GipfuqrxcFn5eKROXTTWDEy2VZczjopm3jSOsgIJrSZGJLM51MwSm9/hjxL59kYClp40/jdlJWOPgwyXVZCLrZJCVbpiD4/pSq768qJOvf66rr/6nMo3nrfN9cLR+7T3iaM68PhjKu9/SsX8Qdt8j6v7VGm+kYXMQ/AJ8ywrVNGnvNbsSqKs01XVSZU7KHCHl4V3U10LoL8b67XnthZoLdBa4D1ugSZwbLL1irZja3dtwQ5TUHHYpzS/3IQr2wlbw7Te7Ki8HeizprwJohafFQWIvg228baEymZftNk+bOz49UZtY2dup6PcobgKoLo0dwPaNmkGbH62WNRNQ2sA89vZZR12+XpzZN1i1gDKvnBMX4UNgN4UOhlLA33XSmN7EEQ45hbS82uCW5ot/QYmwNqr/K1WilsbbJ0whHVMtYXXpgfNT2pda9vpoJ96Ipt+c+D76jOcP59tbmWIbeHA9S1LiHKNb66WDR49NTCTeeRzLrqjhUNXx3jyaV2VhRC84YCBrzHheTUO7Fgts12HNjhm7WEbtgC+MVPkwF1Vpepa+j/8gZmS4MTT0mBJK73gT5wfDdQtMlMV7HS5V1a6sljp89/I9PUX3lQ5vKD/9ccP6olH7tP+3TvVZY4zqa9c0/iVV/WlX/xFXXr1hOYP7tMP/OzPav6xx1TNzRvgu5z1NcqCwmCnXlYmS+Rh7bNArTpVVsxZckIjhCT5umoWG+382ussSs0RpXChLAcL/Xp1KWx+8/zQDmx6EB5gabh1BOa6g6rOBvY2OgPawXn/3gH7+LgYDOd7/3sSxNS01ev1c73dcX89iGA6SDAGhePAwWmw2KXf43Y6OByz4r1tDuBPl8/vrgoQg7x8dlA37s96AK+D5PwWM7njftucJvgpspEHQXCcS8r7+bFNvU4v71bzy/sWs6PjNnnQRFx2XFa8F32rOezt8eDAWNGAsqfrf6txnJ5f69Ub753i8fO++VyMgzRiZvk0u96P9+CAOKAlrj+ud+3+bTVFwkav9XvhuBZAvxdGYfu0oQXQt89Y3faWtgD6bTfpWxcIaFmHzWeiodI0bOCqJFedNqCw5lQks/Z9Wc2rqgcmtb3AQ2hZqcpHmh2eVJaMpXJZuvQtXT91QhdOnNBrx182gHRu50Htvf8JPfDQQ5rd84A0s8/KG3c6GjWSSEj7lQ26yQY9sBQSpeWMkprM3KmSctY2wsD6yq42TPHba7MqqbTUH6tMa5NiQ34KALxTploYhkCCODHZuJNr1Au05mGn0KgT7GZB6M3TsAHoBvxLeUae8EpJVWs2z9RNMnV4j4ggAOHtKZvfp8GOHarmZrQy0xU5p04tn9PXTr+g3/iN39Ar557XdV0M+YoGIx39wCH96T/9p/W9u35QO9O9unjjon7lt35Zz594TtduXNNSuqKkm6iXDrSQ79KP/akf109+7FP6vpkfbAD0rnaOZiZdCwiyVHRWVDUyXOezRX3z9Ev64h98Uf/f2f+ok9dfVp6P1et2ND83rz1zB/RE9T2aq+c1KkY6e+2cLly8oEvJBV2675zKXJpPZnR4bp8++clP6lNHPqMfm/tzDdua8Q3qA/DRzXo8+ZcrUj5UPRppvHxVo5WlAKBrFUC3By1zcDXA+RSAXtrD1M2upmnHxc2zKDrCJB9XdQtcNtbEFvJKZ8+eVfHK/1Dn5f9ukbDZnq52PLxXDz7+uPLHPq764AdsrJbKIyq0U0lK7jtyrgeqQqebG4CejSrtXEyUdXsqO6mGBKVss1cLoG+zAWub21qgtUBrgdYCrQVaC7QWaC3QWqC1QGuB1gKtBW5hgQCgB/9IWqG4EEBzgPRukwrw+syilvurADoS7vgGehlRSpUuL1X6D9/s6OvfOa1y5bx++sfu0xOPHNS+3TvuaQD9VpMiBjJjcJLjHaB0sNcZsRwHs9mZ7J63mnNMsbALmaOeyFvHoGY7OVsLtBZ471ugBdDf+2N8O3vYAui305rbrKwWQL+zA1bHAHoyVJoEAL1OCnvzGiezKhTA1aKcU5301Uml+apWUlaq85Fmhq8pzRdVL19R9fpXdOa1V3T61CldOHvG5FYOHDqm/Q9+UAv79qk7v191b5cBnuMs0zhLVZaV8iRXYfm9CBol/DrkOk6rgdKaTG6pgenGVKZt2bUtA9CXjYFeGXA+O+oFAL1KNTcKwQZrAfRC425IrD2CgR4B6KZuZ/k+A4BOUEDRBR62xGcGoHcSOM6ZOjkAupR0GgB9YUHV/EDLM12LqD09vqSvn3lB//pf/6qOn3tOi+kVZZ1M6q3owAM79ZGPfER/7om/oId2H9X10XX9q//4/+rZ7zyrK9evaDldNlJWN+lpdrRTn/6JT+szz/wFfU/3IwY7zxQ97RjHAHroYtlZUdkA6G8mV/S1N1/Q7/3u7+o/n/q8Ti2fUJ8c9t2uDh9+UB869pQ+lD6tBe3U0vKinj3xbR1/5bjeXHlD5/ecNVx8Vj0dnNmlH/3RT+gzR/+ifmLnp5X1ukpSpOga+ghMbJgKNKwcSvlI9RgG+jUD0MejobqMTUhsaA9jqyICq5H8Vp7N5WnJSOeuTV9r00yPSJqwAdB97Cd5V6sEMQSTH0pe/7bSE1/WuXPnzN7d3V3Lh148+QmlR57Uws6dWqweUqEdStJURQXrnPlOjp/SZByzvNb8EpkMMpVZqlFnUxy2O7t43KK2FkC/J4ahbURrgdYCrQVaC7QWaC3QWqC1QGuB1gKtBVoLtBZ41xZoAfSbTYjfI5abjsHu+LOzr51R7FLkyE3DOHd2ORLUMWv4Vgzkdz2YbQGtBVoL3LMWaAH0e3Zo7smGtQD6PTksd6ZRLYB+Z+zstQCgV5Z12uBspcko/AQq2ADohboqEwBsGOhImHeUpYlm8qGyslRSF+oW56QblzU+94Yuv/THOv3aqzp3+bKuK9ODhw/r8MOPa/+hR9Unn0xnXkW2oDRNlCepxk3OunE9UlmPDTgHHOUN67xTBQAbOnda9pXU5LmrDNj13OO302om/9TkQAfAz0rY0eSkTpQ2MuPU53n8qrRUmQbZds7z7xPAVUBzk7pvPgOF95ryq1rdKlVGvjJyvhWdgMt3e8oW9qg3P696bkZjAPS60pnxJX3zzIv6pc99Ti9feFFLvasW2TrqLGmwu6PDhw/rZ370f9eTD36PloZL+qXf/Ff65gvf0OWrl1V0C6WdVL2kr7nRDv3UT/6UPv3MT+mJzoesb/2iq7lxkHCPX0VnpLITJNzfKC/rayef1+/87u/ot8/8ps7kb2h+fladXqqHHz6ip5/8Pv3gvh/Voe4DWr6xrN/+5m/rG9/+hk5ePaGzC6/bw8VMMdCBZJ8+9rEf0qeP/gX9xJ5P25yoe4mpD1RkQ69DbnACKTplIRW5itFIxY2rGq8sG4DeqQGcG1nFZqwYtxKwvJEVdDweEndvohu5fp7AZtJP9X5N8rk1vznUDr7dK5ocdFe/q5XT39bJkyd19dIbqosbOnDwoHY9+XHtevR7tPP+B7Q0OKyiC4CeaVh2VDZy+XMZ88B0okgUGHIqpmmTxuB2zu6tL6sF0Lfexm0NrQVaC7QWaC3QWqC1QGuB1gKtBVoLtBZoLdBa4E5YoAXQ17dynOJlWr7cAfA4TzalAJTHUuB8hn3uebAB1slZDVPd5bzvxBi3dbQWaC1w9y3QAuh3fwy2UwtaAH07jdZtbmsLoN9mg75NcWFxdgA9V6rApDbwvMmBXoh85AFAJ4+1TGq7Un+4pC6s2aRSJz+vlfOnde3kcZ1//g918dxpLRWltPeAHj56TA889AHt2H3YGMNFMqM8m7dIyzwJILp9rocBQKcGA895J+qQh9oB9IL86zC5K5VdchltBUM3ALNNhwN7vJEHt757NrymbvKZA6L7CZ5zLEN2vgpQ6wRAJ0q1WwaAvq7VqTPLr06ggCpsmzQA+m51Z2dVzw2Uz4TxOVdc0XMXjuvf/tt/q+dOP6uL1bmQK2lurB0H5yy//P/y/f+bHj/4QQ3HK/r13/11feP5r+v0mTc11FBJJ9Fsd06Heg/oz/2Zn9CPffTH9Uj6gQmAPhsD6A1CHAD0sR1zprqqr776bf3Wb/2W/uDqb+v0+HVlWSqltfbu26PHHn5cf/axn9LjBz6osij1+d//vL72za/p1PWTurTrnI3ZXDWrgzqgH/qhH9Knjn5Gf37vT6nf76nsVxqRB1yVulWzZUgJniiVFIXKBkAfLS1pNByahDuZiQDN62aekkm9JICBXHAJwQwh31O3SjRoxsFl3sMYTr9uzUC/1ZGdsla/bHIoDc9qePm4Tp08qQuvH9fi5dP24LPrse/Xgcc+rAeOHtXyXnJ37VWWdbRS9pSbWn2lhTQoESDpXpbNNWi5Fe+NXK6bWZVaAH0z1mqPbS3QWqC1QGuB1gKtBVoLtBZoLdBaoLVAa4HWAveuBVoA/eaxiXNee95r/JrOPgcY9++RbPfv/RjAcYBzjvP86Ui48+Z4fpsG5e/dGdK2rLVAa4HbYYEWQL8dVnz/lNEC6O+fsb6ppy2AfmcHn8W5EqxyoEVAyZDLG73tpAEmyyRVZXAleB4AcqK6LNUd3hDi4p20Vrp0Rhe/+4pOf+d5XfzOVzReXlQ6N6+5Y4/q8JEj2nfgsHoz+5SPx8rVV5nN2waS2ookVbfbUZmMVdWwb8FknWEsdYpsAqBnZRd9dwMaYVUbrn27Xya57kWDwroUOKCsA5qrsuCAvjCnrd0TqD2RAegG/NOfRsIdkDfNDUzmZd83Obvrik11agB6OrdTvZkZ1bN9Y6B3skyX60W9fPW7+sIXvqCvnviyXr12XFVVq7c31aEPHNSHP/xhffLwn9HhHUc0Ksb6w+d+3wD0l15+SVdXrhgzftfcLj116MP65A//CX38gx/XYR2xFvfKrmbzwEA3YLmxK+C5A+gXtKj/ceI5/eZv/qa+svz7OrVyUshPFXWh/qCrQ/vuNwD/I49+nzrdjj7/xc/r69/8mt64fkrXdl+02IMFzev+7JA+/sM/rE8f+yn92T1/3nKoj7q5hhk5wQG8K3Vg/mfkna+UlMX/z96bONl11de/68x37NtzS625W5MlWbZlebaxkbHNZGInJj/CI5WkQkglRZKXVOUl9f6BpF6oFJWXV6kQkhTFLwmBEGzAQACD8TxKlqx5VqvnufuOZ361vvteWYANMpZEy9oHrvv27XPP2Wft061992ev9UXM+2ZhHo1qRQC607o/xFDOtASm3xOg80OKSgfghzw+d+hAj1s3yhsO9J932/yspRnnHOgE6FGiovSTeYS1YUyNjWLy5GHMnD2Oeq2GwspNWLZuEwYHBxEN7AA6+6XGeSPJIogMJFGMgmHDNk1ZEBKm/rkPSgz3v9I2DdCvtB7T7dUKaAW0AloBrYBWQCugFdAKaAW0AloBrcCbK6AB+k/r0opwb4F0y7LAR6seOp3mLQc5X5dpNsMAHeYE5HxfrVaT/WVuNAzl/WKSSVjqzzgH3fV9qRXQClwdCmiAfnX088W6Sg3QL5aSV+BxNEC/vJ0Ww0RsqMEcY7NbeJg1qFmTWY3y3nCjW2agwHqawAkrMJNmxPbIGZw4eAAnDh1EfWQYbfk82laugr31WnT29CJX6ADMHKIwQmq6MKycDBjDOEbMYzkOTDOCydrrdA2ngaqD3XQQE2gTZDupLbHoNBSHJqPcLz5BJ9vOBzbM5nkCOxEYy3jwuquc5mxOYip9rASwmgZ0J7HAh+iZODCbz5VrX3mmE3H5qxrfkU03Pb8zEBCemwZM1kDPFuB5GRiug9hzkMlk0bB9jNensHvPbnxv7/fx/PHnBWC7fS7W3zCIXbt2YUf2FnTbvWgkPk7PncRr+3fj5VdexsjYEKIoRG9HL+7dsQs7r7sR16zcimVxv0B7O7HhxsrpLs7t5o0QWgEiSznQq0hw4NRxfOs7j+PZ+R/ixPwRLJYXETkxcsUsVi1fjYdv+XVcN3ADPMvF91/9Ll7d8wpOTB7HuHlWrr3d7MBAfhDvvee9+MDg+/HetrsFcvPafKch53dSFgkwYdGVHadAFEuEe7CwiEZFOdBVDXRJ+xeAzq9cxJCYkeofJhSw6Dr7J+ICgfPvkwu7Z87LIVCLRt5ktYabJMjxnkaKwPZRs2uoViqonTyK8rHDGB0dRclx0dfZJXXinZvvgrN6AGY2j4bZCz+yEQUxcmkWtuEgsWOUrYosybDEOa+SH66kTQP0K6m3dFu1AloBrYBWQCugFdAKaAW0AloBrYBWQCvw1gpogP7m2nAeU+bQkuTH4tZbUJ0/IyAnMKfTnJCcYJygnPtUKhUUCpz789BoNM7VQ6f7vAXj9X2pFdAKXD0KaIB+9fT1xbhSDdAvhopX6DE0QL+8HUefd2wqSMdEcqtpuyW8ps9b/YB1yRWMNFKukIxgs2ZzUkfSqKIxP4/ZQwdw/OABDJ86jXwQYFV/P3o2bACu2YZMoQDbySFFVgaJppWBYWdlAOmHAcIokoGiaYRQnnTWvvaltroA9Ljl7Dbgpo7UCydw9lk7/RIAdHLxvO/ATrm4IEXDiQVyR2aCWhOg0+2cCtVXAJ21zAX8xxacWD23EgdGE4AaEn2vqLRlxTD4XtNQAN1USxV4Pax7bVoODC+nFhV4HoysJ88bZoD5ZBHjk+P4/utP4Il9P8Dk5CQWzHkUVxRxww03oL+6Bm49i6pfRc2sYHj8LE6fPgU/qKGjox2bBzfhwds+jMH+QfTll6E97pIBPAG6w3h8WRiQIjkPoBOiE6D7MHBqbBTPvvQsvn3mMRyafB2Li4tIsyn6V/fj2s3bcffm92GgaxAObLw+ug8v734J+0/vw9HyAYmg6vF6sa37WoH9u1beg5vtnQgDIHAbCDO+nN9JqZYh/WxHCZIgROj7CBcr8Kusge4LQBekLSnnzUUNRoLEVPePwucqMsuOTXjnFjJc+O/XOYDO+0zd/W9Y85uH8ZIE+SiSa2vQRZ9trjIePYvGiaM4efIkrGoFOdNEe3s78nftQmHDZhQ6uhB4q+GnHuIwhhcRoNuIrRhlVwF0mwA91gBd9WdTeklz4N14YYsgLry39Z5aAa2AVkAroBXQCmgFtAJaAa2AVkAroBXQCvykAhqg//Q9cX68eiuevfW1tTfB+vkwnT9v1UTnz6rVqgB0zvcRpvNn57vY9Z2oFdAKXF0KaIB+dfX3O71aDdDfqYJX8Ps1QL+8nUeAHtHKKw50Q0Wlt9zotAZzM+g6V85eJGVYZqjgblxDfWEO86OjGN67F2dPnkJ5bg4rCx0YGFiHng0bEQ2uh+m4MEwXKTISy83nMD0B6EEYyiNJ6Gr3gTREmiawogaMhM8JQPlPCIGqcqBbrBVtGKzq/aau4HeqIOuVF3wHVmKK87zuRuLKVgBdAVoC9VYMu52YynXOtkYWrFg9R+rA4EMc3VyZymgmwPNMWYAAy0Dk8BzK9R0Q1JoGDNOGYVMrC7brwc5kBOD6RoC60ZDI9BeOv4AnDzyJoTNDODJ1BHPxHLq7u9G22I100US5UoZdMBAmgTjPS20FDA4OYMe2G3D/jvvQkelANsmhkLQJjGTcvN0C6HTbN931hOehzYUNQJw6mJqfx6Hjh/Hfh7+E14ZexczMDCIvxtoNa7Hjup3Y0n0tOr1uWKmJmXASr73+Gl4/sReHZ14Xl/aqttW4afUtuOvOu3BL9024Jt6EwAdiJ0CSUbW/1VIDhUjNMEYchPB9H3G1jrDhIwwD2IxwJzznPnSgS5/ESKHun0QejITnAgcDdjOG/2fdG29WAV0FHzQj/N8MoKcp8mks7WvYEfws4LgOMrNTSIbP4Pjx4wjGzyItL8AwTRRvuwtdm7egd/kKRO3XILQKiKMEZpSF2QToNbciEfS8/zKRjnCXPzvyd0hFP2iA/k7/wun3awW0AloBrYBWQCugFdAKaAW0AloBrYBW4MIU0AD9p3XiXCWNFC0ofj48b0Wxt/YJAjXXxXlUus05F0rHOQF6NpuV13is8/ehW13XQL+w+1PvpRV4tyigAfq7pScvz3VogH55dF6SZ9EA/fJ2S2wkAoaFT6W2xI5zo0HaakJHC41ztdHNZA6m0YDJGj6NMuYmxzFy+gxGDp5GrVzrfb5JAAAgAElEQVRFxslg44qN6F25GrkVKxD09yNlTR/ThmW7qh4QTCQJESkEdMZRJAAyiepIY18Gk2ZYRRoFiOMIVhzA4rvolCYQlexuEwFd35fAiUqAXmxkBGDSgV7zAgHpkRWj6imXtApxVwsM3Jjx544wc9ZoN1mnncCZkdymKyA8dG0kzXpIhUwGrm3DsEz4LuE6I+lT+CyXLrHkrPnORQcmPNNG1nIQ+DEiBEitGI7t4MTscRwY3Y/h4WG8fPxl7Du1T2D2ivwg7DgrAN3NGmhvb0Nvby9WLluGzZs2YeuGLdjYPqgG+bGJtrgkqNrgEoVm37OOeGwSRqcIrbAJ0OlS9+DXY0xPT+Oxg1/DC0efx4mTJzATz6GjtxMDawfQbnXDMT2YpgHbS3HmzGmcHT+DqcYoSu3t2LJyK+7atAs7tu7AhuIglge9AD8n2KF6NOvBi5hJgihKEEYq6ioOIsRRjDSJYaZ0nbNWPeP+VdS/map7RVb5srQAF2AkKSKD2jUz9s/rN7nnm735ZpXRJaZfdvpxB7rqefVOOuEzRoQg8FEzTTQ8T2palWplODMTOHv2LKKTexCMnZIVxbmNG9GzfgNWDGxAuvp2pNluMOuhnrYhMWzp38BWAJ0OdC/SDnTqrAH65f13QZ9NK6AV0ApoBbQCWgGtgFZAK6AV0ApoBbQC8nncYEqhmv/ifJnVTPhTCYxqzmIxW0HNU2X5Cn4GdqiSGV2LjpIEs9UEX33Nxu7Do4jrk/jN+5dh82Afujva4KQpDM4BzS0gOH4SL3zuc5g5eQKFvm7c/Lu/i8LGjUjyBZlbq1kefEulJ9ppDRZUST2WWOQ8CusRWlFe5rhYQBEG55kufj+24HarhjnnoQjB+ZWgPJNRphh+z9KLhOh8T6lUwsLCgqRJMtGR8e4dHR1YwfnTJmjna6366Re/5fqIWgGtwFJVQAP0pdozS7NdGqAvzX65LK3SAP2yyHzuJALQmUFOTpgocHtuUHweQLekbjcreS9IjHvC+PWFKUyOnMXZ00NYHJlDIZNH3/KV6F+zFblSB6xiEWF7ezOW3IbpZmRQHIUJwjAR0EhITMdw0GggjRtAQmgeI2ksIgkbAk7NsAGDjmMCyyZIF4Ce0p178UfCLYBuJxaoT5UA3UwRmTGqzZhxhVDVBwi6zt2QAJ2uYRdWrBYKxJYH2J4MiKOMBzg2LNNExnFkIA3bQuzSda4c6L7JYb+oL851bg4suIklOqRmAn5O4LEngnGM1kZkxeqRySM4NHxIYHo4bSNpmAKwM3kbq1atwODAALpK7ejvXo7+juVod4qCzO3YRiEqCkxHasFofvAhPI9MVYue7nPlQKf7PwMzsmVQ/+zUM3jh6At4dferGK6MohbVYRk2imYHMnYWpmUgThpYWJiHn9RgtiVYt24dbtiwE3duuAerOlZhOfrQWe+QYHvDDs4D6Px8lcoHhjBOEMsjhkGRmj1uGc34doJzwnJ+4EoiGJGPNEmAOASiQF5vRD4avLdkO7+y+RvLL/g5680c6D8F0JswnYtApO8RwUMo/UOAXnNc+bDU7teQL89hdmYG8YlXUR06gqmpKUQ9vehauxaDm7fC2rALRtsywLRRRYmh7UjNCIFTkXayhIAG6Oo3QgP0y/vvgj6bVkAroBXQCmgFtAJaAa2AVkAroBXQCmgF5PO4BuhveiNwbq5cLmN8fFzSB8+cOYP5+XmZ6xwcHJQ5sNWrV0tMu8wRcl7LMPDyyy/jqaeeEsNFLpfDjh078Mgjj8jcIefhWvv9ZCS8vhu1AlqBd7cCGqC/u/v3Yl+dBugXW9Er6HgaoF/ezqLbOLQYn84Vn8qBLu7kxHzDgZ76sJu1yS2jAiQ1RL6P2dEhjI8OY3pyGlnk0NO7DH0r1qDQtQZWJofUdRBnM2C9cHGgO664isMgQhjGyHgZWA5XhQKRH8BIQyBRKzYTv4zIV/Wuk6CCNGrGuUvt66YrOCV8/2m93ukgk6A2H2RFg8RIUHd9WclKsNxwWyBWufS5WbENO3TEqWwkLszUg2GYiF0P8DLwXA9RzgVcAnQLDh3mjKE3DaSuKaXRqVHD4H/5rUVsruKqEwL65kDbSmE7CvNWjEWUsSiweMqfwujCCCYmJjA7wphzxsR7yGQtLFvWi1UrVyHnuii6BeStPNxUBaQ7iYNMnFMrfflaypXDBmIjQmQoKEwHeuwo17ub5sSFTtf30eQYDo4cwL79r+P49CmcGRvC5MQULNaONxwB+AToruugrbOAZWu7sHHDRmxdux3XLtuBvJlHW6MNbbUiy77DcEKkloL2SfMhcVcteMo2GoLaVZQ/VzFToDSBycQCWQCSKIDO6CtGaUWM20/hRw3Uw4pamJEoBzs3lV/Q7ETe/+fdSs2jQ+42dcMp1/lPAHQDEWz4cs8GhgO/6b5vixrI+xU06nWkp3ejfOagLHCoGRZKPT0Y2LAZ7rUPwOldCzObx6JZQsx8BcbR2w1ZVMKFHG5zIcXl/avwzs6mVmKrRTmqzyz1u2GwhEErkl4lUfzk9uO/zjFjMWQXDdDfWZ/od2sFtAJaAa2AVkAroBXQCmgFtAJaAa2AVuAXUeBqA+ic32k5yzmPxDmOVlS7JEzSQFGriUmC4PzIkSM4duyYAHQmQ3Kf9evXY9OmTdi2bZsAciZD8hh0nT/66KP48pe/LPuzFOP73/9+/Nmf/Zm41nkuJnQywZAPPidkJ4TP5/MC59Xc1httbEF3mjlkTo2mkubWmh9txc3z/a3a7L/IvaDfoxXQClw6BTRAv3TavhuPrAH6u7FXL/CaNEC/QKEu0m6EpaxzLQPCpgOdA0XWxGbENzcnCWA3I7AZ347YR1iv48SRw5iZmhIUuXnzDSgtXwEn1wY0bMDLIhXXNRCEKlabqym50b2eRLEM/EybQC1FHEYCpAlHJcY7qiNo1FCvVRE05hEGDYGfhkEnfCJczRUz8U8T9NYAkV9bz3l9F1w/KDVgRzkB2QliRHZNQF5qREitulwDITs1Us89mElWzhUbGcTw5PUg5yLJZWSwG+YtpK4FEyZcRqXHjK9PmQHOi0acJqinoRzDMRzkkFXHjgGrWX6e19zCj7EZIDJUnHxkNhBbqjZ7AAf8B1fizc8LuFcV2FX9aC9ymjXGCfMzSH3WnleLHMCoKDqqo5oM1kMjhOEZKOaLcJMC7NAF4gTzmXmU00UslBfx+sgRHDh2CEePHMXU6BT8hi+4OZ91sHr1KqzfMIDNWzdg5fKV6C30o4QeJEjg+R5y9ZwC1Bbd97FEXvkpI9dTFXflsU0sAWDIEg5ZYsDYdi5ASBnVHsOLUziWxUPACiMkjL3i/RQlkn6QGD5iVOQDTtCoI2rGYllGAjrZZYspsnreinN/I6pdYXYBvj8B0BMjRGz60m9WmoOVFFRkV1qHC7XYwh7fi8Wh/Th58iSSyVnkTQvdy/qRvelDyK7fCqe3D9NuOwLDhs1IL95HjP7i9TSjyS7Sr/tlOYwG6JdFZn0SrYBWQCugFdAKaAW0AloBrYBWQCugFdAKXHIFrhaAzrlQbqxPzvlKzkkxfp3Ams9pVGHNckLwEydO4Jvf/KY4yQ8dOqQSNjmXE8eS2shjtbW1Yc2aNfj0pz+NnTt3CgAfHR3Fv//7v+NLX/qSRLnTpf7ggw/KPq05U85d7d+/H0ePHpWodx6DMH5gYACdnZ3nIuHZFp6HQJ/tbG9vl3lPPm/Nh7bmRHlMPiew5/WxnXrTCmgFlpYCGqAvrf5Y6q3RAH2p99AlbJ8G6JdQ3Dc5dAugy48I0JsOdFvc6E2AnoawU0VxzaSGoL6IyuIiZqcmkUQRsrkCelZugFdog8nYct8BbFc50D0TcRKfG5xx0MkBHsuY04UtbvNYrY4k9pUzctDKWuhhQ4Bn6C8gCn1EUYgk4eCVTvUELn3UP8eBfr4b/VIBdDPNCDzltRCgw8rJwDppywlA5yC45iYIaCdPgSzobjek/jvj8wmF+QhZ99q0BaA78OAHPhgOkDM8WSfABQat60246IGx502AHpnqeQgXyo/9hsNaRd8rMGymJjKxDSM1ZIGAnTjKsS0Gb0u0j9IAfliVePgWQM/n8sjGBbihJwB7MV9Gw2KfRBipT2N8YRIzczMIKoHEr7NOfcY1UWprQ3tbCZ3FNmQzWWTtIry0KPdEppFBoV5UBmUCdCtRsfF0+zdhdmCliJvW8MQmwOa9w35Xdc+JtjMJYDE1IaVbnw7zBIhiGAToXDhh+kgMwvMGgjoBuq8isSTxoLmamI5vWbvBOHvlRr8wgB4hsXwV398E6HxOgM4H73Vn+gAaY0cwcvYsakMjQN1HtliCdf196Nx0HTpWr8VsaRl80xE3fdu5wgS8utaSicv7d+GdnE0D9Heinn6vVkAroBXQCmgFtAJaAa2AVkAroBXQCmgFlo4CVxNA55wQYTPnLls1zDmnx7mdFpw+ePCggPNnn31WYtgJrAnHuRGk9/T0iDudG2ub/+mf/im2bNki802E69/5znfw7W9/W+bcrr32WrznPe/BbbfdJuYbzrExXfILX/gCXnnlFTG23HzzzbjvvvtkHzrRCczpTOccJL+ybYTpLSc657vEsGQyBbBZCrEJ97k/r0fKSupNK6AVWFIKaIC+pLpjyTdGA/Ql30WXroEaoF86bd/syIxwj5vR2RLjnVhiAKe7WhzWBh3oMeyUoBFIgyrqlUWUFxcFaGcyHgqldtilLsAmprWAxJO6zollILTVqkZxgCeRDNIcy4Zj2uK6TsIYiFMZwBkJY8QNcRsjjZDGEZIwRBSUEbIeehQgDNXzJIyQpcP6zTLcmxd6vgO91YYLUpe139Os1AUXC7hZa4ZIxzBN5UBXWilHvWFkYaAgA93EzML0CijkCzBKWSCrVqE2jAZCBpLTOU+AnloKoJvUVYHjhC5m04LFCPTUkVWhdKxn7JzSXoiuihQ3zJDZ8bLWIEEgrnFuPusqUb/mYgRxUxMsM/pc6nwbcAnQm4sPLNLpZryTXDYhfNRAw6/Ih4DIiGC6BrKZDHJog5fm5Nj1bAORrRY+LJg+anFDkgbYl4zqJkB3zASOzb624DRj482UEfdZGegTxmeDvKR8J3aKhBA9VfW1uKSADn1qxiUG0pc2a7srgJ6IY1wlFtjScL6R1ypXphYa0MLNWCsjAJMTWHYg9Pm1oWrK8z6KAsRJAiuNBaBbFhujwLt0MxF9M8I9ORc5bkhfyc+5AMJWC0SsyIMbqw9NJhrqvKYJb/E4wtkzktZQPXwMjelpROzPDTehb/N2rNq0GQvLBxE4How4RT5xYFuMczcQvskCkQu6h3+JO2mA/ksUX59aK6AV0ApoBbQCWgGtgFZAK6AV0ApoBbQCF1GBqwWgt2Az54tkXofzT6Z5zhnO16enp/Hkk09KDDtj27n19fVh+/btKBaLAsHp8mYJP+7f1dWFBx54AP39/eeOd+DAAbz++usyj8Ra6Yx77+joEAjOecDTp0/jr//6r7Fnzx4wln3Xrl340Ic+hDvuuEPmVNkmzqlJ2cVQJVn+ZDT7+ZCcx6TJh/uxZjufa4B+EX9B9KG0AhdJAQ3QL5KQV8lhNEC/Sjr6zS5TA/TL2/ms8Z3QGd2C3E1wyLBxu+l+dejwTcgVEwTVOurlChp+A24hj3ypDbliAVWL9appk7aQOFmkXN2YRPCjKmwO8Eg0k1ABRcOBa9gIU0JMVUOctX4Q2kDMAapyAvMtaZwgjqsII19i3OvBHBqNKmK/gUISqrDyt4DoPxnhfqHKEpoGjDY3LBhpDBdVGEhgpjG8VMVypylrt7vyPEIOkVFUbno7CytTlKgmp+jA9EwFY9MqeLHibY7oKFcucXqtDdbkFtcz66Ezrpxg3hXgGxs2kOWxU7JpRATRBlPNU9hGKrXGBf4mhPMpqi4j5xV1ZSV1wmR2i50QxbeeK8hM9zVrzstGaJ1GEh3u+zU0/KqsZGXWvGUbMmjPZbqQcdrkPIlDxzhBd4q6bQi0l2PKogYekFCarnjl5ia8l35iwkGcUfWjEhtWygUGQGAR/jcj1LlYI1H10I2U8JvXacKxlLOdWytuSmrNw0IcJ6DhPDac5gcKLn7ghwr2UggvDRCHIeKggShoIKC29Yp8zw8cNlMWTEPuVd6n4lxv3TDNhQXKDd6Mc28C9ITX7qlVxK5vIx80o/ztCJEVSbsz/hiS2pR8UIn2vobFUycxMzePoG8lVm68Bhu2X4/6pu2IcwUYsQ0nKMJ1PKQWMfyVF6ulAfqF/qXR+2kFtAJaAa2AVkAroBXQCmgFtAJaAa2AVmBpK3C1APTW3GLLbc7vWxCdc1A0mTBS/bHHHsMXv/hFcaoTnt900034vd/7Paxdu1ac6NyXDnR+bX1PwM15T84bcm6I7nO+RnDOr/ye+zPWnfHwf/M3fyMgffny5bj77rtx1113YevWrWLc4Xxjy/FOUM65O8bKizGJZQfTVOaoWt/Pz8+Lc52P81M6l/Zdp1unFbj6FNAA/err83dyxRqgvxP1rvD3aoB+eTvw5wF0Dq7sOIUZpzKYqy+UEfkBTMtCpq0AN0dg7KEmBahNpKaJmmGgUq/B9+sk4OISlnrcaSQgNut6yDkZcVKbsQUjajqLY7qTGY3UBOjn4LiPOAokxr1Wn0atXkHUqCMfBzB/Rm3zywnQY7NNxSO5eVjZNlk5amX5fas/awqgxwmqk1UENV/AbRz7Am25ArRQKMLMZGE4HmDnxOWc0slvOmB5IgHExNTnALpKuzeTdwjQpc5TgjQOZLUrFygQoHNgLmc0VT3ytkwX8l67qpPuMho9Ffd23WU7iecJlxNZOMHa5C4XHSjDvEL5ErPOPqajPgWk720xfHPtRGg369QnoSxY4ObahOYq7t+kGz3hI5H2qA8GgvjV1xQIU1ulHcj51MpcAeiJqvOexiGS0BeAHtXKCOpVuWaLAJ1pC7b9tgF6kjFVjawmQOeHlMgKEZpqJXA+noIdzqtorcMHMXfsGM4MD2PSLaBr1VoMbtsO44Zb4Xb1wLNysP0CTMNCwrrvV2Cqlgbol/dvuD6bVkAroBXQCmgFtAJaAa2AVkAroBXQCmgFLpUCVwtAbxk1CLr5nI9WXXTOj3Heh2D8v/7rv/Av//Iv8jPWMGe0+m/+5m+it7dX5jw5J9RyhvN7zmFxnoRzQox/f+6558SBzvN8+MMflvdz+/KXv4zXXnsNs7OzUv+cgF7NFRakvjmPz1rojHyn453gnechdB8ZGRHHOqE7XfKE/XwvAf3KlStx3XXXSYw84+V5XRdc4vJS3VT6uFoBrcBPKaABur4p3o4CGqC/HbXeZftqgH55O1SSrulNJoxELFHgUs+ZcdYSFW7CYt50mCAKI9QXG7T5IpvLwW5jXLkLOBaqVojADFGOazhVHsH41ARmpmdQnS3L4MwxDeRcG6VSCT3tnejr6EJ3ZzeKdglukkWECE6ShZ1mxFVtNyO/xcHMGPWY7mgC9BnUamWE9RqyYQ1GM36cqv3kAPAXXVmZ0IFuugKwzTRBNmk50BO4iao1ntBBj4w8j6w8IrsDrufCdQtwvAIc14FhRDAYrc42lieB6gKSShVzJ0awOD2LaqWirsPzUOroRHd/P+z2DhildqC9CyjkkWaySBwXaZzCN0z4pgLHAnvp0idMjyNYEd3kCRqZGBEXMxBap6x1Lr5zWIzHbzrQTYk5l6uQqumk8GlCsFxHrVZFo1ZB6NdULDmrcIul3EAu145srh225yHloxkb5XPhhKWi1Ymuo5jx+zE8M1X1ysWB3qy7xFj8lA78BHFqIhbgzWR6AnkCdxNGHMCIQ+lbK2jACgMYhPmNKpJGA2kUwspmVbstC2m2gJT1ntwMYtdDEsUSaB9YtkShu2kEl8eU/uS9FCJiaYDaAvxqGbV6DVbkw0QiixlYG/2N0gDnRbkzIaDpRm9FuIPndyz5IGSFJrKJJxA+NNgGyWRAHmWph57ECdyzxzB36hhOnDiJsXIZ+fYSVg5uQNtN96CwYjUyxR4YSY/cMqwDnzjNAvCX98/COzqbBujvSD79Zq2AVkAroBXQCmgFtAJaAa2AVkAroBXQCiwZBa4mgM55I4JtgmlC8/NroRNKE04TdH/+85+XOUhCbdYx/9jHPiYwnaCbhhpC9FZNcjFZRBFmZmbwwx/+EN/97nexb98+gdmf/OQnJZ6dG2Pbf/CDH8h+bEcLvPM4fD8j4gnPH3nkEdxyyy3y81OnTgmU3717t8Bz1k+n45y10wnvOQe7bNkyAe+333473ve+952LgV8yN5huiFZAK9CcpecsvEqstVGBRUYDAzHySMGyuZxljmRu2qqVkRs9if3/9RUMv7QHcd3Azk9/Gt13342ZfBZ//pf/N/6//+czWtl3sQIaoL+LO/fnXZoG6D9PoYv78zSl41bV6U7NALFRU9HZBldaqtWWBhmwH0sEkF8BHDOLYqmEuGALPKcTecYoYyacxVB5CM8NPY9Tw6cwcmYEY8cn4Dd8ZBwLXcW8DNzWLFuBDSvW4prN12B1aQCddo+4db20CC9VkUJeYsNM+I+GciCD9dIjOqRnUK8r8OzW5mE064dTlTdbQfmLQHRiZZ8ua9YkT2Lko5qAZJ7LbUaeB4aLhqXqgQd2EWGmS2od5d08Mk4OBkGsX0VaqwCNBuLThxGPnEEwPo7ZIycwOzqOhfl5BPNlFFgjqa8Py9evh9O3DOayZTAG1sBavhxmV6eAdFLmmu2gwrpFMOA0H/yn0wtiOKwlzxpImUjqifPfVIv9KsCaALsZ537+7cOFCbaKSk8i1gZflEF2UKsgqVdlTycFHNYSJ4TPF+AW25DJ5wG3HTBdpEmK0HAEpouRnZ71hBHsiQD0JjaHkRjMXZey5FETpoeWicDhggDAjGLYcSIDfCvwAb+OpF5HOjGOZH4ecbkMzMwAlQpSAnVq4jgwMhkYvcvhLFsGs6sLRke7nKdmmFiwFUB36IaPVJy6zWh5qJXEcW0BQW1RorKMoAIjiZppCZEkJqhYfeWgl/LzvDhZJMAFFM2LpcvdcgWgc52BY9hyDSEjs5qrjDNGBMdQK3yzC2ewMHoKp08cx9SZIxK939G7HP07d6Fj/WZklw8gdgcQhDFiwn4N0JuDyDc6Qi0AufIWFlzcv9z6aFoBrYBWQCugFdAKaAW0AloBrYBWQCugFbj0ClwtAJ1AWuYjPU/meAjROb8jJScBcXUTbrP++b/+678KqOZ7CNHpJL/xxhsxMDAgNdAZsc45IM430UFOAD46OoqvfvWreOqpp3D27Flcc801Ev1+3333yXzr3//93+M73/mORLjTXa6moAxxkXMOi3OO733ve/GRj3xE4tzZlieeeEKAPOuyd3Z2ynkJ7Dm3p1Iv1Vwu30v4/ud//ucC1VvXdOnvHn0GrYBW4EIV0A70C1VK70cFNEC/iu8DDdAvb+eniYU0cQUuEqAnZl0GgOcD9NRPENVDGSyacRa5TAnF9hLirI3ISFANazhaP4XDQ0fw+vHX8cLIi5hZnEFQC2E1bMSEo0iRtQ0ZBJa8PPraOrF582ZsH7wBm1ZsRVuhDVmjBBd5EcCNzwPoBoF+KnWxw2BOanQHtSrM8ow401vg/JcF0EOnDVG2Wwagea+ArJMDbAtGZQHJ7DSiiQksvPYCJg7vx8jp08BsGVGtjpB1uCt12KaJbD6PYlc3cqUSssv6kL3uWnRv347surUAIToH666HqpcVdMgq6XazHrfrR3AJ0NP0bQL0BLCVGztoVNCozUlEVER4Hqha7y2ATm3tQhGZUjvyuRyQ6QBMT0B5LSWWVm54VUv9jcUGrFnOOuUma74T1MMA8TS3yLYEoDPm3QwjmHECz3Ng1moI5maxMD6O+qFDWBg6g9mJCZjT00hYF4owPOOJ498ptsFZsw6rN25E5+AAjIEBAesNx0HZcQW02lEEOwxUHfVm7XieP20sIqyp2lNJYxFp6EvbbbDswAUCdKlb78gHE3r8XVPVYCdA95m7DyBjhHJM/l7lGuMIZscwMzyM4aP7UFmYhenl0HPdXejfsh3d67YibduMMEoRMa6+mSZwef8qvLOzaQf6O9NPv1sroBXQCmgFtAJaAa2AVkAroBXQCmgFtAJLRYGrEaBzjocPbgTq3Aii+Xj55Zfx+OOPy1dCcb5Gs9CGDRvEjX7HHXdg48aN4hjnzwjACbXHxsbwV3/1V3j22WclDv6ee+7Bgw8+iB07dgjoZgw7f/a1r30N4+PjAu/XrFkj+xDScz61q6sL/f39Mr904MAB2ZfR7Yxxp8uc5+dXzn8RxDMqnl95/J07d+KP//iPJdKdddT1phXQCiwtBTRAX1r9sdRbowH6Uu+hS9g+DdAvobhvcug0dpCGOViM4bYbSKyaAuimD8MMJMI9qccIaoGAxqzbhWKhG7liEaFroBzUMDY/iidHnsSrh3bj4MmDOBWcRAN12LaHktsLx3akTnfaqMkxLD9B0cxgxYp+7NhwE27edDu2DW5Dm9stAJ3Q04s9mAkLQDOkhNHeBLMx4mgBYVBHUK8hmZuUOO+fBdBbl/x2nOh0oAfU45wDvX7OgW7TFQygYXqo2AV5HnklRHkOZj2UnByKFuPFDWB0BOGpk1g4egT+i89g5vBBjI+Poj1OkHE9WJks0jCG6QcAV4Yy7tyxgK4OYPs2rN65E23XXwtcsx6MCq9mcijnCgJq6Sfn1wQpckGMDAuA0/1NR7mZMBMdZuJJhDs3I1EOdOWiVo+ENcVNH/VaDbXKHOqVaXme+g0BzvJBITHgqnLkiItZWKWirGh1c32wnQIs00SgekgAujJmE6CnsAjFmWDA62q2g+bzhNqKhgmqFg+eIhvwoYYKxtg4KmeGMHL8OOJX96B66jTmZ2bQWVmEG4QMI0BiA6ZlAbksqluisBsAACAASURBVMtXYuX6QXRuuQbpzh3I9vYi7eyC31aUe5nO/FYku2Mk0lre10ZYQSQLB2qIq/OIJLY+gkuArpQ6V4u9eVXNCHfq3tQ1tWCmjsSzE3anriHXHEdc26Gi771mKQB+YPEwgaQ+g8rMNGb2v4i50TOoNSL0DOzEys3XomvzDvj9NwOWI/Xkk1R9YLuSNg3Qr6Te0m3VCmgFtAJaAa2AVkAroBXQCmgFtAJaAa3AWytwNQF0mQfzPJlLomucj1YcO58TYhOE7927V1zfhNh0k9PxTSi9atUqXH/99bj11lvFJb569Wo5BkE6YftnPvMZAd485kMPPYQHHnhAzEV0vPPx/PPP4wtf+IIck8cjXP/4xz8uxyFQb8W5M7qdce98MFa+r69PHOaE5IT3BPSMdf/Rj36Ep59+WjqXEe5/9Ed/JG0k3NebVkArsLQU0AB9afXHUm+NBuhLvYcuYfs0QL+E4r7JodMwAwRFWCx47tQROxUFHa06DKsu74jqMRplXwaEHaVVKLX1wclkUHcSTC7O4MjwYfznvn/Dq0dewdDkGVQ7y0gyMTK5AvraB1EstAFhgPLUJCYnJ5FWAmRDUxzbW1dux51b7sb9d9yPZcXVyJklmDCRiVkPXQ0OW0CTQBFJGVHYkAj3YGoMyXkAnW19Mxd667IvFKITe4Y0TJ8D6A0Bu3RQM/6bW83KYMFVKzajbCfi4jIZzHaYGbTDVXnfhw6iuns3zrz6KjIvvYB46DRqtQp6jBTtXZ3I9fYxGB0oVxDNz6NcLqMWNVDOZzC7YQAD112HrvfcBvveOwDXRSVfwHyxBOscPifITVCMEuRjFe2USt1tQmkC9EwTXLNwt1xQs9a4ah7hrJ+Usbi4iPLCFGoLEzLItvwAXhSp6KpYQXQ+rxUdxKWsxE8VCquRy3XC8zJI6UTndRB+s0w4AX3CWHbxpTdpfbOWOBPlXUPqnleMEAtMPUCC9gZQqiXKYX7wCGb2H8CR/fuRf3UvjOExRL6PtWmCIiPTTRthEgjsrpvAqUIRpb4+5Ldcg+S9d2HZli3IDaxDsrxPRVaxdpRtIUlScAEEATpd4mZcQxJU4ROgV2YRNhhxFcBNVe13pVJ8LsJd6Hkzwl1dL2DGNuzIlfsu8BL42UTdg4EBIzTlPLbhSoQ9PzC57gTSdBF+tYJg348wdfwgZqYX0NW1BSsGr0HHtpuxuOl9cPNF2JaBJFK/g1fSpgH6ldRbuq1aAa2AVkAroBXQCmgFtAJaAa2AVkAroBV4awWuFoBO0wM3QvJWDXLOkRF2c56U80ucD+NzQuuXXnoJ+/fvx6FDh+QrXeB8H2H2zTffLPXG3//+98uc29zcHE6ePInPfe5zOHr0qMSo/9Zv/ZZEsjP2nefh+wm8GQ/PuVNCc7rUf/VXfxUrVqyQ+SXC+KmpKQHt//Ef/yHHoomDrvNdu3YJjKdLnfHyhPvPPfecgH6+xqh41lxnxDwj3fWmFdAKLC0FNEBfWv2x1FujAfpS76FL2D4N0C+huG9y6DT0kPptsO23BuhhNUK93JBB37Le9QLQE9bkzqYYnhrDnsN78L9f/VccHT2CxXAe4ZoKGkkIz2nDuv5taC91IG7UMTl0Rmr0eJGJdjMrQL7b6cO2VdfhwQ89iC3Lr0dfdqUA9GyiADpJK6EnHcEChtMKksgXgN6YHEHSjFS6mC70twvQUeiB0blKBrNtpoMinfNhCrz0MmaefgovPPMM+o4cQnuljFw2A3thFrmOEgqrVkkdcQL0dH5eYt1r1SqmzQRHl3eif+VK9N37HnT/H78Gy/NQLrZhvtQOW8LblQOa8LktShVAZ1qAOJapExRAJ+gVFkzgS8CeQkrLG0AYN1D15zA7O4uF2QlU5scE8tphiGysbOctgM4BebVgnwPobW1r0dbWKx8eYGUEoMdxSrO3nI79xYpNJu3idMeLG5sOeQNxhhzaRN1MULYI/FO0BUC+EqA6Po7FF17GyKu7cWD/fvQfO43OWgNthSJW5grI5YtANoPUrwPlMsrlRexlpD+j4tesRnrv3bjuttvQs30b0nVrUK83AMuE6bmIkhRmHMn9JAA9bQBhDVGjgbA8jaBWRhgEcNLobQN0XhsBeiOjotpbAJ2LKhzDBYMLqK3jjMM0q0AUINr/DMaPvI6RkQnksuuwcvV6dG+9CTNb349iVw8ynoM4rF3ePwgX4WwaoF8EEfUhtAJaAa2AVkAroBXQCmgFtAJaAa2AVkArsAQUuFoA+psZcgismcLIeR4manKOh5CcsJ1zmnSNM3r9v//7vwVq0zlOOM3H3XffjU996lMCvwnHCdw/+9nPYnh4GGvXrsWf/MmfYPv27Vi+fLmc48iRI3jssccEshPW08X+yCOPiHOcjnG2L5vNipP929/+Nv72b/9W2iVlFA1DIDnn7vjelmue81CE6QT1Dz/8sLRJ5sNMNaeoN62AVmDpKKAB+tLpiyuhJRqgXwm9dInaqAH6WwlLJ+/F39LYQhJ5yoFuhUgsXwaCjlGGbZQRBwHCWR/hYoA0TdDWtxVe+3LEdoyRzCwODB/G83ufxWMHv4yJ8jBi+AjtEK6XQbvXgzWZDbBNG9VgETPVUdRrdcRxKPHhvt9AySxhsG8D7r//fty69i6sL20Sh3UhaoOb0MmdwuRgkAxYjNSMmA8RN2qIpkYQBw1pb2ulKBVqOc1/cvD7dhzosWGJ29hKE+TiOgyCYEG9kXRCw8liIVMUEIx8J4zScmScDAp0g/vM7wbiH/wQs098H3t278aqkyfRXavCy2cx2taFRlsJdj6HnBkBrOc+v4C+yRkYdR9lw8BIKScrUp1770D6+x9Dz/LlaLT3YDrboVzniY1CaslAmcDXkWh5qmQiTQ0kKb3tCrSret5Nhzqj8BEhDkNUq4uYm5/A9NQU5menUF2YkWtj5XBWeOIiCTsBHJhwHBdJ1oSZdSU5oNi+HO3tPSi1d8DwCoDBFbmAVAI3ORhXNdFZI10M8c0Y+JTnt5UDPDZS+EYsrm/Gt3vlGhbPDCH+yqOoP/ciJlnzaXYabhhK4kFjxVokJdaOctC94APzi2gszCBoTCE1ElT6ujB+4zXYccst6Ln9biQ33SUu9cQ0kFiWNMFKEgHoXGxgJQ0gbsg9HpVn4FfL8Lm6OOVVqAbT46+WHajv+H/ejWlzAQO4yCPJyE8Tu47EqaoPLxHd6Uze53mKSGNX7lHLqsAwQiRRAH/kVYydOoSzQ2cRN2L0dPWgf8M2tF1zN3LL+pEWO1E22+SDDRckmM3yAbZhwOb5+EFJ3ZYwTV4f26X+TvC5igLgplos+zUTFNSr8sty0f+oaIB+0SXVB9QKaAW0AloBrYBWQCugFdAKaAW0AloBrcAvRYGrBaC35gw5d8PnMhdjmuL65mv82nJuE1JL+UumNdZq2LdvH77zne8IRGf9cs6LMFL9D//wDyVSna8xbv2f//mfxcSyZcsW/MVf/AXWr18vUe2Mjaeb/NFHH8U//MM/CKin+/w3fuM3BLJzfpBt4XEPHjyIb33rWxL13gLoLYjOfSQds6ND6rLz0d7ejm3btkkcPNvC6xDjh960AlqBJaWABuhLqjuWfGM0QF/yXXTpGqgB+ltpe2lWBxKSKjjYrF9tqjo/2XQeXjyDermMcKwKs5zIikejbzuMzpWIMgkOeifw/KmX8MNXn8CTpx9HJZ6GSyA346KvexnWdq7DhngTgnqAicYYhsPTsjpzPlrAXDIPLnjMG3n0d/TLisoHNn0Q1/ftEIDeHnYjQ6sy47CFDZuSQp6wTjtipEEdmBlGWK+Ks5dt5taquc3nPyvO/WfdwSq82xEYbRspMnFNADr/F5OMEqC7GSzmFdxErh10oefdPIo1H9lKVfbxv/FNzH37Ozh27BjWDw2hq16Bmc9i/23vx3TXMsRJiPZ0HsnCDOyxCWw+eAJZP0Rs2lj0XImNWtx1E8b+6GPYtHUr4s7VmLA74MNHX+xgeeySciMyfMSGqgVvGoxhcsDkKcukHizHzprkUYuvA3Ed9WoFc9OTGBsekuiphbk5NCoVGWh7rgvP5jEYX27AMm2B5hnHgGurwXi+1IG2jk50dnbBLHTCdIjcDYSmC8OyYVgmIgOgkZ1deG7xAuF1EsG27CbYjyWqyq43YM0vYvbECRT/7nPIPvkM0jjGfFqHjxiR6+Hw1h1Y7OhCJgY2TQYIp+YQzU1gY3AWjhFjojOH1wa6cMONN6Ln3o8g+eAnhA+zHQGvxABspPLgpgB6gIQfhiq8/kXU6zVYadAE6Ao8/yRiVveH+n2M4SIUzQHLWIBtqkUIXHjBh2xhN4yk8GO3XBwHqFUPYmzsOIZOn8T82FHkPBtrVw7g+o074a5ajXr3OkzmN8nKYRsJ7FjVQ/cM9WD/JEw6SFSfhCBEb7WLWfp8LmH9TYDOaw/PLQj4cch+8f6ma4B+8bTUR9IKaAW0AloBrYBWQCugFdAKaAW0AloBrcAvU4GrBaC3XNmcY2yBaM61sNwi560410GQzfkt7sON8zU0iBCof+1rXxMA/uKLL8o+d911F/7gD/5A4tWPHz+Or3/96/Lge6+77jr85V/+JdatWyfwnPM7BOP8OSPc6Uin0egTn/iEQG9Cdp6nXq8LpP/mN7+J7373uzIXyp8RlPO4nLsjMO/t7ZVjE9DzqyrFWJD2cz8N0H+Zv1H63FqBN1dAA3R9Z7wdBTRAfztqvcv21QD9rTr00gB0DgClYjbpIt3BhnJzE6A7wSQWZmfhj5Th1Ax09/bC6L0WRmkFIifB4fwpPHf6Rfzg1e/jqaHHMe8ToDvosXoxuGYQN224GR9Z+5AMPPcNv4Zv7fk6Tp06hdlgBg2vIRfqhA7avQ5s3boVv3rDI7h93V0KoEfd8AjQxcGs6mjTvRw7PpI0QuLXYMyOCEDnQPVSAXQiyWyiHOg/CdAXcqwdbymA3NYH13JRqPrIV+tCjRe/8l+Y+ubjOHPmDLZNjqKHseNtJfi//38hvvFWoL0IM5hCsP81xE8/i7bvPQOrXEVkmahkszIQn717B87+wSOyWjTtXosJtxshQvTGNvoimxQVkRkgppNdVMoKQFfgXN1LTA5I41C+ZzfHYQWL83MYGxnGmVPHJUqqVqkgrNcF2me9DDIuA9gJ4W04tiMDetcCPMeUfbxCG/LFNhSKbciUeuDki7AyGcB0ENF9nyRIWCdK4Dlgm+KBFkd4HPhyT1gm4Xwq/efMLyIdm8DY6dPo/H//CYWnnkWUhqg6BsxiHpmeXpy5/hZUO7thBzHWjlSxcOosFodPYrBxBmnsY6zkYe+6TuzcuRPLHngY5q/8Fnw/QcxzO+Y5gG6R6Ev1+QBGHCA9D6Bz5TDBOp3nLef2xQTo/D2TWvUpExiOYnLiJM4OncLUmQMw0wjLupbh+sEdKAwMIuzfhOn2beoDGcsYhL602yVAZxQ/NWa3x4bsEzMFgMkJAvY1QH+X/dOoL0croBXQCmgFtAJaAa2AVkAroBXQCmgFtAKXXYGrDaAzqp3zNpxn4fwXITrnzRidTlhNuE1QLXOazUh3/pwx7oxgf+WVV2Q/Osh/93d/V+La9+zZgy996UvyMx772muvxac//Wlcc801YlYi1CZ8ZzQ766BzrvGhhx4SB/uqVatk/ocQnw54/vyrX/0qvve97507z2//9m9Lm9jeVkQ728/28fXzI935mo5wv+y/RvqEWoGfq4AG6D9XIr3DeQpogH4V3w4aoL9V518qgE6wyUBo0tcAMBpIkxSZZApGbQQTw8NoDFfgBS5WrlsHa8UOoLASURLhSOksnjv1En7w0vfw/Ni3MFObhJk46PV60dfdh2tWbcH9Gz6ItcvW4szsKfz3i1/B/v37MefPIc0nKio+9NCZ6cK1267Fwzt+DbevvQMmLJSidriJJw7rZta0xHSHdh1xogC6PTOCqFE/B9BbcFIBSgVJW18vNL5d3gO6lm1x8NJFnCVQJYTmw1CubN/xUMkUFAgudMJq64NpmMgHCXK+sl3Pfek/MfHYYzh16jSun51Et19H5GVw/IEPo3DXPVh3/XYgG6G6dzca33sCucd/BLtcBywHgZOVYy/eeT0mP/UI1m3dBqt/HSrFHsSIkQ8NFAMWMg8RuCEiV0VHpWEGRsIVsIybEgGQJDGQBM1I9Qi18iwmJ8Zx9sxpDJ85IYPwKCBIjgWUZ+WRge0oeO7ajkS4u7YBz7FkH9PLwnY9uNy3vRf59k7kSyWphx5GsTxYdzxm/3FVLksEGIa4vaOQiycIzwnoDSSMNq8sIpycwKnjJ7D8s/+Ejiefo+8cftGD1dsFb2AdJu9/L+K1q5FjnfmjEzi7ey+m9+7BtvHTMKpVjGct7O9vw/brrkPPhx9B+onfR8OPRBfHUfc4+9OmM5zx/AToSagWIZRn0agsSA16i1pdMEC3EUN9cDKNKiyjrJ6n9II3HehxEUi5sEEtamB8vBw/GsX83KikAIwd24Pa4jyK2RyuXbMR3Zs3w1y7HXM9N8OybYlvN8JAIvEdw4BH3ZgeETEm32hG4ttIxXVOgP5GhLsh3/H3iL55EndZMqNc9DrC/Sr+11ZfulZAK6AV0ApoBbQCWgGtgFZAK6AV0ApoBX62AlcLQG/NG9KgQ+DMjY7vljucEeydnZ3i6KYrvKenR/aZm5uT5MnHH38cTz/9NCYmJgSM33vvvfi1X/s1gdxPPfUU/u3f/k1MRXSB33jjjfid3/kdcYjTGU6A/o//+I/4n//5H6mFzu1DH/oQPvnJT4q7vNU2Hovn+MpXviIudH5/xx134OMf/7iAerrPOZdIoD85OSn1zzmHt3LlSnGla3Cuf9u1AktXAQ3Ql27fLMWWaYC+FHvlMrVJA/S3EvpSAXQLCes4iwu9LhCQmxuOIV44gVPHjqF2toJ8ksfGbdtgr7kVyK9C5Ac40jmKF06+gh+++D28MPE4pqsTSEMLHU4nsl4OK7tXY9eWB3DTppsw58/i0Ve+it27d2OuPgczb4hr3Iuy6M33SS2eB6/7Fdy86hZxoLdFRQHoPxbDzprZVhVREiJt1GBPjyJuAvRWjaI3HL7pLwTPee1EvoFJGEnImiAX+edqoCuwCgSOh5qbUwA93wm72CsD2mxkIhsrF/DCf/4nxr/2qNQxum5uGj2NGgLLwhMb1qP3nntw5/3vA/oKKB/Yh/r/PIHct54RgG4aDhIjC5PxTHfuwOLvfRQ9mzfDWbUWUWevOOFtH3AI6oMAjVyMMKMAutHIwIgdeW5ZKmw8JUBPffnqN+qYnRzB0NAZDA+dxszEqKrZLRHkhgysM56HnJeR54xzJ0CXlbeOhYzryIpW1ogXSMt66aUutHX1oKOrG5ZXEGhOB7rleYjiBEmSNoG+iTQhQPflnGTqBOgSPe9X0ZidxJFDh7D6M59Hz5PPS1R/o82Fuawb3sZBTPz6B+DdsBVdxXZg3ykcevIZjD79NG4+cQbuYgWTjon9PXmpJdXx0K8j+tQfIwpjWGyjrCYAzCRWbm72GwJxfROgh02AXq1WYCWsga60+3kR7hzcJFIxnko0YBn15vM3AHoqNdKVo1/C3021uMFN52Qxw9TEGEYPvYLp8REYUYSN/f1YtXUrshtuwsKqe0R7g/XOQ19WHTumCbd5PVwLcA6gC7L/SYBOTN4E6GppSDPCnX3HfXUN9Mv0T5s+jVZAK6AV0ApoBbQCWgGtgFZAK6AV0ApoBa44Ba4WgM65KZmfMk2ZD+PzmZkZqXH+5JNPSv1yurkJz2+44QYB25yLnJqawqFDh/Dqq69KAmU2m5X4dgL0u+++W+Y+6SxnzXKWUCSAZ330j370o3IMOsJ5nL/7u7/D97//fQwNDck9QsjOGHfWM6cLnQ8C/Jdfflkc6ITofC+Pd/PNN2Pz5s3o7u6W9rNNIyMjAtIJzm+66SZJ/qSDnef6RUteXnE3r26wVuAKUkAD9Cuos5ZAUzVAXwKd8Mtqggbob6X8pQHoSWohfTOA3hhGY+oQXt+3D9WzFbRb7dhx001wBm4HimsRhRGOtJ/FS6d346mXf4Cnhx9tAnQTRaOEOEwEoP+vuz+BGzfciNnGDL6x51EZ6E2Vp5Bm6OhOkU3yWFZcjltvvRUf2PJB3NB/I0yYaA9LyoFO6Kc4rUS4+4YC6Em9CntqBLHfkMHo+QBdMGXTgc7nb8d9rhAnEFqsOv0zALrtoeap2td2oQsOHeimiQwBeqSKjwePPoapr39dopq2To2h128gzWTw7dWr0Pue9+Du++4FlhVRPXoI/g+eRvFbzyGdX5QI9AgusvkiovfegurvfRRtAwMw+1ch6uwhElcAvRGLA93PxQgyCuw7UQ6IbEQRoXUCyzIF2KZxA416FfNzsxg5cxwnT57AxBj1qzXhuAPPUXCc8e0S4866564Hhw5o00TWc5DxVBwU2X0jCOEHIcxsEcX2TnR19yDb3gPH9VQtetdBEESIWEudsNziwgLGjqtaUYTUdGSzr+wkgL8wgwN79mDNZz6P3h89jwgRZswYVjGH0qplOPQbH0Lhzluwvn8VsPck9nzvhzj9wydx5+kRlIIQ01kbuzuzAtA7H/5fiH7//4RtEJoDRrMWu5lEsNJI2sd64BYd2UmCYHEa9fICCNAdCUC/NACdaQBKCwNZcxGRX8Hi3AzGjuzG2VPHUV1YwMr2dmzasgVtW27H/MYPqAh39nqo6lTZhoEMoToTB1jeICWQNxGmdKUrIP6GA10D9F/Wv2X6vFoBrYBWQCugFdAKaAW0AloBrYBWQCugFbjSFbhaADrnFVtwmRCcczGMc2dqI+uNf/azn8XY2JjA9a6uLnF3c56LENv3fXkv3eQbNmzArl27ZJ6T81OLi4sS7/5P//RP8h6C8QcffFAc5nxvq746HepPPPGE1ELn6zw2H2zLxz72MamHTtf7iRMn8K1vfUuAfKVSEZc850UJ2tk2zhXxmPzKdt5+++143/veJ3XXz494v9LvS91+rcC7TQEN0N9tPXppr0cD9Eur75I+ugbob9U9lwigJw6SOCu40DUX4NrTAumwcAzl4T14be9rqI346PJ6ccttt8JZcw/QvkHqSg+VZnBw/Che2vc8vv76/8bo3JAAva5iDzraOzC4egN23XQ/1nUNoBKW8crIy1Lv59TQKcwuzgg4bbc6MdizHvfddx9uXnUbBtoGYRkWimEWbqKc8bBU0nRixGgYVQSxLwDdnaQDvSGDVLb5/CiidwLQiaID20JiGBLFTQe6SZc2XdPiSjYQWi7qtorldgqdyJSWw3IdOH4Ki2DbMpE8/Qymn/gBXn7+eSwfHkJ3GCDT2Y69t2xB9207cd3OHTB6i6idPY3ay3tgffdlzJ45i/m5MhLfxYoVK1F4750wP/4QssuXw+zoQZorSQ64EaQwA8aAR4hzMWI3QiqgOo84NhGGETzXgu1Yol3UqGB6ehKjI8MYGTqBsdFRVBbnpa55xssg6xGau6reuesoiJ7JwHP4moqu8jKeRKFzbUIjSgSg1+sN+LDhZrJoK7Wjo28FSp1dyBUKsoggitg3ynXNPgkDX0A+4/BtSznaLYuAOEJ1cRb79+7F6r//Irp+9CIafh0LZgNuWxZdq1bg5EO7kL/1RqxeuRo4OoKjTz2HkaeexuYDx9COFLP5DF5ty8pCj/YP/ypqH/1tcdWzzyxZX5BKFDoButSzIkCnA10A+gzqzQh3hrKbxoUB9FSAtUoc4P1xzs9txIKx5azNxR/ynJZxqS1vIMt2xCEa1TLmT+zHmeNHMD12Fp22j8H1g+jYdhf8HR+F63qwTFP6l/c6SwWwn1SpAgXN+VqcsuKBisyXCu7NxjC2XVWg56MZK68yB7QDfUn/a6gbpxXQCmgFtAJaAa2AVkAroBXQCmgFtAJagV+uAlcLQFemDwh85sY5Rj4Yr865TDq+GdXOyPYwDGU/QnaaT/je5cuXSyT7zp07sX37dqxevVqAOl3pfO8Xv/hFmbukK/3hhx8Wl3oLvhOAP/PMMxLP/vzzz0sMPOfQGPdOaP4rv/IrAt3pIOcxmHT5jW98Q1zvdJqzjYT4bC8hOR98H93ydMLTMc8Yd5nv1ZtWQCuwJBXQAH1JdsuSbZQG6Eu2ay59wzRAfyuNLxFAjz0kcUEGURl7FllnTA28Jl/H7KnnsW/fPgTTBvryK3DrbbfBWX0vjI7NiF0L46UKzi6O4cCJ1/GlFz+P4yOH0Wj46OrokQihazZuwQ1bbkZnphNBGmCkMYK9e/fiwMH9OHnqpFzosuxyXLvqOjz4wQexsfMadNu9MvAsBh7chOS8yflMAsEYNaMMP2ogqVXhTYwh8VWstcSQM8K8Wf+8Fb3UGvS+nTuXw0nfsRCLe/kNgM7K1a7ik4hMF3VT1b62c+3wSn3I5PMKntcjWoyBAwcw9+JLeO3JJ5E9ehiFWhW5rg5MPXQnSju3YfXaNch05VCbnUL14DEkP9yNoYNHMDE6BbOelZpJvffeA+/hD8Nub4eRLSJ186qGNktZh4nAX9ZRT50QSRCgEphohKq+fFshK9CbGlbmpzB8dghDZ05hanwElfIi0jhCzlOD/VzGQ54AnS50x0bGcWTlqtQ/b36IsF0XhkUoHqERpgLQa/U6FuuhwFsvm0XvijVYtmIlOrt7pIY86T37xOQKWN9HZXEB83Nq8QQBfamtiFw+LzHj1co8jhw+jBWf+xLafvg8KnNzqFkNZHpK6Nm0EdMfvAPuDdvQuawfGJrG1Ct7MPfs8+h89iXkohCz+Sz2trfhxl270P7Agyi/7yMC722k8KQdrE3OSHcFtu00PFcDnRHu9cqiRHPZiC4YoJNJ876QLbVgNNMcuNiD9yu3xPQBUz1vAWwuwshynQW7MGjAHzmGM8eOYOT0Ebj1Maxa2S8A3brzd2S1WiltvAAAIABJREFUsW1zMYkqe0BdTVM50AnP+VD3vULk6izN5AZZ8MEFAy2A3tzhHPjXEe5v52+D3lcroBXQCmgFtAJaAa2AVkAroBXQCmgFtAJXkwJXE0BvubfFvMAkxmxW5kjPnj0r86OE1YxhZzQ6X+ccGufOCNIZsT4wMCBR6oxNz+dpcInlvYTiBOTcjzD7tttuk3lTzn+2UjVHR0clCp6wnk53np+R7Yxlp2udUJ4b20Tn+eHDhwWgc18C/dnZWXkPz9tyya9Zs0aAPuF+qz1sk960AlqBpaeABuhLr0+Wcos0QF/KvXOJ26YB+lsJfGkAepoQoBdlUOfZM8i5ExJRtDj0MiaOPiUDMrOcwYr2tbjlllvgrL0fRudmxLaB8VIZc2kFI9Nn8R8vfA67D72M8fEJ5LMFbNq0GdduuQ5bB7fD8zJSAjq0Q1mt+eruV7F332sysBvoGsTN62/FR+77CPpzq5BPi/K6AuiEhCSdqlwzgWQVC2iETYA+OY60CdCp2vkA/fxVlec70y/k9v0pgB76Km78PIAemg7qRkZFxbsF2IVulDo74UQGQIjuOMDQWVT37cPQE0/Af+kFJONjMPNZ4FMPI3vtRoHHnSUXQaOK6plR4Eev4eS+AxgfmUI2KeGGG29E3/33Ah/5AJDJILEzSEwPFuO7SfcJ0Hn+XIzE8sWNf2ZsDuWaL1p0d7WjrVgQ9/Lo8CmcPHlcILpfXRAnOR3nnq3qnufkoSLcXdY7t1UMFZ/bJl3spM90OSdqgUWkIty54nZqoYpqvSHeZgL0tQODWN7fD5h0pmfkONwW5ucxOTGO0ZGzoltHewnLly1DR3c3HCtFo7qIkeFhdP/zV5D5nx9hYWgIQSZCdmAVum67FfjA7cDmQaBYAiYrwOFjSF94EcnXvoFwZgZTGQ/H+pfh2oceQul9H0DtpjtRqwWwYSDvMIbegG0kAtHlfol9GP8/e2/6JNeVnvn97n5zrb0KKBR2YiO4L01qmlS3WprRaKTpmQ8zdvibPQ6HI+wIf/Yf4P/Ay7cZOxyOsGLC0VKMtplRi1Kr2U2xV4ALSILY99qrcr37dbzvzQSKbKIJNAkSJM5lZHci6y7nPOfcrKz8ned580Rd/GlvU53gw8EAh/S2Y/vTaqDfL0CX0uWqZVniJ4UCdImVtzeucfX8h1z68F2S1bNMT00w+fg3af6T/5FWq6X3kG07+keRuM4tu1oZnRfVo5r71YIF2QxAv5c73exjFDAKGAWMAkYBo4BRwChgFDAKGAWMAkYBo8CvU+BRAehjkD3+DkvgtjjIxWghP5PvXQReyybfi40j3OV7NPlOVcvvOY4+H5eZlNfk+8lx1Lu8LueXcwkEH8PsMfgWF7kAermOnFeOl02+txu71WUfOV7aJsfJOSTGXb7LFYNMu93WNo/bLf8em4zG9dbNjDcKGAUePgUMQH/4xuRhbpEB6A/z6DzgthmAfjeBHwxAt8oAK28RJwWBu0zNvUR/a5P1c69z4/0fcOXKZWrFPEvzx3jq2edw9/8e1uRRpPTyeisjsjM68TZ/d/H7/Ozdn/D+B++x0Vmj2WoyMz3L9OQMcZwwjIdEaayO5e5Wl2QQc/DgIZ459BwvHn6JZ088y6Q9TZBL/WyLMHNwxSUrzllX3LQlhbiUy02G6YC8PyDcWNMa4GNYPgbl8sFwpyv9fgG6eHUTz1EgbBUFQRpr2LW4qP1RLnZmuUQEGsmdOzUI20zPzOK7PlbpgHzI3dwkunyZ1Z/9jLWf/ZTVcx+ytbbBU+19TPp1Ss8inXSJi5S4N2C4uk4axdj1Bq2jT7D35ZdpfuMZimeOYzkOQ9ulJ/WVHBtB0gJfpa+JWxBbCVExYOPsNYYbXfVET060qNVChcHL169y48Z1NtbXkOruzWaDZi3Atwt1NwcC1H0X3/PwBJ6PoqpcqRVuVzW2c8smLUr9Q0HS4+M00w/pKxvbbG53iOKEiZl5du/Zw6K60Of1A70rAL0sdKXu1SuXuXbtCr7ns7Awj6yGnVlYwLc9sjihu7WN/xd/Rfdvf8B7b7+ttcmnZqY49ORTtA8fxZ+ZBT+AbgbLqwwvnePKqdfJogHRrnnWn3uaZ37/95l97rfI9x0nzwuNNRcHtkbF2wW2jGxRQjaUbHvyNCXrbxMPekTRELfYGXkux1bO7h0B7befS7S/MwLylCEU9QpgW4U+ZMu8DoUz1OcyFjKPHNvBH3g4hYMjcfb9VVavXOL6h6fZvvYTwsClffgFpr/z3zM5NUXYaEFQp5DIflxyy9M2ZQLQkfGpHPbjzdKIgjux7dL/j3rQbaxSlhYYB/oD/pVmTm8UMAoYBYwCRgGjgFHAKGAUMAoYBYwCRoGvrAKPCkAff48osFrMC/JvAdnyvZd89yYQXL4bk5/JYwy1BWaPobbsI9Bb/i2bPB8DdTmfQPGd0HsM1uU1gdta+lC+o8oyvZ7sL9/Bja8vgHx8fTlmfF05Vl4fO+LlmnKOMbwfA3Q5586Sl1/ZSWkabhT4GipgAPrXcFAfYJcMQH+A4j7spzYA/W4j9GAAul0GOGWLKCrxnBuE7jl6q6vcfO9vuX7mNVZWVpgKD7Bv8UmOPvkk7sKr0H6MwnPpth1SF6Ii4sPeB5w+d4q33jvNuWsf0Ot39cObfJDUyO8oZhjFGhnUCBpMNaZ5+umnef7wN3hy6WnmpuZoFk38TD5MgpdbVd1qBejipxUQmtEtNhgmffLBgNrWprqHxx/+7gbQx3WM7vVDooJJ+ZArmFQ+4KaJOtAdyyYQl6/8HIeorD7cZnZAGbaZnJwk8Gs4jl9FuA8HZBsb9C9fZuudt7n+7rtce+8sv3UuZ3IrYVDEbE5YxHZJJs5u16I9PcXEgQPUXnqJ1tNP4x47SL5/Tq8p8HzLtglc8KWGty4UgMgqGNgJQ4bkF5bJ1juqeejL6lebIs/ZWLnF5sYGg36Puu/SajVp1kMCu9AxEigfjlzn8txRk7T0Wc3/1SpayyEpqg/zaVkBdFkQsby2ydr6Bt1uD7/RYmp6RgH6kWMndOWrZVta+/zixYtcvnyJmzeuK1iX+kuHDx1idmEB1/IpU3FTF/CTN9j8hzf48Be/YPP8WYKyYHFxD41gGtetKfQN+hlulJD0t7i8dY56s4Z3/CjJ732b/c8+S3PfMfLWPhxXAHNGWlSrfB1bkgRG0ffpgCIZkskfJ4NtkmGfOI5wi1zH+zaA/ghAr6qJV7UFqkh4T+qoy94Cz8uWPs8VoFd7pt46hTuo9tEYMEsXWni9ACd3cSxxo3fo3LzGrXOnWL/4AygzanufYuqV/0bjuuqT09j1NmVRkOGRWsFoHsq1qrpc4ju/0zq597QS+uix45k0XVzspWcA+sP+C9G0zyhgFDAKGAWMAkYBo4BRwChgFDAKGAWMAl+iAo8SQB+7zCVtUcD12F2u3//o9y4oEB/D8LGbXEC2vDaOfRf3t3ynNj5+DLPH+8u+8prsv9O5LtcfA/gxVBeAL5u8PnaQy7Fj2C7HjMH8TlA+LnE5drnvTO38EqeTubRRwChwFwUMQDdT434UMAD9ftT6mu1rAPrdBvTBAHSHALdsMRyWuM4NAvssmzducO2d73P9zN/S6Wyza/I4B/Y+w/4TJ7Cbz0LzELSaRFMhiQtxEdN1t7mweoEzV97lzIW3uXTlIsvLyxpJVK/VNHI6STJ27drFwswuFmcXOXnyJE/sfpoD7UMKOetZnTAPsS1wM4m2HgF0R1B2QV6kdPN1+nFPAXq928GSmtCjbSdA3/kB8X5XWFYAvaqUbUm0fVZFejvyoRSJM78D0IuyoHDFgT5Bo1FXgO4JQJeI7SSGKAJZeXrlMmvvneHyz09x5OfrBDc69OI+Ky0B56U6zP3JJgsHDjB17Bjls89gLS1RLM6RLbS1h33Hpuu4BI4m4uOUJXleEtsFQztlSER7K4GuRDf1yLNUH0kS09vc0Hhy+bdEtdfCgHroU/ekdnapDnvfsfTDuDrOkXPnoDC5AuiFLdXBqwURAtIlwl0+yAtAX1lbY2Nji8xyqNXr7Nq9yEsvf5NWu63X7Pa6XLxwgWvXrqoLfnpmhv379nL44CFm5+Zw8ChyG7dWx7rwIfGZt+m89RYXf/YTtpdvKf3NupCnJU6WM7Ud0XQ93IZPv52y7/A+Zr7xInz3n2FNT5OG88T2LmoNqUEuAD0bAXRwpDa5gPq4Tx4PiJOEfNAhjftVDatyDNBF9aqW+B0H+q8CdKmlrlvRuDtAdyqAnmUpjgB0L8Dvh7i5q/M9KAcMV26xceEtls+/RhoPsOePUn/hv9J7pj0zh9+aRnzkmeWT2qE2SuB5YdvV+BTyB1QVT29rDH3lgK/6MHagW8LOsQxA/5r95jTdMQoYBYwCRgGjgFHAKGAUMAoYBYwCRgGjwOevwKMG0Ov1upYrFCg+dpTrVz4jQC4gW75/FEg+BuBjx7fsJ651iVOXTRzjctwYXo+j4MfnFYOKHCsAfHyMONvle7rxMXIdOY885Du48fnG5xiD9HG9dtl/XJd9XNNdv+tzXf0+z2xGAaPAw6mAAegP57g8rK0yAP1hHZkvoF0GoN9N5AcE0IsAr2gqiHWsy5TZaa6fOcPNMz9i/cLPiZOY/fte4sDBF5hZ3E3ZPA7NvdiNBulES53aGRldL6Kb9tgabHKzc43VjVWWl29y+fJ5/XDn2h41v6G1sffM7WVxZomZ6RnmgnkmnEmFlF7q4GVuxfvyUTlnuwRHwGBGIRHwyTqDYY90OCCIB1hF/ivxQ2On+fjDptacvo+tgqWit5DTAq8ssPTDa+XGlk3AZSIx2uJAd3wyr/ow6wd1vKCGJ7WKRg52BET3eqSdLsPNLazTlxlcW2W9s8nlvIdV85mcmWb3of1Mzc0RTk0xnJgkmGiTN5oMwlrlhpfob8vWkvBBBl5cUCaJRoVLHHzuu8hopHHEYDjALgvKIieJE7Y31omGA/I8o+Y6uiDAtaAm/4PUBi/xrBJbIqm0Trg4/gt14Fd9t8gdj8IR4GsziGNNFYjiWGuuL6+scP36DdY2t/Ucs7NzPPf8Cxo/XuQFne0t1tfWGQ4HCnPlD5LpqSnm5+ZZ3LuEH0xSElZ/IPRWiTdusb28zPqZMyxfuMjy9Zs0L3SwtyOKJKXWGzLTajOxf4Hh87vZfewwjWNHGT71JK4f4tDASZsaBFDYOZlTgWWB5xJhrwbyZEA67GubimGXPI3Ure+Umfb59navAL2sQ1EtdtjpQM+8DYoRQJdJpCUG8pJWPomTe1Bk1BhQ9jp0b5zlyrt/ydbmGmkwi3fotzlx4gSzSwexJneB65DaNWKrRpZm2BJn74UK5m1d3jDqJ5KaUDnQdT6PbgFJEZAoevnPLmQe3N+9cS+3UXX/jeC9JjY4ejNLjXbLqmq3y51U3WMf3XaoLipWCRTjs6lzXlz/VfvNZhQwChgFjAJGAaOAUcAoYBQwChgFjAJGAaPAg1XgUQHo4+8SK4NC8RHwLQrvhNr6HZl81zdypo+d3+N/7/zZztH5+PeV4+PGse47zzf+LlPOJT8f11cfn2+no1zOI/vI/4/3Hx8/Bv9jR/qDnS3m7EYBo8BvqoAB6L+pco/mcQagP5rjrr02AP1ug/+AAHru4+VN/ZBll+fJBz/l3KlTrHzwE7rXzyjQPHT4m+w79CINcfbWDkJ9N74C9CkK36e0oeel5FZJWiRs5et0oy6d7hYbK8ukeYJtO4Reg+mJaWZb80zV53A9l7AIte65Rg7lLm7uVHbffITSBKDbCWWRkicRg3idYdQniyMCqWEtTuLRB9mdyo0/KO50pd/zbaWXHgP0UoFrhesEPVbt0nrgtlQih8SSKPtAV4y6QQ2/1qhqIWkUumahQ5Kqm71MM+JLqww3u/SSmPVygO27NNstpnYtUGvUsYOAgesRBiGx67GhKLTEL21q2OpgrqUWgRQiTzMp1K4x6UqLg5KkTHS1rCvQUhzLaUpna5M4itQN7lvVa2WWEtjCNgWggyfn0WNyrJGT2RotHpB+Fq5Pbrv6R0SSZqRZrnHum50eN27e4uq1a2x1ulpTfWpqigOHDjM5OaXAfdjvj1bTloS1QN3gkkzQbk9ozfRacw7Hq+AzRZcsE7A9JLpyjc61a2xcv0n9XBd7K6ZIM9wkodlqU1+aI3txF829u3AXdjHctahaeKlHMKyp9IWbU/jVQgvJFaiyBaCIe6SDnrarjHtib9exsgWgj8Z5PGd+rQOdsQP9bgB9k3IE0C3H1pj6NMmYZFYBepmn1MsedjxksHqJa+/+JSvLN+gVdcqFZ3jqqafYdegY7tw+8DwSu0ZETf8osvwQywvVOe9YqS5+kM0t49GsqW6nsYs+s9wKZpcC0O0HAqINQL/ndxqzo1HAKGAUMAoYBYwCRgGjgFHAKGAUMAoYBR5qBR4VgP5QD4JpnFHAKPC1V8AA9K/9EH+uHTQA/XOV86t1MgPQ7zZeDwag27mHl1Zx0HZ6lqzzBmd++UtWz58iWbtAGNY4+NgrLB18nqDdZuAuQjBL2GySTk5jhTUsz2HolBSW+E5z+nSJrVjQLb5EfpNSyPnxCPS/Oj6hOted1MXNXAW3QenilZUDXQG6HKT/GFLkMVkS0082iJMheZoQ5DECeD9e23wMz8erMUXRnatBP/WO0MtWAF2j23dEYX8UoIsXHFLLJXG8Kv48qOGGdcIwwJeIcYHacjqJScpyKfKNvS0OZ4HdHoT6U8qyEHu0ws3CcUiDANdxkdCn1dH1/cIhLB0cx6JeWNQkeUkBfaHnJc8o6w6ZlVdR5COAL8B72OuRxBG51KXPU+JoSBbHeALL1dl+Z6GARH/bI8hcAfTRIgW/RkYVU2XZAmKlSznXrt/i6vXrLC+vUFq2usslur3RaNGemMD3fPIsI01SHNehXg+xHRvP9aiHNWbnZqlP7Marz4Bjgx1RWhWUtra2odOFTg/rRoLVG8Wvyw8l1mqyRnEohGZIHtZJGxPkAsljl3AQKkAvvZzSr2KqHHXXZ1Ut8UGHuN+hP+hjJQNdNGCLFtL3UZ/Hc2UM0Ctj+h28Lksb3I8A9KYeon9gjmB27m5TOFXNKktKA+R5BdCtWdzCpZBY/byLncVEm9dY+fBvuH7tCpuRTTpxlCeeeILFIyepLx2RolfECtDrVdO8gEISEFKB56n2T7YKoEtuQbXsYydAHzvQHQPQP/WtwOxgFDAKGAWMAkYBo4BRwChgFDAKGAWMAkaBR1kBA9Af5dE3fTcKGAW+KAUMQP+ilP56XMcA9K/HOP5GvTAA/W6yPRiA7mYlQVqok9vqv0+0/CPe+uUvWL9yEfodZmZmWDr2KrP7nsGv1ei6DbKgQVCrYTenFRY7vk/qhJQSF2SVDK14BA/FuZ0qVC9LAZM+HhIz7mMXLnmR4YjrXDC7Y2HlZVX3XGhfkVXucnFCpwN1n6eJ1CDqkiaxOqkdO1GU+SAA+h24WEVgVwCy1P7JJosFMnF9S11ryyazBWw7WH4NO6xRC0OcsI7tBTi2Q1pa5GUFyluxqzpIHDfisJfzFjlZNFQHtGrhVtFLhTiWgwrUK7aV/bIMLxezuaOOZG2cREdlGVkYkFmQphm+Y+M6lcu4kLpKWUaeZpTJkEGvTzTsY6WJnlvAq8S/yyZQeOzS/ghAD2okpa3AWdz20r7hMOL8+QssL69qFHp7YpJmq0kQhLr+odWsnutShBJ831PAPpIUx3Fpt9u47Tns5gyO65L7EhdfpazbWYEtfZNa9D0B4zIvJNo71wUHmefQn7AoXJvc8omchp67nttMpqPFCzoH0yqCXxcEZAqck/62AnRZEODkkS6UkDGU/n98Xu0E6NUMqMZeFhtY0hZpa+lhFYE+H1ccl+e5E1PalbaW65HlJUkc03ZbyNXEgV5Lt3HKnKS/wdqVn3Pp4nnWNzqUZcjxEyfY8/iztI6+oHMmtltEdlsXbKS2SywtLwo8ktvj5pbR7UUQshxCo+P1bvQp1YEukH3ci9/orfquBxkH+uerpzmbUcAoYBQwChgFjAJGAaOAUcAoYBQwChgFviwFDED/spQ31zUKGAUeJQUMQH+URvuz99UA9M+u4Vf2DAag323oHhBAz3PCJFOHdLr+Ft0rr/HW6dN0l5cJi5x9+/axcOSbTCyexHZduhIX7Yd4no9Tn8QL67hBSO41KC1HwfnQTZXMCXwtSnGiC5B0cEoP13ZxShc7r5y4rrxm+ViuhZWJi1qs6tJXcRoLOM1AorajgTqo07hPliYURYZtCxT9VYA+VvB+a5/fVl7gYmEj6Pl2NecRQC8UeFcAPR8NiQR+p5ZV1RvyAoXotVoNp9ZQiC5O6xSHTA8taWc+TlaSSd+k7rhtIyy+iCN1g4s725Ka5klCJn5qVySxsW2pI13VM3JzCy8fxbarXlVUfOJUGFz28eyqZrocJwsTFAJLjLxEhfd6DPs98mgwiu+X2t+V61ucy2OAXlWqrlzNmRuQ2a7GtssmMfEbGxtcvXJd49YF6M7Oz2nfJbK/KEp9Lg70cfV42UcWF6gSo9rqun9rFpozCuZT3yHTJH9ZUCHXrypeN4Y5TjIC6H5lvs/sku2a1DmHDIHJDd27nltMZeN7RqLZq4UCVpEpsBaHfioAfdAljmPcPNZFBI649ke+7fF80PSCcYC/ONrlMfqhjIddrfrAKhzsUvpajfN4r9xOKcf7OHcAetOr40pN8jwliDZx7ZIi69Nbfo9zH37AzRu3iLoxhw8fZu8TLzD/9KuyAoHYaRO7U1omQDD5oOL3+B8D6DKG1fytapDfAei21nh3Rf8H8JvCAPQHIKo5pVHAKGAUMAoYBYwCRgGjgFHAKGAUMAoYBb4EBQxA/xJEN5c0ChgFHjkFDEB/5Ib8M3XYAPTPJN9X+2AD0O82fg8KoGeEaUIeDRnc+Dnr5/4zZ959l3i7y6Rf4+jRo0wfeolg9og2rBcGxJ5XAd2wRRDW9VF4E5S2q3XQYy+p6iwLOi/iCj1K9DhynIMtoDGvXLOOOtI9BejiMrbEtiwx3iOAXkqt7mFXAbrEjhcS3y4QuJTo8eQTAfrHHenS7p1x7p96h4wAeoVtpd55dYS4z6V/1XOBtqN66AKXR/tKnLbUpQ7DELfewq01FQpnlk+uddVLGqVPGVUx6gJgPdfFdW0KqRUvke+ORermxP0e/WRAtxiQZTl5mVGIg9q28HEJrCo2PpC6634Nz5bAfInAt6ta3oJPR5DasxwdM+1KHDEcDIh6XZJBl1I0L1LsIhkdJy3NFURLTW0F6CWkjk/uVHH7AswFnt+6tUxnu6MLKqTu+czsLJ5XOeYFmkvfFaYr5C1xXVdfq5pW6ecHPjSm9CG6ZYFH5ohjXxZQVEH6Uku+HhfYSa5ufSsUV7W4/0t6QamLGSSEPpdo8xLC3KKdiuu9xLaqxRYC9MssIU/jqh581CWLBxot75bi3i40wt0WKD7ykGurfw1ArxZAjDzppa1zW+fbDoAuf2yOkwsQgF6UpElCQ9IJZBWAJDEMN/BcWWaSkm5d5sOz73P1wkW2bi2ztLSX/U++yN4XfxerVifxp4i9GV2cMCigl0kbLDztQ0XTvVIc9TsAurZIFnoEFLKoQgG6LGz5/DcD0D9/Tc0ZjQJGAaOAUcAoYBQwChgFjAJGAaOAUcAo8GUoYAD6l6G6uaZRwCjwqClgAPqjNuKfrb8GoH82/b7SRxuAfrfhe0AAvRgQplvk3S6diz9h+cxfc/7ceco4YLa9xOOPP46/9xnKqQMKvHv1mGhUTzp0Qq1hXau3cbw94NQV/uauUk+Fc/JQoFZKbLSj8LWKaLcocnGoF+pQV+jo5OrmtQTwkVCkMWkck/cGpMMhaZzgZHmVei41pqnc7bLthOYfB+hjp7MA5HvaFKA7VfS5wHF1Q1fQPBvVmFYcOYruVkg9qsVeWh6W46s72K5P4tTbCoVTt0HhSNy69N7W2uESxR4KQBfHuQ0JA/15YqWssM7K+jI3estci5a5cuUyF5evcX17VWPGJydmmJ/dze7duziwsI99k3uZ9WbZX84yQUOd50WRk+cZeZYT2K6Cekc0kPjyOCLu94l72+RSPz2LsbKoAs7qQM9G41DBdNlSgb+Oi23ZrCwva83ztbVVakHI5OQkM9Mz1Gs1heSVq176VUW353kVXy9jK7Xdq9rt1WhIf4pajbLepCHx7o1JSlci4Avy0kPE0aEbQXfBwrlVIDNHHdZyKkuWDlgEuLogwE5L/KRy63tuge+VZFlKlkQKzaMohmRAmcXaZyePtQa6XERB+m2AfgeFC4Aeu89FJZ13o2vLc1tzBkaR+KJjNTUpywaMnOmF62nIgsbwezG2I5HyOUW0ge/aOhfyfpfz585x4+w79D/8JbOzMywef569L/9TvKkp0voCSbCg86pfWHRzFPyLA93VPnwcoMuChipLILFCTYqQ+SrA3QD0e3pHMDsZBYwCRgGjgFHAKGAUMAoYBYwCRgGjgFHgkVTAAPRHcthNp40CRoEvWAED0L9gwb/ilzMA/Ss+gJ+l+Qag3029e4S/9ym+W/QJ0w2Ga2usn/0xt975a27duoVvTbFr5jBHTpzAXnictLGooLHfjIh8cSpDYLmEfkhNnOj+PmyvSek5FO4IjAttFNevRkWL+9lR0GcJwLOkxreUOa+c1Qpu3QJHCjMLdMwGI9AZkXf6pFGsdauDwsJVMCtp78MdPuHKZX43kH7/DnTBsRVA11LawvwF3I7cxvKvMVgWGCmOXllgIL/sLNtXZ7hVqwC6OIVTv0npBtrGTPYdxbnXBNgqhC3IrEi12Iy2eGf9fd4/+z7v3/yQD7cv0e122c4GdK1EgbPrhvhejWazyZHFwzxx4HGO7DvCs/Zh9rhz+K5EiY+gcZbiWw6eMwLo2SiyPxoSdbcV5haZvliUAAAgAElEQVRppEBZ+jCOcNc4eXWgV1A2kXrbJRp5fuP6DbY2NzUKfdf8PJMTkwq/RTNZPCD9l3Ope3sUe15NTRl/+1fGKvV88jCk0WjgNGewgkalldbslnkzBuUleVkwlAUWOiIVxZZ9PRwaReV+lzUcXirzq8B1clwn0+j5JOqTDPsaP29nkUa6y7EC0MUJXsr+VlUDvTr1CJTvjHCXn45f/whAl2rkkrgATgHOaIFAWTShrGLrJQK/OrskCfSwbXH6F5BsSXlzPEkJSFKuXLnCrbPv0Hn3R1ozfvrgSXY//3tM7tkDk3tJaou6UGGIQ18SB4BAAPrYgV7sdKDLwg0B6BaJVRsB9NwA9Pt8rzS7GwWMAkYBo4BRwChgFDAKGAWMAkYBo4BR4FFTwAD0R23ETX+NAkaBL0MBA9C/DNW/utc0AP2rO3afueUGoN9NwgcE0PMeQbJM5+ZNlt/9ITff/j69Xo92bYnFhRPsO3aMbOowcTCncLTf6hEHFST0CxvfcQm8BnXvAK7fhsCn8CAvcnWYVxZ02VsQujiJBTALEK2irjOp8l2m6oJ2vAqgy39F0iOJBho1nncGZFFMnmaEhY2n54CsGKoTfScc/3V1z++5JrqkyCuIFVBaAfTKgV5qZLhsApXHYNkRB7PAcwXG0i+JZHcpwwmNuReAnocT4IVYtviUJdJb4LRomOn/C0BPnIhe1OXKxlVeO/9DTp0+zXvXPuDC4Grl6K57WC0fx3PJo5J0mOk1D07v5ckDxzl27Di/M/VNjk0eZqI5oS70vMhIsxSvFOe3o5HhVpZrVHuexCS9DqlE+CcRRdxTx7Y4oqWSurRV4tulnzImMTbdOGFra4uV5RWSONa+7VtaotVsahuzJCMMA4Ig1Jhyad9OaC7alQq8R9NCF1EUpK5D4fvqqnZac9i1ltaOzwnUEy41u8dVxQurYGjH5JoAIPh5BNBLm0ZeRcwLwParbmJZAsmTCqAP+8SDnkbQC0C3S0k9sHEkvv7XAPRxDfEqnP0OQJfeFZqqIHNCoHWVIiDrQKQNuuUTUNb1qXjUS5n/ktTABlipRsZbRbdauCAO/bxy+K+ee4ftU3+jt1Bt92NMP/Eqe44dw58/TFJfqsbE9olsjyIXpVK8USqCJwB95EbPqVz8MpKpVRtFuIsDPTYO9M/8G8ucwChgFDAKGAWMAkYBo4BRwChgFDAKGAWMAl9fBQxA//qOremZUcAo8PAoYAD6wzMWX4WWGID+VRilB9RGA9DvJuyDAuibBNFlNi5f5sbp17n59g8Uqs1MPc7i4gvMHTpEv7HE0J9WKNxtrRCHXQWxYVpUoJCAJo8RBFPYtRA8qfOcV7HaYVjFto/p547Ya3kptRISK1YAaLmZxrjLZhVSm3pINBxSbkekfYlzTwgjG0eotlWQW5GCWHVKC+wV9+7ouZ5jBDbHit4PQBcILvRc4sFTZxTjLTXQR7ncAifdMtNTB3lBoHXZS6y8qvEu8Lnw21hBmyAMoDYNQQNclyIQeIr22c6HOI6N8PqO2+Xq6lVOXX6L/+/9P+PDD8+yEq8xnJLo8ZTCzsG3sIOAWuLiDW2F2PNxg932BO32BP/qhX/DN46/wp7FPdTcyvUsrna3EMArSyAs7CzT52WekQ666iKXWPMi7qsb3SpSHEtqzMuihypiXLZOHLO23WF1dVXHJQxC5ubmWJifI/B9jYrP01TrofviQE8rwC+bbUusexXfn0vEejVw+hBob0v9b8+uFh405rHrUwRhSJkFqDiSe55WtdjFsq88WuqeW5A4EnQgkekFQTauR16ou7xaBCGJCJnG5qfDgQL0fr8P6QC7lProto6l9FPj3LUW+mjWyEqNUTsFnFe1CezbDnRZRpGO4twdq4tnbeiBbmHj5COwni1A3tLX49LGcj38wGNQXKWwIhxHFgD0KcuUMrfxyybb2x26F99i+NM/Vbd8ObGH8MjLHHv2WepLj5O09um4pV6d1Kvp4oAQSRqoxsrPo9sLPHL82wA9turadlk44JeRAegP6PeYOa1RwChgFDAKGAWMAkYBo4BRwChgFDAKGAW+DgoYgP51GEXTB6OAUeBhV8AA9Id9hB6u9hmA/nCNxxfaGgPQ7yb3AwLo2Tr+4CIrFy5w7dQPWX7nh+oq3jX3NIt7XqS9fz/dYIGBO4Xv+2zXbxCFHY0Dr6UCgAsFnK3iMcL6LF6jAbWw4uWSUy5QWx5j+CiOYwHRI36aORm5kyq4zMoBuRXj2A4eCWWekqQJbEdE3QHD3gC7m1EmuQJR3FTZ5hieS7S5PHbCdFFzDM7vG6DfjnAXCCsQvSQfAX6nkAjsCqD7RUEtr+LKyWwF6LLlXgv8lkaaU5/BCptYvgc1h1Rc10mCU8a44ih3C26kN/nFO7/gh2//iD+//Ncald63+nRrXVpTk7RnJ2nOtCjF6b02ZHBjm/X1daa7HvNFi3a7ze8f/y948firPPbYY0y3p7XuuaQBeOL6lkZpffAKGiMpAVFfryMAPY96CtARgK410D8K0Fe2trm5vs7GxgaB5zMxMcHCwrxGt4u7XfGyTAdx4ksUuu0oHJdNkwc0Yl/qoRfVGMlYSf1zjb7P9GDZp6jN4TZnaDSbEsqOLQBY5lI6qoNul5RedhugR54AbXQu+lkF7CVW3xGALoAeqaVewfwsHhIP+pqyII578kSvKeBZQs6lgY4lgF8nTvUYOdy1dvgYpo8SFCSAPaEab4cOnj0C6LmlEF3bki5g5W19PiwsbM8nrPl008sU1hDHtXCdiCyPxQSPX7YYDiMGl99l+JPvaXx/XJvD3v8cT738Mu0DT5G09zOQdIagSRE2dQxDEnwZgBFAdzQ5QIoNVDH44tSvALozAuhDA9C/0N9u5mJGAaOAUcAoYBQwChgFjAJGAaOAUcAoYBT4ailgAPpXa7xMa40CRoGvpgIGoH81x+3LarUB6F+W8g/BdQ1Av9sgfAJAFxr5adsOF3ZVL7qKwh5DQS9exu+8x60PPuDyW29y4+wpJiba7Fl6hsV9z9HcvZu+O0PktAmDgC1vjdgbKjD185Iyyykyi7BYotGYptaewK63KxBaFmS21KkusXE0Fl2aox++Rw7f3M2Qh23ZZEVEUSYVQBcQKoBXnOxxSjIY0u/16HbWGPR76kb35KyWrQ5e37HwPBfPkVrfYriV+HEBoOIbrlzDAvNVgk/ChhL1fdsmL8+cUVS3JUx85GSWdo8i3Etx31dwWFz4vtR6F7d1YWONwGlu18ANtR64U5/EqTXwghCCGllhqWvY8mJwLYZWxPn4At//wd/wtz/5W/5h7edaD1y06ZVddu3dw/T8LI2Jysm8vbLJ+vUVOp0Ofi+nkXs0Wk1emf8Ov3X8FV54/gV2TS3iS23xsiAkqOzaUuM8KXBEH6ukTCKGfakxXwFlcZGXRVK50AVwS6XxLFUX9M3VdVY3txSyT01OMjU1xdTUJI5KK+eTWHqLLE10H4H3sohC69vbFWTWuvd5iWVbOI57B6CXKUWZqsM8r83jNWdptVrYbltrymslAJlvOn8LHK1TLl2ySG1F3xrz7lXF5bHEF24NERKel1J3vrpR8jghjaIKPkcDUgHqUg+9SHBtCU9wscsUx67aOE44qFYHjDz8Mo+sKipeAHoquipAH+BYveq5gPLR61Y2iVXU9PVYkgBcjyDwGWTLFILfHQvHlTIGKXlW4lIjSzOS62eJfvZnrK2tMbBDnIVDPP3KK7SOPEcsZRXimNyZoHAnybKEWhnji4baAClvMHLga/11mc822SgSv6pzbxzon/b2aX5uFDAKGAWMAkYBo4BRwChgFDAKGAWMAkaBR1kBA9Af5dE3fTcKGAW+KAUMQP+ilP56XMcA9K/HOP5GvTAA/W6yfRJAryDir93GEdQa5V25g6utcob7gyuEK2+ycuoU5z44y8WbtxSMLh05yZ7HTqrLOHPb5E5DHej9vCTRstYWhdTzzjLSJIOyQas5QXtimiCcx7bEVZ0TNRPSPMVOxLFex/FBWKo61FOJR0/JvAzf9XFKiZYe9agDJKOmNgS8ZgzjHh8MTrO8fZPh1pBGt4WHh+9A080IA5+6Z1G3K/e0YPAKrUJpe5SOp8/VazxyEFOONNTobsGh1QKD1HYVzv7qNhoHPe2dMZG63uN637cdy6PYemmL1PYO63Vq9SYwD0Wtqns+FTNkwHq6wbvZ+/yH//Qf+MGPf8BqvKIAXTSxkoKFhQVZgkAySBTIr0dbbMYd3Wcr2aBb9PFqNV7iGL/3xG/zh3/wRyzWD+K5gVSZp4nUsHe0Lr0Tg++6CozF8txZXyftb0Fawd88iynzWMdb9JE69Ldu3WLl1gZZCvPz88zOTdNsNhSyl2oNF/e4zAuJQa/qwd9JaZcfjNzYovB4jHc8t8TxPoK/RW03bn1W+5YELUov0Jrh4lLPcok5L2hRUz00Cz/WdRKarn57SJwuBGu6aEKWDxRlo1rUkUrt96p92TClu7WtfYv6m/ieTbvdgnwbxy5wXQdXFncITNdJNCoXYEnSga+LBmRBwL2sYxnPI00p+Fh5gXEywvhneimpUb9ymez0a1y9epUo6tJoexx79VWCEy8x3P2Ext1n0RzpcEaqJlDPuvhFrOfvNDskvixIsHDSFnbpaftdWcSid0VOYSeVZp/zVvVj9D4j7z8yTnI/ygKE8X2nbfjV97SPLgnKRwM7OpuumEDfI0Z5Cp9zy83pjAJGAaOAUcAoYBQwChgFjAJGAaOAUcAoYBTYqYAB6GY+GAWMAkaBB6+AAegPXuOv0xUMQP86jeZ99sUA9LsJ9tkAuiIthX3i4pVrVPHUQe8Swc0fc+PUKc5/eI6rq2sKSJeOPMHi4RM0m00Su0lm1xWoSgR1KvjKthkmCbm6i10atTnqtSZB0MCxp7Asl8RJ6fgdHM8ltEKCNEBM28o65fIOZG5GInXQY4mf9gltX13JlkDRrHKQIy52qUVuJdy0zrPaucX2Sgd7WU4gBu6ChpNSCwMF6A1nVL/b0nLZFTi1XQrLVXE/f4BexXxrdPlIW72mutJLfV2gtx8EBEGNMDiIS4PSyknmEhI3YSPb5Oe9U/zpX/0pr7/5Oh22Ve/JZpvd0wsayb57bjftRlsF/MXZ0/z8vVPqDN9ItxhYQ1zP49nkEN95/Jv88z/6LkvNw/heqBHmY4AuLnknkshwwc8FJEOyOCYZdkkHGwyHQygzPKdUOD4c9NlYX+fmzZvkqUUtbDE9Pc3U1ARhLagg8m2ALvPiDkBXr/9I/08F6KXMqipavl9Oklh1vb43vZuwPUG97uvSBgl7F03D1BFWr/PJjgXOWlq2fpSmDm4f/CpOvZTYchrKihWejwC6GLTjwZDNzU262yvqRpcFFK49wHVKdaP7fj6qUV5BW2X0EoFue7dLA9xZEPDpb3b3A9DL1asU7/wdly9fpj/YptawOfHNbxKc/C2ipac/AtBlrUMtNQD900fA7GEUMAoYBYwCRgGjgFHAKGAUMAoYBYwCRgGjwL0qYAD6vSpl9jMKGAWMAr+5Agag/+baPYpHGoD+KI76qM8GoN9t8H9zgD52dYondOyWVU+tRI93zhFe/TsunTrFxQuXuLXZZWlpib1HnmTh4Amthx5RI7VqeL5HVNrkdlVrfHPQUxJeqzWYnFrE80MsS8DiBJbtkDoJm9Yatm9XwDF1ySVVWkujSy1oC8sR6JyRximhFeDbgUZn+3mgke8CTUuJc5f62X5O319ms7fG1to20Q2J486wioSwjKnVAhqeTdMd1d1WgG6pk1gCq7OR4/XTAfooFvzjDnR1To8tu3eei7NWIuil3nflSK72EVgt9b61rrjU6LZsXNdneuokoT9JaRfEcym5n7OZbvLG5pt87y//hDd++mPiINI+T7Um2L9rHydPPs6Jwyc4uPuA1jT//k/+lr96/T9rDfSuNSDRevA2Tw0P8J0Tr/DdP/oX7Js8QuDXRgB9BhuJVK8c6K7Wwc4gqsYwiXoMt5fp93sa2x54trZ7Y2OdleVbrK9v0G5OMzM9r7XWG82aLgqQwRSAftttbou7u4Lo1VKJcQ36X+9AL5H+Spy5Sy+eIM7qGgffnN9HY3KKsO6RWimlxsWLkzwd1VoHO6vi1C2JQhenuqQsWENsp6PI27brWHazWjySynwazcFCzpMxHAzpbC7T3d7Q2ui+AHRX4twdAl+c6FImwNH2VKMuTupqMUY1H+7dxn0/AJ2N69jv/4jzFy5o6YIgKDj58m8RPvlNogPPqf5pNEcWzeKNAXo+dqB3STyJcLBw0zaWOs8tnEJq1csygcI40B/h37Om60YBo4BRwChgFDAKGAWMAkYBo4BRwChgFLgXBQxAvxeVzD5GAaOAUeCzKWAA+mfT71E72gD0R23Ed/TXAPS7Df69AfSPALoqU7uKSxewW9FMBYmyCWj0N98nvPSfOHvqFJcv3WCrn3Pw4EH2HX2GuX3H1dU8KHxifHVERxK97HkK71a6W9ieS3tikom5Rc1mz4Vdei1sxyOzYza5waDo008yeknlgBfYKU5jgZINx6bpuISOVOkONJY7yzOaxTR+KXWjS7KocjI7nhD/LsOkR6fTZWu5x6A/IIuHuFlfa7Q3fZuWm2nfNDzatrWtAs3TcR3su0a4j+pqA5ldOfQ/so2d+7dfHEFhAejSdwHoxZ1FChoTnmVaq1rqnctzibBe2vsCzda8LiwYTiXkXsFWssXr66/zvb/4Hv/wszfIm1L/vSD0QmbbMzz55JO8cPIFnj78pCLrP3/9L/ne3/0pq6urpEFBEaLXf2pwhN898dt894++y4GZo4R+XQF6gymNcNc64YkG+EORYsV9LMchibr0Nq6rA92xSgLH0vrqN2/eYHVlhSRJWNy9n10LS7qoIghcLSuvrnuJX5cFAqrZTgd6FeNdRZT/eoCeWT1yBdcu2WAXRTqpc29ydolAXPduQV9d5eD4Dl22ydT5Lg74EBsHt7TxZJylZIBE0OeRzjPXbeA6TfIyxyocnLKC3+Jgt6SuQVnS31pjY22F1dUVnLKnDnQB56Ev6QES5e7qYgztii6QqGq6P0iAbm/dwr34U86ePcvW+k18K+LJF1+k/syrREdeqgB6PE+WzGuEey3r4o0Ber1H4lUR7t6OCPdx/HkF0NP7Yf/3/FvJRLjfs1RmR6OAUcAoYBQwChgFjAJGAaOAUcAoYBQwCjzUChiA/lAPj2mcUcAo8DVRwAD0r8lAfkHdMAD9CxL6YbyMAeh3G5XPCtAFu96BwgI+FaCvvkPt3F/w7unTXL2+yiB1OHr0KEtHnmZ68TGNah8DdAF2Y4AuceTb8QA38JmYnMJrTFJaNkVp4YZT5HlJr9jilnOJC1fOc/bDy1y8tEq/36+u6/vqZN6/OM/hfXs4sP8A8+E8dauuADSIpvCKGo49cjErSs/J/U0KUrI0Z7iV0Ov2ifodGHbwfY+aW9KwEoXJAkYFesq1vgiAXmkqse3VGApIFHAuMeuDwUDhtOiyZ+l5Zuf2UZtq0p8YULgFnbTDm9tvaoT7j3/6YyJ/WJ0kK3FLl2eeeYaXX3iJ5598Dhub7//Da/zFD/+KFYHbQU4RVDD72fg4v3PsFf7g9/+A/VOVAz2joM6EOtBFziAT8i3gWFUhiyLi/ibDzkrl3s5TXZQgtcE3NzaI40ij/Ofn9jA1OafgVurYS2VqdZtL7fgdAP03caALPM/tam645UECb5F6u41ba2HbvtZuH4R9LN/C8116dEhJtQR6ga+ucEfmXmHp2LtlRsPOcG0XLJ+89NW571o+vh1W4xNnkFcLOvK4T7+zxcb6Glm0TpHHuiDAd9MRQHd0LlWbpDc8eIDudldoXH+L9957j9VbV7DSDk8+/TT1575FfPLVal6nuxSgS4R7mBqA/jD+TjNtMgoYBYwCRgGjgFHAKGAUMAoYBYwCRgGjwFdVAQPQv6ojZ9ptFDAKfJUUMAD9qzRaX35bDUD/8sfgS2uBAeifIP2vOJ/H+4zD2T96jBjMq0jtCrpLnHahL0r0dAUBizwny3O8W6cIPvgT3n7rLW6udMmsBidOnGDx0NO0Fw4rhB7gk1q+OoIjLHLHqZ7bJUGjTnOiTex7qH/bEod6jbWtDS5tnOP01o+5cv0yly7d5OrVTfr9AUVZ1QSfmJhgz65p9i/OsXtxkSd2P8GhmUPUwwatdBE/r6t/PrAlblyiucVzvIUwUdtxyaKMXrfHoLNF3t/EsS0Cu6BGXMWml5ULXcC6RriPwHZuOQr7R+JUHn2JlRcQPJIyt7WC9ycMxs7XqudVhLuj/ZL63Ldj8ouSLMsVnHe6Hfq9HlGcMjlznN1Lh5lf2kVPAXrJoBhyJj7DX/z1X2oN9OVouQoHF9O95fHiiy/y8rMv8czxpxWg/+jtN/j+z17T+thbaZfYlhh1i98OXuI7J77Ft7/1bfa0DuB7AVmRE9BUd7/oGEoOugB0WVZgpUTb28S9TbJoU+fJsN9le2ON5eVl8iyjFobMz8/Tak4TBk1sR7STflYuebFy36l1Xr0mWlhWBafHweeyk8aHjyLuq7mplm4KLyZ3BrrYoOEcp9U4QG1qCilsXpbiMi8Y1PpkbqpR7mvOLTaHm2z3umxGVXx93a0zHUwThjXafsCU7eNaLi4BduGR5pmWCPAdcazbFALQs1Jd6naZkAwH9Lsdou4t0mRAWeQ4Vqyx8Foz/vbQC0CXMR+nOzyYCHd/sEFr7QPOvPsuK1cvUPRWOHbsGI3nv0X+zO9oEkCeL5LluzRyfidA74oD3a0c+n7a1P7f3kRzq6CUIvD33vR7/p1gHOj3LJXZ0ShgFDAKGAWMAkYBo4BRwChgFDAKGAWMAg+1AgagP9TDYxpnFDAKfE0UMAD9azKQX1A3DED/goR+GC9jAPonjIqw7098+VdjxndGuAvgE4isMdsjqiuwUB23ea7uaOv6T3He/WPOnDnD6maC5c9x8uRJFvY/RX36oNbMjiyfzPE1xjqybVI5rTyaNWrtFvVWkw0npZDa1EA3S3jv4vu8+cHr/PW579EbdhgMc3oD63Y9cMe1CSRyPXSoi6vY83j1xLd45cQrPLbnMfa4jxMWbQW4LXy80lGgmcYdbN9V57t4jwf9HsPOJml3Xdvqlil+EVUO9EIAsURxu8gvoXzkGs4FfN4G6GNtyxFAF6e+nPlupa1/NQlAsbAsHJAa26PHGA5LOwSgb29vayR6vz+kDBbYu/8oh48/Rn8yofQtEivlGjd57Uev8cN/+CFnrp3RcwWez3R7gpdeeonnTzzHscWjCvtPX32bH733ho7b9Y2bdJOe6vnd3X/Id05+hxdf+AZztV04tqvOa7+ooLHMCXkmUe6UKZad0F9bIx1sUWY9jWpfX1vh1o1rdLtdWuo8n2fXrl3YVrjDeS19lXklAL2K2K/6PK6BXqpL/Q5AH8fdfxygV4tAyjAh8yKtQT7tPUm7eRhvchKqMt4UXkE/3GY722J1uMI5+32ubFzm6q2bXN7YoLRtpmuzHJg4orB/d2uePf4sNa/GhNOibTWIsgjP8gnsGo4sokjEbS/R8zauNXLeR0OGnVvEwy5pEkPe1zkkpQBuA3S5H0upt+7oYglJgb/X7X5qoPvxNu3OZd4XgH7xA7L1q+zdu5fmc7+N8+Lv0Wq1yK29pOUitj2KcC+qGujdsE/qyiISCz9t4JTex+a1zHDJsL/Xlt/7fgag37tWZk+jgFHAKGAUMAoYBYwCRgGjgFHAKGAUMAo8zAoYgP4wj45pm1HAKPB1UcAA9K/LSH4x/TAA/YvR+aG8igHonzAs9wnQx3XGBfqNAbpAdIGZAv1kE7ArsDS//Abl6f+HDz/8kG0pMd1YVIA+s+dxgvZehbiJE5A5gYLGxHWJy0LdvN70JPWJFmGzwbadU1gWwzTmg9VL/Pinb/Dmmdd5p/8GSRZR4mO7E+qaFXguDmUBy0XSx8ojbdfR6WO8+Ng31D39VPsVJuw5UgHopYeHo1HhRSo1u22tvS7gNhoOiHsdsu46aZpUta+LSBcNCM4X77Kc+0EC9FFx+dsDN4akQifzvNAa6GOA3u316aUt9uw9zLEnjpPtsrF9h8zKWWOTn773U3701o/44akfaux7q97g4L79HD9+nANL+5mbntW+CTQ/e+2c1se+unadXtpXoPpfHv7XfPv4tzh+7DhNe1Jrg+dFQVAEWOKaBkKrqoVOnmBJffrtbdJhhzzZZnNzk+WbN1hZvqGLGhbmF9i9a5dGuJeFSyHW/BEoV5IvjxFArxYPVFBdnt8PQC+ChNyPdFHHlP8UjdpB7Hq9Aug25H7OrfI6H177gNNnT/OTrR+xMlimF0VsSEx+muKkHs1kiqmpKR7bfZDn9p/ksUOPsX9mLwvhLGmWav1zzwpwHRcnl3roUr9eupBDnlGmCflwXQG6zK086WjUvSwQkDtHx1bTCuwKoMsYq5v/3rb7Auhpl3b/Ghfee4+VC+8zvHWB6elp6s++Su0f/QGTssDA3U/GHr14Le/iG4B+bwNh9jIKGAWMAkYBo4BRwChgFDAKGAWMAkYBo4BR4FMVMAD9UyUyOxgFjAJGgc+sgAHon1nCR+oEBqA/UsP90c4agP4Jg/+bAnSB5UWusFzc2ZK8rQBdHOhpqmA3vvj3JD//t1y6dJlh2qAxdUQj3CcXjuE0FjWSPHUDcreKgE5dBwmGllhwb36GoNVUN3jXLYntnNXeGq+990MF6O9cOMVqeIUkjwmdBjONXSwszOOFHlE25ObNm2x3NxhmfWzfYqaY5ejCcX73d3+XP1z8l+xvHNJo9Frk4RYOpVNQOAm5uIUFjFuQJQnpsE/eWyeKhpAM8fKBttUW6Dly2EqEu/wiki0Xt/jIga4gWbcSR2LHJZpc/rurM/cTfvAJEQksR2YAACAASURBVPtjUCo10WWhgri5xYEuAH1rGDIzt4eDRw9ROzhJ0AglEZxNelxYucjp86d57SevaQ3yNElpNerMzM6oGzyUYtfAIIvYGnS0Bno/HeDWfXWJ/6vj/5qXDr7Ent1L+ATqQJa2hKVfxQYUEolfYkn0uixsSLcZ9vsMe5sMuyusrq6yubHOcNDTiH1xn89MTWPb4rb2KEu3Umtc6P0jAF1+IvC8UrSKdddn+rjzXCsD3NZdWb6XU3qlQvtm7ShBuBsr8EmKnCiN2Y62OL3+JqfP/oK3PjjNufwDOuk2UZrRKySev8TOXLykQS2ssWtqlscW9rK0dy/P7n2GFxafJQhCQqdGYIdYUt+88HEl1l7qtxdSD72C6KQdBejDfo9suElZZNoDmT2y8KPq8ngxikV+pzOf+s59XwA979OOb3Hp7FnWzp1hcPk9XYBSf/of0Xr1nzE7O4cVHiaxl3ShRq3o45Wy4gAGwYDMyVR3PxEHuqvzOrPHc1vQvxZd+Nw340D/3CU1JzQKGAWMAkYBo4BRwChgFDAKGAWMAkYBo8CXooAB6F+K7OaiRgGjwCOmgAHoj9iAf8buGoD+GQX8Kh9uAPonjN5vANC1rrNYa28D9BxXAfoowl1cu1HE4Nzf0Hvz/+DGjRtk1hzt2ac5fuIErZnDEOxS+Jp7PrnjKojPXIdcqLRt4+2exwoDCgv6oU2PIRc3L/H/vv7v+eU7v+Tq2mWi6S5pntCyG+xtLLK0tIRXd+kmHa5cucJKd51uOcSqgd8N2R0ualz5v3nsv+bZ2Wdo1Vv42z527ihgzRsFCSlFlgkepsxziiQi729onHse9fAEyGvktqUOdHFsS93zQoqnV5W/Ka0Kpt+GiOUYoMurY2f1vd1Jyk9HxF1c/juj3OW51GOXaHKB6L3egPW+R605xa49u1k4uY/GVAvLddhmSCfucmXlCj849feaCnD9xjW2tjaq2vVaYz2vFkF4NqVTReK3ptrs2beXI4eP8HuH/iknFk4y2Zy83Q0bi9ByxUitx/tWWp0rGVBE61WN9q1VNlevsLa2RpYmBJ7H7Ows7Vab0A917G2nhmUHH4mprxSqFh2onlLnfJTnfjdYfMehP3J0y4IMOcb3abfb+PU9OP6URvX37YzVzgYXr17gbz78E06f/xmXrl9ku7FJaieIzb3wJnA8H0sc8pGnC0M8y6IdBroI4LcPvcofnvhDdu/ezWRtmrrTICcnKKrSAHKbOFmOVeS6MEBc+cmgS9TrkPY3PgrQpRyCOM6LO4tRilHf72W23BdALwa08zWunD/P+tl3GJ57Sy9Rf+olpr/1Ryzs2oXVOErk7CNNM4JyWI0tEHlDckcGHPy0jlNUAD1xpfa5roDQe8MA9HsZNbOPUcAoYBQwChgFjAJGAaOAUcAoYBQwChgFHk0FDEB/NMfd9NooYBT4YhUwAP2L1furfjUD0L/qI/gZ2m8A+ieI9zkCdNd1FJplaargtPvBX9N5439VJzPeItO7nuPo8eM0pg5SevMVQHelBrqj8dqJY2H5HmGthrt7ntx1GCYxccNjI+9w5sYZ/u1//L+4dP0ym/E627VVsjKjVoZMl23q9TqFmzPMBwqUh1ZCGpY4NZtW3GbGmWNxcZH/7th/yyv7v8me+T24HQ87FWBckrdLUlLyPCXQKG0os5iyv0mns0027OIkXa17Pgbo0m6B56VTuegfFEDfCY4F2ss2Buj9fh959PoDVjsOheXTmmxz8MXjTM3P4IQeW/ZAY9a7UY+3V97mrbfe4r33z3Dp0gXVfuy6l+tkVkFho47tw8eO8PxzL/Diky+yzz7EtDtLza1R5FVsv2s7BBKBn5eUeYFnJeq0LlIB6BsK99dWrnPz6lltY7NeZ2F+TuGzRJXnmYDlEs9v4sh5BSLvqPW+E6DfXrgxKhMgGox1GT//JICey4KPMBzFks9hOW0836fnZVy4cYU3f/YP/Mf3/j1X1s8zSAZcK5dpzdbYu38Pew49QVhv0NsecvX8ChcvXqS3tUVoW7oI4OW9L/P7j/0TLU2we2oPLa+tAN3Nqgh3qV/v5WkFlCWmIeuSDroMO9sjgJ5q7XhZclGlOVQAXReo2JJZcO/b/QH0Ie1ijeuXLrFx9h36Z09pmkHtiW8w8zv/XO8Tu3Wc2N1HFCXUrAjfEte5Aej3PiJmT6OAUcAoYBQwChgFjAJGAaOAUcAoYBQwChgF7qaAAehmbhgFjAJGgQevgAHoD17jr9MVDED/Oo3mffbFAPRPEGzkFpWfVJ7Ryjeqz8du35FvWmieumglwlyg5Kh+s2ZmS81rcWWLSxjY3t5i68xf0X3jf9Pa117jMHP7vsmBw4/ht/ZSuLN6rdSlin4uS1Ih1q6DHwQEi3spPZ84z+iEBTcHa7x15TT/52v/jis3r6ibuhdETE1PcXLXIb6xcIJWrUVkDbnRuc6bb/6E6+kK3UaK5VmESYsmk1rD+n8++T/wjw9/m927l7C3PKzCJvcs+o2UxM6wyoKJ0sHKC8pUALqA4K4CdDvpYdviPpeo7YJCnMW2R+n4FdDG1vDqqp61qFhWoLl6tXJRq5AVANf91Fk9hsHiBq9el0hvrS2vBb/v7D8+dyELEPJc3f5xFBPFMZsdiRx3CGo1Zg8vMbMwR3OyTRzq1YmyiJvxChvr69y4eZ3LVy+ytrbK+saGLhKQrd5qMjUzxcLCLvYe2M+BfYdYmluinU9Rp4Fne+Rprvs6tk1o21r3vMhSSLrYrk2W9BmsX9bY9o21m2yt3yAIfKYmJpmbmcEPfCReQJzr6np3apSWxLhL36sJN3aej2ft2IGuTvxi5EyvpBzPUH22cz/RtaCB7U7QnpkhDgOSUVLChtfh5+d+yV/8zZ9xevnv2YpX9fh+NsAPHNrtSeZnj1AWNv0oYqvboz/o04+2GWRbNJp1nmo9ze/M/2O+/a1vc2jxMO1girRIqBHg4erYOkmKXYIjMQ25RLf3iPs9kv46RZboPeVIfzQFoJSy7xVA17bf+/ZJAP2Tjpb9fCLa5SbLN26y+cFb9N96gzTLcB57ksbLv8vBI0ewJo4zdPdpHXa/jHGpAHrqxhS2ONAtwjTEzl1KqyT2UuSPX31/0IU5n78H/WGLcB/PNU3QyDIdN2mjvC4LUMYLQuTfso/Mdd/3q8SNLNOHvKbjPZq74+PlNdlP3z/cKqVDF1nIe/Zof12EJAkO41SQe58uH0mzGB8/vuZ4kY5cV++uUSmB8XvW+OcfvdfuJGTs1EXOOe6/aCKb9HvnfX0fzb7nXT9+P+h76mjxkf6uGrVr/PrOhIt7vsgjsOPO5JOd3R1rKK+N5/l4Dt+rLON5MZ7zci+MrzceK/09I78jRteR14Mg0DlULf6q3i/H7ZH7YXyMvKYpMXmu9+P4nhvPazlO7kd5fef17rX9Zj+jgFHAKGAUMAoYBYwCRgGjgFHgsylgAPpn088cbRQwChgF7kUBA9DvRSWzz1gBA9Af4blgAPqvDr6AT3HHyjbCvbefjwF6BfFGUFgBhAAccc1K7XNb6zxn8UDBr/zbc50KnL795/Te/N+1Pnd96iQLB7/D4oEDuI09ZPaMfuGdOhmZxEHLl+PiQHcdHM/DX9iPFdRIy5x1P+Xq9k1+eekX/N+v/zuu3LpMNxoSuTZLe5f41rHn+ZdHv8nuud3ETsz5tQ/54z/+Y97unWOl3tNzO3GD0Gqr8/l/eeJ/4g8Of5uFXYuw7SN4Owst1mtDEifHK6VmuoedVRHu5UAi3PsKPu20Op9o5gjpVNe5Qy4x5gKzxFWteF1kqhYbVDWu89sAXXz6HwdRYwAwdlTLl/nyEABsj4qt7wRC4+MFDAhEqB453a5Dltk4nks4M8XM/DzT83NYrToZBXGZMCDGtV0GUZ/VjVtaL/7GrRusrFUAeWp6mt27F1nas8Tk1Cz1ehMXlyCv/f/svQe4ZVd53v/ucvYpt987vQmkUUUSQgUhqrGNQTimmIDjxAXjEjsJsUl4nPzzPEkcJ05iJ7GdOAmxAWMTFwwBmyZEMxgwTRLqvY6maZpm5pbTdvs/v2+ddXU0kuwZmLGHYR09R/fec/Zee61vrbXPPOf3ve+nBnpz6rwXo3rdkprwb9ZQlavoPW5K637vqA7tvMtqrS8dPaRiuKSFhQWreT4zNeXCU5IVMAIYdQPd9miBPpHI8cSK5VgHx5+sUB9XoT+DnUI1pyRZp+m1a9WdrtVrFCqrUrvTPfr8HX+hP/nY+/RY/24NtGRjS/NYnVZbU505zWTb1F0emHJ/sV6x6/e0pCN6TDj1n1NeoBe3v1uvec1rdMGzLtJcZ0GDcqDJmHroFAKQov5QcUVuSCLVKyoHXQ27DqAXw74qAGgFkB6lsIwAOqvrRCzcT+TW3tBA0zpqtvpH7rlFyzd83tZbte18pZe9UOdecomiuQvVbWxzALce2hrmUcRD1QyoltrDtpIK14NK/cZQVTxKAKjB598ZAJ2962EeYM6DuFbLlSfgb45hj/I+teb9nuU8XvP7/lhHBY4DHnpg6CG6B4rfCkC3e+7oPkP/6AdPrukBN9cdv1eNg3S/3o4Fzx6GWkLRaHy0z7Vo379+qoG17+t4ssF4QoOPoY+D7dVR0tiJ7KUz+Vg/R8yjn9fxteqB93gCyYnE8FiA7sG2h9722Z0kq8ko9INrTUxM2DolecyDc47j6WE4bfmEEM7xewinDZ/EQvu87hNTzuS5DGMLEQgRCBEIEQgRCBEIEQgRCBE4HSMQAPrpOCuhTyECIQJnWgQCQD/TZvTUjicA9FMb39O69QDQnzo9JxOgm/IU2JbETwLo2KkD0Dec/T0G0JPOpqcF6GokSrKGslZL9ewGlUlDw6rQ0U6tR4/u0U0P3qj3fvHd2nNoj1YGfXXjWrMLC7p847l6xZbLdNFFF6k5k5kC/YMf/KBuPnqvdjcOS3mppJhSJ53V/Py8fumCn9Mrz3qJNqzfKC01FSlT3o4MtpeJ1KwSzQxrUwULhXDviFaWl5T3lhQNluxL+UYSK0tdLfjesFQvd5AMK/eIp9VI51GrBoRXudUIBzo2jlHTjYOecUUnZxclMOsJlZ3VXx+p9Dz4ORagD4dSBHSYndbCurWaW7tG8ewkrFp5XagbDZSAvOtSw7Kv7qCrbr+r/nBgY2g2W2q3OmbVniSZ1QJH750VbSV16ua4Bga7eteZCkuciKJKypc07Hd1+OAe7X74NkueKPOeGklhAH12ZkaT7Y4DiwU5Bk5dm9epSto2JS0qRBfbcRhTj+TYwBVqkXtlrlnqW0xkqn2vMvQgMKrn1Wxs0MLatRqubWowEdlx90cP6M9v/Zw++OEP6EB5v3rlURpQVia68PwLdclzLtfazjlaXupp1/7dumfX/VaOYKV+XOXMkinGt65s15XxS/S6171Ozzn7Ei1MrtWgGmgCgB5ltgKifq4EBbqphrsOoK8sK185pHzYexJAJ6bmbkCigMsZOCUPD9APHTqkI/fcquUbPucUztvOU/rcF+o8APr8RQGg/xXR9zAWZatP7GAdPpH84lTnvAewA/ax1z1Epmmv/Pag3a931jBrnONpHxg/rqYdV6l7aO/vI8ezYOjneBLOuALdQ0raod8ecvo954G+H7M/3veJ/vg96FX3vMY4gJcuMSgycDmuCj+efp/IMeP31fF7ib+m74cHsOMq6hO5zpl8rHdUoPyGB9njiQ/E0gNo1vd4MshfFxe//sbdE5iD8fXk1w3rkPXn1w/7wc/juPrc74Vxdwc/v979wK8L2uPJsYzBv//X9Tu8HyIQIhAiECIQIhAiECIQIhAiECJw8iIQAPrJi2VoKUQgRCBE4JkiEAB6WBsnEoEA0E8kWmfYsQGgP3VCsSHHdJyH06I77GuG46sW7iNFMPbaQOBIVgM8qbEfdgr0st8dWbtTF1vav3+fHr/t4+p+/R1WB7u9cKnWn/1KbTzrLGlio4bJvCKUm0lfRTJwatXYgaZ2Z0L1BJA9U16VWplKtGdpv25++Cb9/pd+R7v279RKf6BenCpOEp09sV4vXnOhvuu7Xqb5TfM6sLJPH/rTD+lr+2/XI/EBiTrUg7amsjlTVf9/5/+UvnvrNVq7dp3UbZkCPc9q7Z04rDqJ1akyzRSR4qo2Bfpw8YAOHtiv5cMHVSwfMuiVofBuZqYqrqJUVeRsmKNGU3GaGWwgRiPKrKgsLHbuy/uRMtfblRPwkfX1OEA3QMV/kOORxbtZ5EeAZTdjpQcOZgddqRgAr4wDK+lMaXpuTjPz80pm5iC4KlVrGBWKo8Rst6u4MJhMOxV+6oqUJNR4T21OqhIbaQemG0nT6pbTn2aSKmaNsB6GXbMnT1MWwqKOHNynx3Y+qMcevcvOyxqRJtqJ1SCf7EyqmTr73bLgfJcQUMdNVXHDrsn4zADcBumeDrY8QZQ92HEKXCx6C4Mrw2FfA/vpYAvXmW6dpTUz52nN2jUabm5pMB2pUqWb61v06Vs/ow9/7M90tNyhYbWkuE60Jp7X5Rc/T89/3ot0wcJVGhal7tl1jz719U/qwYce0lHtV7yxq0Gv1qbFZ+lKXaM3vOENuuTc52nd9AYNNVRHLWVRZjsrHZQG0HFtkAaqhl3lK0saLDuAXmL9XeaWjGBLYZSIYrb9p+genGqgVrRk5RVW7rlVg6991izcy81nK730am2/9FJp4Tnqts6y+UjqnNXg7hNRrjqqFNWR2sOm0jJRFVdaaQ5Uxu71tGJ1nNkKdA/wxm3Ox23BSeAYB+gegHtVuVfMjh/nYbzdg6vKuVqMqdi9mtrmYWQV/80A9PH940Gyrb2R1bxv2/dnPGnFA/RxEO1hqH/Nj80r78eTCLzlvAebJ6JYPpHt4EGpdwTwyUc+ttwbxuFqUCE/zb8PRv8GAI57yOwTRHySB2rw8Xk+3vkcTzQZ/9w7NnHKQ3W/9v16PRa8M9/e6WB8TY+Pavw6fm95l4RxR4ITWWfh2BCBEIEQgRCBEIEQgRCBEIEQgRCBbz4CAaB/87ELZ4YIhAiECBxvBAJAP95IheOIQADo38HrIAD0p/mCnPrLIzAGSn8yQPca6jGIWaGoHCnNsXWmHjjQZeAAOn+nUWXW3Ydu+5j6N/yOUK911jxP67a/Whu2bVM1sVH9dM7gRZGuqEr7rmOofxsNTUxMKZ44S1XUNtvx7lSq/b3HdcfOW/UHX3mnHnj0Ph1Z7qpsTBr029KY0zULF+jV175a67au0cHufl133XX6wq6bdFe+U3GWKV5JNdeY04UXXqi3n/dmvXjjFZqdnZOGbTNYz9NCuzuPG2SeqFuaK1MD6Hm/q+7je7Vr56N6fN9u9R7f6xToqQPofOmeZi0lPFFBp03FjcyUeCjNXYIBanRXA93BmyfqdD8BC0agfDRFT3zR/wRvf/LsuULhT4ZYUlpnKgHp1G9PJzQxOa3J6Vml0wuK0obqOFIxgvF1UqtKHPAE1AO7eQDXMei314rYgW7WSQZ0d2CvjdU+9WWBe4NFJUmkOI1UDg9q76OPaM+O+7R46BFTzk5MNDU91TTb3WbaUiJXixY4r9qpx+ukabXkeYwqzI+Gi6LX1UWneyPGvGrNCyRHRdjr9dTH1r/fW7WgLitnO7xu+gJtXXup5hcW1N+WaTBLgkilr5Rf06du/5Q+ft3HtJjvVKGumnGmTdqkC559gS5/zvP18vNeo6zd0m07btUfXP/7euCBB3Q03idtW9HKorTpyDZdqasNoF92/pXaMLfFAHpbLTXqhu2sLK+U1NRcZkhDlcOeCgPoBzUcANBzReXwyQB9VOP6VCH0WEM14iUdPXpU/XtuVfnVzzo15saz1LjkKp393OdKay9Wt/2skZuCK0HgHoUlfPDnxCBTWlHCoNJSu6+S9VRFapSsoTMboNtaHdVYHrcG96ptr27lGEC0r8HMWvUwkv3f7XatnXGrag8DvZqbYzwAHrfN5jivJj/Rj3YPvf15HjiPq9s9pGR8gH4PnMetssddMYDQ3iKbOPCeV9JzL+B3HytvbX8qwSVjod8+nn5u+NvbktPHcev9E43jmXz8+Jpg/fp5Z8zMNWCdefXg2u+J44nJuOJ/3C3AX8fvLQ/q2TPevYHr2mdv6sp+jDs4+ISJcZcFD+t9/3jvWFeC4+lzOCZEIEQgRCBEIEQgRCBEIEQgRCBE4ORGIAD0kxvP0FqIQIhAiMDTRSAA9LAuTiQCAaCfSLTOsGMDQH/qhKJAPxGALlMpHwvQpXLQM1BMue4kqrRn924dvPWj6t/4TvuSfWLtFVp37qu1futWVZ0N6iWzTu3Y6K4C9DIvDExTc7s5u11xY0ow1sWWdKRY0gMH79X7bniPvnHHjdq7/6Cy2XVqNDKdO71ZL9/8XL3sxS/T1JoJPba8R1//+td1/UNf0Vcfv8vAVX4w12w6q2te+EK9bfuP6uqFS03prqIl1YnVYt/TftzqsE/UTc1XmRIcyftdrRzaox2PPKyDe3dq5eBuGz9JBABkAzONphKU50DPJDNQzTWbGc9MrWZTrSy12vDui3tXa9gDAKfYq1VV5SoIGFdPAoI9bPDQy5IYqEM/BgKwPqdGOQB9MMxVqKms1VFnckrN6TVKsqbqNFGZOGv0Oq5VJu6aRVmowFOddIKooTRpOHtppYpq7J4tz8CAcF3VagLMTSJdKSq65llQlQOtPP6oHnn4AR3Yt1MNLRo0n5psaXLSJRWg8GZSTSGohpK4aWMYlJHyyo0niYkNdaEhzhzrVLhFjtK8MkCHNby39PU/UaED+q2WcwPLaBfnNZPnacPcRabEX94o9aZLA+g31DfqM3d+1gD6geVHVCd9TTSbml6aVifp6KxN5+jNP/BWrV+7UXfvuEu/+5F3moX7UuOAio2H1etJGw+fpSuKF+j1r3/9KkAvVChTprRuWNxaZW0KdCfmHKoygL6s/vIBA+hFPnwSQHcuAzxP3Q3YA3TKKwzuvc0AOpB2uH6r0ouv1PbLLlO07hJ1O88OAP0ZpsGDV+5v3lqa9dbpdMxJw9ditj2VJAZy/VqdnJy0Y9jPnM/vHuIeOXLE5oI9sm7dOnt9vNazv64vUeAB9PEqf8fV4u5e5hbauCW2V5B7mO7Vuh5Ksh9JBOB1wCZjpl8eZI6re2nb13731/A11k/dCnctjwN0+g7s9dB13GbePtOOKRlxqvv27dC+TzLwNcP9mpuenrZY8mBt8jrr1Sd3HM/Y/BrzCnOu5dth3sbt2/k89apy3uP+710N/Pr1+4JrH6ta92twvFa7n3P798HILeJ4+h2OCREIEQgRCBEIEQgRCBEIEQgRCBE4eREIAP3kxTK0FCIQIhAi8EwRCAA9rI0TiUAA6CcSrTPs2ADQnzqhJw7QqV9rbutKqqH9NGfqYW+kRpfV+961a6cO3fJxDW/8PYNLExuu0trzfkDrtm7VsLNG3WTKAfTsqMp0xToWF7UwBs+yliZmL1WazamMIy1mpfr1UHuXdukT97xfX/jq53TPg/crb6Vav36Drrjwcn3PpS/TuRvPVdSWDg4PaO9je/W5W7+gL97xZS2vLKuxkmnr3DZ913d9l354+xt13sx2UzqnBaA4UZ2WOpoekeJaDaXKCqqEx6qLoYrlgzp44ICWDx/QcOmQ1TSvUV6XDohRA71flAaW8zpSiaIbsE6MRjXLm8lInY9yvT1lwAz4D2A3xR1w3WqqR0pifge0A64rVaakhlVjs+5snQHuzMOqDfLICSCKsC0fKs8B4x01Gm212hNqTW5Q2u4opu5w1nQLIcbCvVRZlyqrUgV2/iRBAH8jV9cZNbGq2Mh5EZdWR92UxdXQFMkuaWKoYthXd+mwDuy+W4/t3a1B74jmpip1JjrqtJtqEwAkyyUxTZwqP24ZQOc6gypWXru654zb27bnw1qDwVB9LPt7zpad35eXllVZjGknMVhuzyxVs5lZfLPMKSans42abW9Vc25OK3PSoOUs8e+JH9QX7vmSPvbJj+qePTdrqGVNtdtKllNNNie1/dkX6Ede+3PauLBJD+1+UB/87Pv1yI5HdLC/WyuTlAaQzs7P0wuyl+lV116ri8++VOtnN6tUqUZNAkbDrPSbNc4ABJz/DS3ZxCzcVw5pOOiqRNlbDUzxj7B73H3g1DH0oaJ42UBted/tir/8aQHT+2s3KbnoMp17+eXShkvVnTx7BFifMJOPa6dGp6+dQdPs2rFuX+ysqEhKxVWsrHB2/Cf74da+c0qgNINldayWNWDd2MJeddIYv/6T7fApRTFyhLC23PTEtRUROK5ujwN0r3odr4fuIbGfT6/S5XVfw9nbiLNOceq49957ddttt1miBmCa+9U555wjgDvHeADolcDEw4N4n3RzXJ0fwWWO9QCetnlaAspI2ct+89bZ9M/tK/f0JRI87PTQnH7z8KpfXt+zxyU17dq1y+5fGzdu1Atf+EL7eaoU6D5RwCcZ+f75ufLzYjtzZId/vEkIxxvjb/fj/JolqeOGG27QHXfcYfD6sssu06WXXmpr06vBWdMeuB/PuL1zwTg090kMfq78vPA6bZv7S6Nhn7v+d9Yq69Y7DfjPRLsTxC5Zi/fZQz6JxbtBcAzrdVyhfjx9D8eECIQIhAiECIQIhAiECIQIhAiECJycCASAfnLiGFoJEQgRCBH4qyIQAHpYHycSgQDQTyRaZ9ixAaA/dUK/FYAeV0NTnIOrotwB9ASmVQz16KM7dPDm61Tc9F774nti0wu05vzXaO2WLRp05rWcTDiA3jysqrFkACMrIyUVytuGpqcvV6O5RlUS62gjV51EWioO66v7PqnPf/mzuun2m7W/f1hzC/O66LxLdOVF12gqmtJAAy1Wi4qTWLfd/Q3dfOcN9gX/umy9LtxykV72spfp5VteoQ3NzRoOcjUL1NaxoqxSniwZVDYL8Rx70rIJGAAAIABJREFUcbxhh6p7R7S8tKSit6xouOyUmkWuMnfW4d1hYRDdLG1Rf+fO7rgshmZxDviO60LEGlV1io35SKXurZ35mTWBwE697hWpWMB7UO6huc3iqAb6OJwDCNZaVFkNrG55XUwqiYFdHWWdDcrak2q0OxJPrKejSlWUW3MVCviRGjWpG4rr1EGlMnLPWhrGBWJ9s6XPB051DvBvpIV6y4s6vH+P9uy4XctLR5QmhdYtJGq322oCtbF3JxZFLJUjJX7UVKSmU+HiAmD11WtVpbNXNtjRxyYYaN5Xv5+P4lqaDb5XKAJAuE6r3VSr5eIHTPdqyMl4XpPZOsUzM1qZlIaZq5W7M92vrz90k67/wif0lXv/XEd7h9RpNdXRhLZu3qpLL3qevvfq12t+co0eO7RHX7j9c7r99tv18P57dbDaqSyTLm49T9+95tV68YtfrHO3XqCFyXUGwhtVphgL90rKUOBazgNZEH0Vg56GK8sarlADvW8JD3E9GCVGsJ+eUKAfH8o98Rt1jRI+XjYQpfvuUPqXnzQ7997CesUXXKrtV1yhaNNl6k45gF6PyeGTqmSHPNnCPS51ZGJ5FaA38+y4QfSJ9P50Auh+7/k65x40Hzx4UI8//rjFdhzIjqu3WaMewAORgY8HDhzQpz71KX32s5/Vzp07NTMzoze/+c16wQteoPXr19t69wDQw3Ta/2YAoFeLc/64Ipv2vYU2UJGkCspx7Nu3T0DU+fl5bdq0SWeddZYdxzGAdG+3zfx4ZbKvKc7PW2+9Ve9617t0//3323nPfe5z9eM//uM699xzV69/IuvgeI71UBR1PL+TAMA4+MmD+PLk3vHN2uAfTz++nY/xa+7BBx/UBz7wAVub3Cde85rX6FWvepWe//znWxIOc4rbCGvhRBI57N8AfFiNYLeH4ewdQP3y8rJ9xvJ5wDwCwXkyZ+PJKsyrlY05dMiuzzo9//zzV10duAaqedY3fWSNetU57YRHiECIQIhAiECIQIhAiECIQIhAiMDfTgQCQP/biXu4aohAiMB3VgQCQP/Omu9vdbQBoH+rEfw2Pj8A9KdO3rcE0MuBU6Cj9yyoSRobUFfR18MPP6wDN39c1Tf+wODF1OZrtOaC12ph82YH0OOOgy7NIyobiw6gV7ESwG8Va3riucqaa1RnqQ43CqXtTFU20H3FTfrazV/W12+5UXc8eq8OHz2ipMo0115nwKo76Cqvc23YsMGA6JGVg2aDfMnWS3XFeVfqiiuu0KXtyzRVzKrfy9UYJlarPG3Rlx6yeqsJHpWpcmzQB11VK4c1GPTxc1dWDxyYrUvVZeHgEfbtjdYqQO+jSO/3Nej3NBz0Xd1flMYFALjQ0aMrVqPcP5zqOlLaQEnt4LmvkdxqAYVd7dc0pearq/tKggDneGhnMM+E4ouScplUvETl31AUZ0qyNWq1JtTEtn5iEmmeCpXKa1dL1lTfpuiV6jIx0G2WvGWspOJa0jAppNQpVof9FVPGkzSRpYUOH9yvx3Y9ov2771YUVZqaSLVm3qkFG2msFFgPTa4SxZVTt6tuqCwSgyMDJRpUkUGN7krPoAzgZDioVBROdR9FqY03a2San1+zGiOn5m9Y/NLUI2cs8d15qwB9clJLk1LeiizGj8WHdfveu/T52z6nz9z0Ye0+8IjSONU5m7brJS98iV541Uu1MT1Xjaipo8PDemT5QX3+85/XLfd/TTuWKA0gXbP2pXrts3/Y1Jib12zTdHPOYogCnXGuAnReRI5erFhZgEFvRcOVx1XkJDuQOjCqgY4CfZTIYIkTp+h+6wG61bW+H4D+KYO+K3NrFZ1/ic4HoG+9XL3p7W5NBID+lJnwgNaXYmBfAvxQ6pJoAWj0MJGfXrHNeRw7NTVlMPp7v/d77X4FBPzDP/xDfeITn9COHTu0sLCgX/iFXzAVOvcwbwPPnHlLba9AH68nfTxLxgN0W6sNSg24WuG+fjn7k99JBnj/+9+vT37yk7Y+LrjgAksW+Tt/5+9Yn70S/UmJPKOa1N7um/39ta99Tf/1v/5XGyPjQn3+Ez/xE6ZgPhHgejxj88d4O3nizLw88sgjuvHGG03dTyyB90BW5gD46xXMJ3KNM/1Y5obYoTz/oz/6I33uc5+zdfFTP/VT+sEf/EE973nPM2jN+vOJE8cbE9aFdzwYT9pg3zBHjz76qHbv3m2JJcD0Sy65xBI31q5dq2c/+9l2PfpCYseXv/xlffGLX9Q3vvEN+7zlc/7tb3+7gXb/Gcnxfp8w3z5JK7gPHO+MheNCBEIEQgRCBEIEQgRCBEIEQgROfgQCQD/5MQ0thgiECIQIHBuBANDDmjiRCASAfiLROsOODQD9qROKHXNcO5hboTR12lLZjXUEVCt7bYTy6sJss83GvQCgc0alZATQzc497+mhBx/SgZuvU33zH5sid2rLi7TmwtdqfvNm9dqzWozdF9tV86DKBqCpUpZLDdTOUUOd6CJljXVKOy0Np1LFzURFOtBj0f3asf8R3b3jTn3p3r/Qjp2PaO+RFR2tUXVjeQ44rdXptDWVl1pQrLOedZau3v4CPe/Zz9PWLVs1nT5LcTWpYVGrkUdU+VaS1GpEQxuL0eI0Ub/XV2/5qIZH9mvQ7ysqAOh967dT3ru4YdteAKwBRxEV5V0/VJXOgh2FXTFQTY3zqtZgKBVFqbxwAD7nWeQqCldH1n3J7wE7RNXVg81WVeoAY2dXDkw2eExN9TRSET+mKB0qTZpKNC9GB6iOY4CzA+jp1KySNFWdIrQHgo8s023+gbzUKXcK9LROldaJsXUs3FkK/F6XA5cQMOyrt7hfB/fv1cEDezXs7VWnk2l6MtNk29k/k2CRmBU91veAfdd2WaQq8tjA1XJeqZuXDmoMC4sP9c6dgr6lZrOlTntSzRaKdveat/t9wsqevgHan4Do/N5WU+2oraTZVD41q6ozab8fSrvaeXSv7tlxtz5758d058O3a//+fYrbsS54zgW64LyLFeVTrA6rmT5U30DSrr0PaHmwVzMz03r5Od+jNzznhwzszHQW1IonTXndVNMU6EUhYWhNDXSb08Gyhv2u+r0V5T0H0Ou6VCLqz9tB9vQ10E8VQC81VBEvO4D1wJ3KvvRJHTxwUEuzC4rOu1gXXHmlom2Xqzez3bkVyD15NEiscFUENDHIRhbuKNCXVKSF4ipRM8dd4OT3/nRSoHtraNt7SWLrG9j3oQ99SH/+539uAN3upRVJIMUqqPZW1EDx5zznOfqxH/sxg4IA3ne+850G4EnAufDCC/WzP/uzuvzyy21/mxOAWdjLwKAH8l5BfiIf1+wd9h0PILjdx0Y12v3fJLFgvf7e975X119/vYHJq666yoA/CuS5uTnrE4kuPHz/WFPeSYPrAM1R1v/Kr/yKrbft27frFa94hb7/+79f27ZtO6UKdK5HrFD0A88/9rGPWX/o+8tf/nJT95999tmrKv5TBfNPZG5Op2OJH0kUwOmPfvSjBqiZZ9YlSRTc91irzLN3Qjje/vtYcx5rGRB/zz33WAkDfmL3T9u+zAEAHGU58Jz1x9rhNY5hfV533XW2d4DjL3nJS/S2t73N9hV/82DeWdNcFzW7r+POGF0Sm/sMD48QgRCBEIEQgRCBEIEQgRCBEIEQgb+5CASA/jcX63ClEIEQge/cCASA/p0799/MyANA/2aidoacEwD6UycSgA7c5AFAr8ageU19YWfUPaKmwL1yte55NALoqNjToufqdpvXd08PPvCADtz8CdW3/Il94T619UVauOh1Wti0SSutGR2NHQCtWgdVNQ7bl9qNfqWsRmHcVtLfrixdq9ZkR1roqEpjDdTTwfQh9coV7V/cq2/s/ooefWyH7tl3QPccxVLc8UcU5ECgc1vTunh6nbZt3qaLN16ic9acY1+cF9V6lZqwMTUphczwq0qdAh10pTqOVDRidXtd9ZaOqjh6QGVRWM33TH1X39yiUjs1diUNaQfAFTdUx04pbdb2Vlu5VlyhCgeMSwXK65FNuYdgwKuceutmXU4N8+FqXVcsvl1dVyTJT8BVU60D1lfrqFNTfo/SZqF2a0JZso6K8g6ga43a7Um1J6bUnF3joFkjVtlwQM5XlgagxxX1ux1UM/V5NVoHaaU6cqruJC6t7vny0lHt2XGP9j+2R0uLWKD3NDs7panJhpoJKnVXL16j5IAyj1TlsavlnCcG0J0CPVYRJSNwnCiJgZKMraPmCKA3M2q6Z06BH6ejxVyPJRtQ29ytZQ+g+b2tVK1Rrex4brOiqQXFWaYDSVdHhys6vPi4vrjjs7rhrq/qzrvv0JH6qCZnJzQzu6Cq7lidbVOFKzIVblEsq9MuDB591/aX61Vnv0rzM/NqppOKqH0eJWpGTauBDkAnkgbQSY7oLWrYW1G/31Xef1xVmVv/xwE6aQxuDKdOgQ5Az5Nlm5/GA3ep+cVPmupzaXpeOu8iXXDVVYq3XaHe3LnWlzKy1Wy/N0oSIjxAb4wB9EUVqauB3sxbZzxAZx/YvWAE3tjLe/fu1bvf/W6DjR4sevW5V+iy3rlvAAABuD/3cz9nkBdw+Fu/9Vvm3sGxgPOf/umfNsg+XovckkLa7VW46Gugn8jHtAfo45brtg8HAwOhvI59Oyrg97znPWbdTZ9e+tKXGkAHgAPJrWxFv78K4cdjwhh5PvTQQ/r4xz+uX/u1X7P7L6plACgqdFTsp6oGuk9GIj4AWdTTf/zHf2x7mNi/6U1vsvE861nPWk1MCDXQn7yKmF+SKD74wQ+a+8YDDzxg6+Pnf/7nde211xqE9gkkvt748a5DX6ucecJ+nTkC1N988822ZlC++/r13hEBGI5zAHuGfcH1Of9P//RP7cm5APbv/u7vNocDADrrlrXMGmZ/skZJoLj44otXkyfCvB/vrIXjQgRCBEIEQgRCBEIEQgRCBEIETm4EAkA/ufEMrYUIhAiECDxdBAJAD+viRCIQAPqJROsMOzYA9KdOKOrzGJ9pr0AfqXcND48r0E12bP7eBtBNgV4OZJp1AHrpLNxNgT5Y0QP336/93/iEdNv7zR58ehsA/bWa37hxBNCdAr1uAtCPqKKNfqkW6vPWpPLFLWrE8+pMTypaN2lwtVd0ta95n1oGUGvt1y4dKQ7r7v379LUdu7W8vGK266ojU51dteksXb3xbC1MrtFCvGC1rYu6UHewRnU0oVYzUROwWUjloNJE0bVkgjKS+nGlbr9rtarj3qLSOFYjLk2BjlK8LAtTmDNmpx8e2Z8rVR054OxA6EhRzEUA6ObknamujazbcXEUKxrBcVOrYqWcD5xKPR9qOOR31OrUAe+Z4hNLeaA7cUNBbrFPI9WtfWp1pMmJabWzDUripin6AegTnSlNzsyqM79BHer+thqqgOh1qZJxA3oZp1qGnG0MdJuQIpBu1aoiVOJYSEuDXleHDuzTvbffoP2P7dZwuKIN6zLNz01ropMqro9av4vhUOUQxXqhMqesfKSiLFUC0gun3M2mZtSamjEQZ6C/1THw0UjbiiIU/RIhR5XO72naGAFaMibG1fqunq4L7UitG7sRWb/XnqV0Zp0iLNy1qDwmCSLVLUe+pq/c9pf62o1f04HBfh04fEBLy1212mtMgW7Af5hranJSa9dO66yt87r8ist11abn69LOpWrHbUtUqGrgf2IK9KRKVZRSRsKBbZ1KxcoRs28f9LsqBkfMBt/5PfBztGYsocW5PJx8DbcLj1egE8vGg3cp+9L12rd/nxYn51Wfe5EuAqCfdYX6s09VoKeYNDhjBHUG6SpAPzpeA7048xXoHgCyNngCn7Gcfsc73mEAnfsb9uGAZvaqV4pbslCjYfblQOSf/MmftD39F3/xF2ZzjnId8IcN9Vve8hZTogOpPWjmupzPa1yXe53vg62hMbt92wUj1bpXiPu65/SXBzDe16IG1HuATj+wkn/f+96nr371qwa7sZN/0YteZDXMub6veU0ffPucT51xn0Bw9913mwX8b//2bxu4vOaaawxeU/ZgdnbWlXY4pt/jffafWk/32l/1nof5xJ0a7FjjMxZUyBdddJHZkNMX6ssDWF1ijruP+xgee81jFerHHuf7M/76+O/jCRdP1/YznffXXWd8no/9lB93LnimteHHPD4+jmVuWAOs6a9//euWZAO0/sVf/EW98pWvtDjx93hCxrFzMh6T8fa9qwLK81tuuUVf+tKXbA+QtMHaXLNmjSVccA7rib6wtkhcAuBj6U4Nex4f/vCHLUnj/vvvt8STl73sZfqe7/ke6xtrlBru7K0777zT9goJFK9//estEYR17fePt3P38Xy6uP9V++vY2D9dLJ7u/Gdab8/UXng9RCBEIEQgRCBEIEQgRCBEIETgTIlAAOhnykyGcYQIhAiczhEIAP10np3Tr28BoJ9+c/I31qMA0J8m1NSkxsvbHsioHYA0pfEITI6rTxUnpkQFDqdmTw7VLDQRuVtxBBDsL+u+u+/SgZs/peju6wz2zJ17jdZedq1anQl1W7NabkwZaIy1okhdp4RVrQbK7SRVt5pXlEwoa7eVziyo0eooaVAp+qhirNGxQk8iFSq0MhjoaK+vsijNvh3sSNvTzbZmmh01kobSOFNsPaxVqGHqc6foHuUFVKhqSwOWdZWrGh5Rv9dVubKs9uKiq/MekVaAMrxSL67US3F7j1XXqdVtJyqdIlWrcEpqB8zdf0tZoTx2JtiNkhrqLuJmc+1BaYQQ3imqnXqyNlDPl/sOBlXui/6qMhgNEKamOvbvjJ1a2t1in+poOKqTDqgHOmOXnihrNjU5Nac16862OsSTc2vVmFyjvN836B+h/E8TVXWksnZjIzpVVSovc7XNYUAqq0L1YFGPH9ynvbt36tDu+7S8dNjs3NNkoKnJCWVZqm7fKZytbzY3lc1vJ8sM+rWzprLErb10YkLpqF5tEk8qxaGA2uw4BZgNPZwZ6/dR4kHkYkm99RjKb6SZg0br1/IWiJkUUbOeZxQp66xTozOnZrutQdZSlTTMiH/XcJ8eO7Jfu/bu0s0P3Kidex/VoUMHtXj0iPLhQM2kqbWdeQMv52x5ls7dfLY2b96sdTMbNdtcowyLbXYF16TGdVXZHJOEEte57Yu6KNQ/ckjDfs/mqsr7qsvCkiBITGEQxJfyAAa9RikYp+IGGVnahysZUD96q+qbPqLH9u3ToeY6FVsv0+VXXaWJbRernN7q1imDGdH8QTShMmooqmtlVe7s+SOpl6bmYsHrjdFeOtl9P50s3P3YgN9efUut7w984AOmpAUCAumA5MBAHlb+IXEJNuwBQPnWrVtNcYvN+W/+5m/aeeedd55e97rXmdrbK6Q9kAZ4Ax+BioB5IL0lqhSF22ONhq0ffve1zn3ddF7jPZJTqCtNPLkXePt2rkG/PBBFBYz1NTCdftNfjgdMcn3aAnLSZ67PgyQYX0+ctj7zmc9YQgGQEwtuwCbwGnBNP+iD7zfX4B4H9PRt+djymq83z0+v5Oc45sAr3t16deP3x6A+R6EMBKZ/l112mSmUSU4Awvo55FzfF/rlY0o/fcz9vHOcB7z++n6Oed3Kc4wSJ+gPbREzrkdf/Xz6UhSM24NUjuWavMdxzCkPH2P/mcBY/Fh9IoJX3nM85wGdqRNO/+mXP97H2a9Jn0Thx8DxjOG+++7Tb/zGbxh85u8tW7bon/yTf2KQ2gNnrxT3saNNEhVo0ycl+HlkrdBvn1ACQP/IRz6iP/uzP7MEFMbLnnjjG99oa9+vb8bAeuQ85o8SCN42nvcOHz5siRCMkcQM1iq/0w/GAEDH5YEHkJ29iQMBx9JP5opj/ZwSa/Yar9MnH0+u78fNeHnfj9/9e8C7xLg16Ne3r/fux81PYsHa4Zo8/Bo4FrKf7PtoaC9EIEQgRCBEIEQgRCBEIEQgROB0iUAA6KfLTIR+hAiECJzJEQgA/Uye3ZM/tgDQT35Mv21aDAD9aaaqShXVVGmGjxWKgJGmRgdKOhhZAPMM6EGAwNwOYvKVfkkd3bLQNEpeQGAxlAZLuu/OO7X/5s8ovu9T9mX5/AUv0LrnvdK+0O8259RtztoX62nZU1xRB7pWShsmdI+0nEyrSlpqZC01ptao1ZlSq4WqNTc7cGOOCTbsgGqn8nZwjb+9btcZb/PgJcZgv8OFR+VOy9ipwg1z0wa/FwOVy4+ZUljdnqaXllwVeGBt7EDwSgIURyUM9U5UA8VR4w1STeYjgD6qkc4VHm8XGiQV8nM1i8gUvBbzY9Si1r+RYtTPllcQ+tf9F/IeEHkbeID6sD6sqh66GuN1qaLEEr7QYOjhFtbkWw0azK7ZrNm1zzawW8eZomxCcRIbDC3Mfp55L4U2HcjbAqib0ran5YO7tHvnI9r56MMaHN2lMu+bmroYLFl99hR755HFvQNEzs651Ug11coMiky2mmpnI9VnE0t5arVjfU/dccBQLFUTqs1CPlJUseLc2qtZB6M5SWL/O3M4DtBdLCtcAkY1bhvZvLLWjNooG9tzUqNls3RIPa3kfa10l/XIvgd18MgBLS4f0eLSPnMAaCdNrWstaP269do0v0mbpzcbaEzTlin8Dd7ZpNZW8z6pcku6EDGr+mwU1XmulcMHlQ/6BtnZKyQneMhirg4RyR9PAHTLBzkFD0oQNJlZEjJ23aLi1j8zG+UD6Xrlm6/QlVdeqemtF0ozm+3qlGbwS3UlnlYeN23PZeoJDwbSGQZR2yVi1KVSDU+Jev50Aui+bjLQjQcgDKtr1NZ33HGH7Z9//I//sdWKJtnC4jhahwA53ve1wgF7nPf7v//7BilRZwN4UXpv3LhxFbjyHtANWEjNdOaMOeQeC5i1pI5161attT2c9feVe++912y4OR94DAzlXAAjoBwYiPKd13kwDg81gd/nn3++KXY9RPT3IOpV0xfqZdM/+gIgJ+GEevCMjZ+AUay/f+ZnfmZVucycsn+wVscuHMUzwJ6+MxYUx9wvaJc40UfaxsobmA9EJfZe0Uw8PEy2z6+iMHiP+hwlMuO4+uqrzR6f/gCqiSvncx7XYW/TL34HygJu6Z+vy801iQPj43qopnmP82jzggsusPNJUuA8bPkBxYyJvbVp0yabeysBMqr/fddddxno5hje9+OjT1iPk2RBbIDKXJdxMI/EDGU4cJ77Ov3iGOAvY+MavMdPb7vP8ZzHnDE+nwxAnP35QF3WKf36z//5P1vseI3Y/cAP/IBZpbNmGBsxIEmEdUPfcRpgnvz6o32/ZsYt/xk7fXvve9+rP/iDP7B2GAM2/35+JicnLZacx7pgLrgWfWUPseZY06xT5pp1zZphDVKznX3CEwcCxs16530gPDFmzthn9N0naHAt5o4nMeLJtRk/cWf9sS+5hofmjI8na5G4MGecwxyxjjiX9Up8WSOMi/5yLd7zCQbHfv6fgtt/aDJEIEQgRCBEIEQgRCBEIEQgROC0iUAA6KfNVISOhAiECJzBEQgA/Qye3FMwtADQT0FQv12aDAD9aWaqQt3r6l0D0E3NawD9CTW6B+gGYTxAR2UKOwa+FrkBdKzcDaD3Aeh3GEBP7v+0fWG9cME1Wnf5EwB9JZuxL7/Tqq+kclbCiamKUb7HAtJVaUtpI1PSWVBrYkrtVqYUFTcKdLAdttkjoGpqXwPpT0BzU3ePMB6Q1PA6FJACziN/7DKqDA474FyZsh0YPFx8TMNBT1F/oNnuipIoNkCaJA7OLAPQ01E7ZayaZy3NDBNNAND5L3bQESD9eCvXIC4NoGf5Xw3Qx2fJqyqdmtopNcdBOsd6YFRRzz7rG1wuUY2jUAeqo6AbDM3evkQpH88YdJpb2KSNW85X1mwpAiTHzrZdaYKXu1Pr17lBdGqSZ6o16PV0+PAhPbbjHj3y4H3a8fBD0uCAsgRb9ViD3lGDwqZ2n5m26zSbLbXbHfsdYD6RNQzs8Hu7Qa3zREWcGOQ2JZ+mFEesSYLXMYBuruY1Km/6RUpCYfpskhqiKB/BXVfJ3bu3e/bM+uWJVX7SmFXWnLb+aGJBUdY2+/yjSa5+lVvCQZSWKiK8DQYqtWJQPq1STdYtpUmqVtRSp3JKTkS3ee4AYGKQ2c1TUhfmd2CS8qKnOh8YQF8+csgBdFSKFYkgzKe3oHcA3ZdIIJHklAH0GoDu1nK5+1YD6AAfAPpw0+UjgH6RolnAL30izm55BIDu4sCcc28DgAELAXn/83/+T7OiBk4C2gDoAGNAMOvFq3+9JbWHmijXP/3pT+v666+39oB7b33rWw1SAiM5DjAHyANkYot+0003Wd1oAC0g7+yzz7aa6sBbzvP1xdlr9BNQ+v73v98gP5bmtI86HrBLfWggJA9vbQ7QA+gzHsAuUP8Nb3iDAXba5AkgpD+33367wXZgK3GgLxxPnWneu+GGG3TjjTda3WoSCn78x398VelrpSiqymAn1/ryl7+sAwcOWJ9pB5t1gDF75l3vepdBTa8g531ApFfWe9U4bfoEBY7/oz/6I/3hH/6hxY8kA6zoqaMN0CS2HM94uJeSEAGcpU3OBb6ivmZ8PBkzc0Ic6AfnYkGO/TgQ9uUvf7kBZu537KmvfOUruu666wx+A15/7Md+bNU6HuBKvEgMACKTyAD4xh4dpT5W8/xNAgIqfpwNeI8a34ydecRen/4BagHDV111la05IDqxoX+Ac8bDGuJ61Aqnz8w54+N11itxBpBzPpDaJy38x//4H7Vz505bUzgjcB3eY24ZNzHbvn27qdKf//zn2xqk38SWOfEOCF7p7dXX7AMg+rvf/W5ba8wB/WZd/uiP/qj1yavveY/jiT/QmyfnEjtq21OjnfkjOeNVr3qVgfx/9+/+ncWf9cR5tMF5gGvapY/E6Gd/9mctroyZOQeAM1/sL9Y088L4Ad3Ab+adOAHriYlPwGDPAPJxOuDJ7yQYAP38uZ2RAAAgAElEQVTpD+eSHMC1OI81zrx4cO/j8+3yb+rQzxCBEIEQgRCBEIEQgRCBEIEQgW81AgGgf6sRDOeHCIQIhAj89REIAP2vj1E44okIBID+HbwaAkB/msnHvt2UvR6gOwWvU6A7sFdih+tro0fpyMJdyrDzhiCWhaZiaqmXUg5AX9a9d9yh/bd+Run9n1SWNbVw4TVaf8Wr7AvjlWxWy6mrXdqo+0qxuDbrZwpuA8cjrSQzquKm4rShuD2rVntC7XZLTbNNpz+J8qS12hevOgekxxBrxvOE67Qvh+1U1VbA2dmnA4cNYAISsdOuUG1XGuSlhkWuZDjUdL+nxMAm9d+xcC+1EhVajHOnWi94OoA/MZDa+QiEJhVO8Xatw62BBjGxktplQ4nJ4J+qNvczdKwyfRycc4xXso7XRWaQZb2ssqKPhUqKl4+U9QD1odVTrzQYOqXlxPQardu0XVMLWORPmSYZRwHszuNGalbxQ5TTqtXMmkpV6uiRx7Vjx8N65J5bDKDv2b1TLS1rsk3tcuZjqFYzU2dyQhOj+s8OtjmATv36ZhJZ3fFWGqnVcBAyrxoqKqdGj6OWImzbCVyZSZVpuZ2V+2gdmlOCTXMpmQJ9pEwfQV5nQuD+yOvEnsQ0SahJPaFWq61kYkFpa0JJI1EvrZVHldnTr9SLVr6AdUZtctZJqkSZ9alWXCVqFDgx4NKPtUHirLkjZ/Pv0jYoBzAC48MVlYO+iuFA3aOPqxg6gE7CiUuGeEJmbn0cLQKzcD9FRdBxi8jqwgB+tec25bd92GDf/mS9BhsA6FdoettF0uwWg/rOKt/1MwB0N0HjCS3sJ9Stv/Irv2JwG0AHCAQCvvjFLzYg6x/epnnczv1jH/uY2VgD3YBtQNBf+qVfMtgL6ANg0y5wmSfX4jj6ANTzwJg9BsQF7n3/93+/QTteA/ABEIG0gFigORAWoEu7wFeOoS0ALxbXgPx3vvOdBkkZDzWn/97f+3vWNuMB3APxgcOAWPoEfASmAiVREnurd14H4ANGgYf0jX0PhEW5DcCnLdphrIyZ971FOe0AuwGavEd8/sW/+BfWfx70z9uFe8tw79wBNAfOAtHpA3D3+77v+0zh7O26mRM/H95enfiiLGdeAKgAVWAo73MeffKqZaA076EuxxqcJAGOIbbUfmdswF+O/0f/6B/ZmmA8XJP+Me+/9Vu/ZW2gbCbBgDifc845Fuvf/d3ftXkDlAP/ActAb5IXgLTEjDHw4HwSKX74h3/YHAO8+pvjaf///b//Z+Cd+QIgMzfMA+PiWGL7lre8xeA9r5PYgP05sWM9Modecc91uW9wHvCZ0gOAf5IIONYDYtYS69ADdb8XaJ+65SR1UMPc27sDqP/ZP/tnFi/vBuCt0c25Jk1tzgHdX/jCF8z+nRjzWUN8mV/m59/+239rr7Mmvf097fhyABzDPiWZhLiyZkj0ICmAZA6O8/bw7DG/d5lb4sM43/SmN626IDAXlGIgQYHEBMZN3D2wp30SS1h7JJMQM5+EY59Y/PvkGAea1RtH+CVEIEQgRCBEIEQgRCBEIEQgROAMjEAA6GfgpIYhhQiECJx2EQgA/bSbktO6QwGgn9bTc2o7FwD608S3Tp6sQB/VkD4WoHsLdyonA/aAahkge6RA9wC9zoeKesu6FwX6LZ9R+gAAPTOAvuHKa0cAfU5LybR9UdyoB2rI1RCty6FqaqijQE9mVEaZImpkZ1NqtifUaTU10UwUU6c7aWiIjbRZuJtG1gZnbHwE0O13zyYrZzzvlOejN+wFvOCdCph67lY/tpaKJFNZSVGeqz3oOYgoKDl1q0v1lasbY8FdqRyWqnJnh93ul2oN3UWxe0eFjqT4qAfolTRRNpUQx1Xb+afOyzMBdP/luodFTz6ulhKs1N0X/SjRgcAorBkzX+IPBoWWu86aOM0mNTm7Ses2bVJneo2SxqQKLPmT2OKOMj+ndrekVtbSoLeoXbt26I47btfDd31D+/bs1MryoubalQH0ZpNEjFwzM9Oam583BbpT6TYNWAM3mmmibATBG1FtynVTGEYd1dFIAW+OCKxLut1UZMkG6M2TEUBnYoBFI8W5T2R4wnDAAuot+0s1XN17m35s1zvO2rjjAHoja2iQkSiCtr1Ur1oZAXSc/t11ojpSw9Y+6vJEjTIb1TyPVJWuzi8OClij25xEpdU9t8SM3rKKftdiPlw+ohKXBgD6Kjgf82lnufjl4DzdT8lNMa5LNZlbXA323Kbi9o8YCNsXrzOAjrp25qwRQDdbfeozB4A+Phl+/3qrb6Div/pX/8pAK4APtSmwGBU28NDuNiMHCeAiKmYAJnsVZTgQECDK+gGw/ut//a8NHgLhaBuACszkd9oBwHqFLnAWIAq0A16jAv6hH/ohA6lch/cB1Si4UblzT/aqeNTy9NdcKebmDCYCB4GBv/7rv27QFYX7K17xClNW8x4PQD61xYHfwFX2MX3iWMbEa8BhrzDnHOAq7QDvgZCMBYUwAJXfORbwTj/oD+2g/OV1YkGb1LZGlQ5g5Vrj7XuVv4fonA+Uxx6cGujsQQDxq1/9aouPt23neO6PPg5AZSAzcBZlMwkHPOibr2Hu1dD8ZI6YE2rWe5U+/Uex7u3PuQaW4Sik6QNzzwNrdpTlqLBRSqPkRh1PnFEpM5/UIMehgD0K8GUcQGEALO0CaZl/khoYAw4E1Cln/rnX0T/6AhSmJj3gmXszx/nPEP5mnIDdH/mRH7GfrCfmF+hOkgVtAbW9apo5oc+cR3/4m+SIH/zBH7Rx+DH6Ou6+/rclEMWxtcN+YW5IVABWMzbmmHUCbKYd9hJr1tvee1U7a5R9wxzRDvHAQYH9w7V+7/d+z/bMeJIBY6A94DnrDDU964HrMEb6QXvMv08EIYmBa5NUQR95Ei/ukwB7zmWt/+Vf/qXtL/Yaa4/9wDqnL/xN+yRF/ORP/qStBdaTt9gnHlwjAPRT8pEXGg0RCBEIEQgRCBEIEQgRCBE4TSMQAPppOjGhWyECIQJnVAQCQD+jpvOUDyYA9FMe4tP3AgGgP83cPANAryPA6UiBHo9qoAOWDftRpzl+CkDHWh0FeoQCfQTQk/scrFlz4Qu1/spXqdVsmQJ9cRygR4VS1G/FYBWgd5MZFdh4R7GqxoSyZlvtVlMzrVRxM1OVNjVMgFJmlv4kgP4kBbr3wDaAPqqRjrL+CbLubL+B2dSjBqZHsermhNV1jopS2dABT0Yf1QMJlXpUaBg5q/RyUCgf5CryQlk3V2OANXetKEZZ7wD6YmugPCkM7neOAejHfmHuIRCz5eHGOKx7JohHEkAjo/+lU9PXQ8sXoAy3AfSyUH+Qa2m5MOCSU7e9MaOtW7Zoft0WdabXjUrIx6qsbnlktvaYoidRokMHd+u+e+/WjTd8XY/ee6tWFg+rkcbaNN9Uu9lwdvVVX/Pzc1q7bq2mZ6lzT93dTM1W20BCu9EwBboBlAqbc+xrY6UNjp0YJTBQViC2WUX3Tf10Ogae9nGIYubQKo6rinACGNWxN4gOwDaLAQfe46aqyAHMKOooSdpqZpni9pzSZkcpCvgGQnfweK0iGthPZwc/NKjOn+YaQNmBOlVWtyw5gZLrZenqxTMWqxVO7LC+R71fFMpXFjUEoPf7KgfLqktXJsHtJP9w1u/WxxFPt3VAQfRT8HAA3TkoVHtuVz4C6Ps9QKcG+rYLFc1tdXWMxxT1XoHOfmrUPSVPqoHO2KvviBrofn8CxlB3U18cVTSQ08NkICgq8PFa0AAzAB8ADQAOuEUZDghEyQzYRtn6C7/wC/YeYBkL9D/5kz8xMAfUQ+kLtEOBDYQE6HF9gDZAmbaBgm984xsNEAL+sKIG0lKLHHAHqOQBHAQkeliI7TzgFiUuymPAINAWZfpLXvISUzhzPSzRgbqoommPa2JPjQ04wBT4CrD1NaBZa695zWssqeBFL3qRAXLeB54CdXmfWAFNuT7wlT7Sb9oC1HIMY0ctTH+8HbcH5pbQVJYGJXkQCwAqCQoog3kPiE8iAD+9ItrbuHtLfQDzhz70IQPHxJ97F/FmXoiVdxwgiQAATnyJAepzADr954G9+K/+6q/amiDOxAdXAtaFV1RjpU7fmH8gNAkX//Sf/lOD20Be+vRrv/ZrBtkB+74MAP1AaQ1sZv2RiODtwonLP//n/3y1vwBkEjB4soZol3WBqwDHulIbTQPrzAGx4SdA2Ku7WQe+PjxKewA7iSDMDWPAqYB5f+1rX2sAHvW7r1PuFd+Mxfff7wlih4sB16H/JAGw7tkbKNFxQ+DJumLMHkYTP8aCSwLXpx3v+kACCe+j7GeOKJHAsVybBAAs3tk7JEMA3Yk1awNozrx7q37WGo4FxIr1SJKCL1lArLDRJyGCfcH+Y51xTdYdawAXAfYz0J7+kKzC9XAo8Opzn4Dj194puN2HJkMEQgRCBEIEQgRCBEIEQgRCBE7bCASAftpOTehYiECIwBkUgQDQz6DJ/BsYSgDofwNBPl0vEQD608zMMwF01NbjFu7AwqcA9MQs3K0GuiluS9XFUPFwSffedZf23/xpNe79hH3hTQ309Vdea0rkbnNOS+mMs5bFwh2AnqZSORzVN4/US6adapg600lHaaOpVrOh2VaqtNVU2Wyrn04YYHf43KFIBN9pOWbhvgrQK0XeGhXq6e21R0pms8rm9ahWGaVaTifMuj6tpMncg85SsXLrUx1XqmJqSNcq+kPl/YF9aR53e4p6PZUF0LXrlNKR1G31VWLpXknNPFu1mR+fEQ/LxwG6t4n2rx2rsOR8XwMdgJ41UElXKqh9XiypKAbKi6GKsqvhcKBev6+lla6Bjm6/0qDItHHDBm3aul0bt56rqelpKc7MIp85QcU9GA61tLysXY/co3vuul233nKzDu66XypzzUxPatv6abNi55orS4fVmWhrbn5Bs1gUjxTonfakQZupibap1c2qvSoVldQ/BtDPKZKrO0y0TWEfxWokDftpikOSFUrer5W2nFodnX0BSAcEA/w5j7VqT5IAqFU9qYS1wvqIWoqTphppQ0nG6/yNowGKdVquVMZD+501YvDcfmf9j2A2dvAldu68xbpy9cF5N+EnCv5yqCofKB8OlXcdQAciRaVLwGC5PaFApyVHzQ2ik8wxSp7wYPBk31MdQB9awki1+3YNb/+oHsPCPV2vwcYrdOUVWLg/R1oF6CSPOIvolWRauSUk1Go+CaC3LPnEAfR8LDng5PXeJRmMrPGtPoJzJYi4riVa2CxjtP+Ui47p/J31/yhTwVpzFQAU1y4d53gePuGBeQWsAUtRG/M773mrb68q9WUXAJYoUIFuKGFRVQO2AXcAdAAyYPQf/IN/YEAVBTC11QGV7AugHup04KW3EgfQAgmB7PzOtYB+KJlpj3sTYI9rABQBoQBTIKdXlbM/OY66zoA+bOVpDziLavbNb36zAVeOA3JiK47VNccCLAH2qIa5NklT9AM4DsBGHcw4UQcDDwGjAHFs1YGOQHaALWAW9TJ99zWvsUEHsALsuSdRZxsQD0SnL7zma3xzL2QMvEY/GCdwmn4AmLm/0D6gm7hwnr+nelW0B69cD1tx4kS/gOfMC+f466BWBmyTRMADcIz9OuCYuJGE8H/+z/+xsQJUUagDmIknfSFOJA8A6oHV9JcYA7+ZG2KAuvt//I//YWp42mFcJCCg9MZOnRgA8X/nd37HrMMB3TxwQ+B6JEYw98SQ+eIaxI65Auh7gA4g9k4CgGV+R4n9iU98wgA14/HW5SQJMOccx7pnXX34wx+2zxVqpLN2STjwym1vfe731XhJEvYJ/Wd+PvCBD6zWZGdcxJr+A6FJBkFRz+88aIPzqM9O/PmbtfsTP/ETtrfoK9Ccdcw6I3be3p45IuHB28FzLAkA//2//3cD4cSI9ch6Za7oA2PlGOrRv+c971lNiGAtkhDDXPM6+59+M3/UVifBgXnmGuxvxgvo92MYV+P7pIpjHWiO534UjgkRCBEIEQgRCBEIEQgRCBEIEfh2jEAA6N+Osxb6HCIQIvDtFoEA0L/dZuxvt78BoP/txv9v9eoBoD9N+J8BoKO29gC9oAa6B+g1avR4pEB/GoBeDhXnK7r/7rt14OZPK7n74/Yl9dz5L9D6K661L5F7rXktN2adUhCArhHwqBykA6B24ymVEXWmIxVxS1HSULORaqaZKGs1pdaEuq1pA+jYq3uAntRA7xFAR6T8dAAda22zbscjfATSTLHsVM1FlGgxmVAVxQ6gjw7Hwj0BoMcxZa+lpHLANy9VDvMRQO9KqLupl1osqUaJrFo9D9DrSFk/UTyCsceCcWZoHKB7ReX46+OqdN5HrUcseQLMSWqoqkJ5tawciGsAfUVFMdQwz9XDSnw4VG9QqzdIDAxs3HKOznr2RdqwcaMa7UkpaRpYzsvC1KZAsvvu+oYeeeg+7d2zW/nSAUVVbq4AG+Za6rSA4pHKIfWPXf3zpNl0gCJpqNGgDnpLE+3mqF56W63UuRg4kjCrupq0X1drGaPqjhNnlQ7yBKAbYJfikSU2SJf1acp0SgpQvx3JPcrtJB7BPECMq0EdUV89zmxscdJWFLskDYC5Q/OVihgFuvuLNYEFPkp6q8HOA3V8TaIC/UaCPqq/bEp9lmSsqOirGPRNdV70l5UPqIObG1gHMFst9dUq7daoa/qY+renCqQYQK+Hbt3svk3D2z5q4O1AukH55isNGBpAn93i1qPVgnfgeiWeUk75hPpYgN5UHSXfMQDdr1Nfxxk1NVAZSMYa5F7n96aHZMAzwCC2z0BM1LCog6nRjToYhTFg89prrzWbc9TPAGCsqGkXFS4gFwCIQhcwBwBFffvVr35V/+t//S9TEXM92n77299uimagHpAW9TmAkPsG6lhgNJDVQz7uC4BUoCi26hyPWwVt0BbgD9jN64BJoD7X/7t/9+9afzmONoDOjAvrdMAwoJN7ImAY0M44APnve9/7LEEA4E1/6AvqYMArY2BcAHSgJccST4AltdhR/wI2rQTEKJHIJxP5etvMDSAcuAv8JP4o1+kvkJ748aBdXwOd/jMfxB31O/MFcAdYo7L31uP0j+O8Cp/5Rl1OogHnYD0PsH7HO95hYBmgCnjGfh6Qy4N+0jf6SJ11HkDtX/zFX7T5I2bEjnnFhYDxAXSJIUp+VMy0gSoaUM+8sU547d/8m39j80sSxv/9v//XYDjHMb/Y1wPygdzjdcktCWxkJc59H+jOOqBdPieA+yRAMM8kcNAWdelJtGB+mAsSFJgf3h+fH9acf/jPNV+fnfgAuFGAcy2ezBcPD59JFmBfMCauC9AH7P+3//bfLNZe4Q+8R7HOnJIEQPIEKnX2Fmpy1tjf//t/3/rmE11Y4wB82iLxg/VI/wH23madsaGQB9ZzXdTwJBFQa554cD77nxjTLgkTgHxs3rkuc25OJUlin4Vck78ZH9cjBjz5+1QlTv2t/gM8XDxEIEQgRCBEIEQgRCBEIEQgROBpIhAAelgWIQIhAiECpz4CAaCf+hifSVcIAP1Mms0THEsA6E8NWG0A3QEIq3MMOLcHNY+d4rTARh3IyO9PC9CHmjIFeiVVueKipwfvvUcHvvEpxXd+xNqYPfdqrbv8VQZX++21ZuPOl+dx1VNcD+1L5QawssZGXasAHUA+VCbFqRpJpOlGpBZgtjOp3sTCCKA7iG5Aq46UrAJ0alc7KOnU50Bz/s6t7rmZfkckClgRdfczZrypFqNJSxRo1FKH0udYsteFwX5hQwv9xPIb9bFR3Nps0+NeX+r3TMGW54sqi77ZoPeznqqksv41BqivXX+PfXqAOv7T4DAKa+qzH/MEeAAK/LPX7Votdze2rsoKmI4NedfVeaeueVkozwv1h7X6w8RiP7ewSZu2nq9nnXWWpufXKetM2zgBWHv37NEDDz6gu2/9ig7s26UiH6pZ9w2gA1VnWpGmJlrqtFtqJNLszIyanY4GIytlUwbXsV07jWVq9cmJCU13WppooQbHsn0OM+mRktivU/NlX61dT1124LTiRHWcWv4DivN8pDyuk0R1I1WSpIrpSJoYgM+ak8oA6ObqTlmAxqi2eFOKRrXoidcoPlVC+QLWiwPotrYA6Jw32imAYh7UOY+8JXs00j2jiB/0lPdX1Ov2VAxWTI1uKkwU6Lb2Rjrpkc28tTXKJWBNHAvST/BW99ce7hTork/5rls1uPUj2rd/nw41NqnYcpWBoaltF6me2eL2z9MAdO4IzQoL98Ls9YcRVvlegQ5wP/mP00mBzr7x4Av1KQAcxTI1sb2luY+Ar/3M3AKcgYyAUqAk0BCFLFCa+QA+AgqxyAaKo1AGZALXAHpvetObLMEBiEgfeHIex/6X//JfTLHM9YDd//Jf/ktT5QL+UDEDYYHpHvYCYgG73k6b/nLvIhkAIIp6nJhzPYAs6l+g8v/+3//b+s39BwiL0pZjGDev0SeuCVAELJKAAxikPwBMYCfKc2IGkKQ/AF3U8M997nPtPufvbZxPDLwFO/EBVBM7YslYgd4enhNjXvNzA3xmXlDBA01RFQOyqU/t3QG8xTjj5573n/7TfzJFMdAVkI2yHLBPP/3+5HoolukXbXMc8BY4zfiIE+8Bb+kL8XnLW95i8QK++nZQXQPQmRfOY+/5+u7MJbCWNogTfWZtoIRn/Xjwf//999uc8JP5A6yTrAC8pV2s+FGhA5RZFwBk5p726AftEAOf6MF6AKAzR/SNuWQ9Au2JPXHw65/+MQYSAZgT1icxIMEDUMzYrRxI6f494evNe6DuExd4D9jPGHBTQN1P3wHNHEuSB+uDGLMOAd0kYaC8J6kDS/aXvvSltrdY0/Sf+QOgv+td77J9SWxJwODJ/vF2/yjVKX9AEoJX4TMXrBefYOBLJdBH1g3zDdQnlowV6M96xpHAJ9Ewz9S7Z+5xjsAqnrkhJiQAeJcK/macPEl+CAD95H92hBZDBEIEQgRCBEIEQgRCBEIETs8IBIB+es5L6FWIQIjAmRWBANDPrPk81aMJAP1UR/g0bj8A9KdODgC9rkd21Fbh3H3JDTz3ilNToEOMxyzczaYXcIPaOR9qMi4VAwbrUknZ14P33atDN31S8a0fMovu6XOv0trLX2mAYDixXr1s3qmGyxVF1cAphWMApAPovXjSFOiQ6lwNVYDxSJpKKjWbDSWdaeXTG2VQ1VToiQOd/Gd+7PDyJ+ywndLc1TqvoqFTGANMza57pIzD/91SBxpa1BxG4ZjIq6XS/ovrQhnQH/txbOPJF6gqJVViT1Oz5bnq4VDDwUCD4RENh13l+VBF0rXrJCjO8loo5V2cx6pg10B4bOFdHV+vjuPLdWASgAM4Akjjd//0oMnOKYhTorSRqJENTIgdJ5XSZk9JAgiWyhrgnhtANxV6ryfFE+pMrtdZZ23T5m3btbBui5SmpmZ96IEHTR25896vqLt4wFTnUzh4l7nyYV+duDBr9qnJSU22W5pfmFebBIeiMBgAQM+LSkePHlFveVlV3jd4MTs1odnJjkGWZmuTGtkapwavc+VY0FsSAnXkZXXUO5NzagE0srYGeSTyNUh2GJqSPFKdNlRmbWVZQ3HWUJQ5mM65aeKUplh+U63cwl4D4X099kp16Wqgxw3qrpMhAaEvVJO0gIX8qK46e6GwwvJSFlVqsa5GVdrtHFwBesvqrywZjKsGPStzYEkNYwA9oV76mOL+6ez5TxVIT2wtDwyc5TtvVu/WD2v//gM63NqictsLdPXzn6/Jbc9ROb3ZJbrUYwr0ZEpFRDxrtaruag10bN09QKcu+pkO0L39M2sUFTJ1zAHOrGfswQGN2EAD0VAkeyjM8cBA9gDrAyU3oBJgC4D86Z/+aQOVAEFU48BzIDKQDvCHRTXW7x6c0x5QD5j4G7/xG6sKZIAdtbTpC7ARe3kgH9fk+v/wH/5DU8EDA7nHmEPESM2ObTd21KhpgaWAx5//+Z+3/gFMf/M3f9OgJecCZN/61rdaXW+fKECfUI4DLlEoAy85lzaAjhyHqt5bwDMWlNsAUqCltzcHyAOPqY8NAOZv1PeoyIkpfaMtxu/3CvvIw2Dul7/+679uyQnYzqMqJn6oqBmrh6MeoHNvJVbUHGectInimeOJATHyMJj75r//9//e2ub6vI99OfXDSRa46aabdP311xtc5nOPdqhrD0Cl3zxQXTP3HMO8AFiZE0A7ffN15IHYuBEwp9jyY4E/XlubZIb/8B/+g/WdtkmaAJCjmAciA9cZDw+cAoDwAHiuwTq0ch2jzx/7DCxLa4vSArgI8D7JGyQRoMYndqx/jkN9joU79vEAeRTZJDkwj+Mg2M+P/zzjJ58PPKykSLdrn2+cx/qhDjlxYe17IE1saBtFtwfoHEOiAXMLPGfvEEfWHG4LrB2SQfibxAOAN3PBHHEdHiSWsOaJM69zX6QvzLev285Pjud9roW6HDcI+gTop//0k3XNXuazkzj5uvEkhrB/cSBg/3Is65wY0Kb/3B93oDmN/zkduhYiECIQIhAiECIQIhAiECIQInBSIhAA+kkJY2gkRCBEIETgr4xAAOhhgZxIBAJAP5FonWHHBoD+1Ak1gD6ypkZlugrQTYHuwDLoDDX2sTXQG8cCdJN3l0qqvh6+7z4dvOl6xbd8yL6MntruALrV2Z1Yr35rjX1hrHJFqgYGJZoJAL1SWdWrAB2QORwBdAA9sBYr93RiRtX8VgPo1MgGoPu62R6goxq3etJ0PHYAnUcVUcd8ZNgdDazO9aj6tb2f14kOVyiwM7MY74zeTepKTSB5lChRbPXWUVVHQOuSGsyRYlR2WKoPh+r3H9dgsGK1x/NoRXVEDXVqoLta7TzG1eUGM3NnBe+tnz00H3/Pw3VvIe2/4CcOzUZHzQZfyCfKslxJ6gB60lhRNFLMDwpnFdvt58F7F/AAACAASURBVFpaKQwsHTk6VH/oVHXnX/hcPXv7hWpkmR7duVv33nefKRDj/m7V+ZIB5U5aKo2cZTkK9BawOo6VmwVtQ63OhBqdCYOHnQ616hODRYcO7NfS4UM29k6zoYlmw+BBq71ZjeYai8dg2FW3u2JKwF6v6+ywJya0dt0WrVm3XtOz86qtpnmsMk41TB3MUdZU1WwbkEiameKmA4NOAT/Cuea9/8TvAHSrfW3uCawVKcU2fgTIDXqTdMG6QMFu5QxildQ5B+zXlRp1Mapd7hJIijzXYPmoVpaOGryq+l1X9xz73sh2k40fgG7lB0jIOOZ5qqzb/R0AgI4CnbU2eBSA/mc2P4fbW1Wf9UI9/+qrNQVAn9rklPM19wbX75VkUkWc2d7yAJ1UABTovga6c7M4+Y/TSYHu6zizfoFvv/3bv60HHnjAACaq07e97W0GwQGU464C3gKc81kfAD4gOrAPm+ef+ZmfMQjL3gFiA2GBiVhCA5gBgIBKl5wS2V5GAQ3IpQ/cM7BIBxJiVc6eRtX7y7/8y2YHDhQE5tEOCmVi6ttirgGNqH+B3x46AwtRmdNnanH/6q/+qiXeAMUB54wV1a+35OY8oCT25Vi5e0U8oB1wCyymDZTu/M5YUYYDoGnT1iVJSIOBtcHYaAcwCkDlOOCkV5DTZ+aBcfAabQI0gfwo74HvtEkfOR+I7OGtvwfb2l5ZMTtw1PaAf2Au0Bjw6RXf3G9RDzPXxJukCcZNHWz6RdzpN7bzJD9wbcaH8h4FvreNZ96wKccinTnmQRtcz9eSJwmBJAqSI4gp9u0+KYJkAvrOfRJYT/IESn/WBuMD+rOeWFfAde7hQHeU/qwvILtPArHPPUtWchbjfN6w5nBGYC3wGmCaNlkLzKcrGVKsrlHa59okN6ASZx/4EiNebU47jJ/4ePU888iaJR4cNz6nKLpJTmEt8cDmH0hOH1jzKPwB6OwjxsP6ImHE10lnDnAfoEwA12Qe6RtrlrH7tU/82YP85Po86Sv9Yj0yLvYN8R9XknMdYsxxPpGFPUbCGfHDFYJ5Y1yMkzIAxJEa9t7CfTyhwP9+8u+cocUQgRCBEIEQgRCBEIEQgRCBEIHTMwIBoJ+e8xJ6FSIQInBmRSAA9DNrPk/1aAJAP9URPo3bDwD9qZNT1WAxp0CPnwLQvSIbLbpT3ObU7o5dDXRU2NiF12WhiagQ5ayxYE/KnnY8+KAO3XS96hv+xOpWT55zheYv+z7Nzc1q2Fmv7kiBHmMFXg+s7Sx2t/OyrtWLJlYV6IVcLXTablVDpSipW5PS3FZl7Y4pjB0kBUg6GAk757oAbl6rokLVyI57GPVVmlV9rW61rJX+spZXltUdrmgw7Ks/rLRctZQ0sBhvac1Ex0DKZNbSpBpK7b9EqSHFWlEeKSlGtbet7jqJAaUG/cMaYOPd72pQLFp98roqleXO7t7DBW+/7r+E9/Cc9z1EGoc83vKWL/mBEb6GqqlI00m1spap9NOsb3r6mnltLOHIbvHoDZYNFC0udvX4ka4OHjqoffsXdeRoYZDuwosv0znnPcfszx/duUsP73jUIMB8c0lp3VU+GKiTkAxQmcJ93XRLWYo6b6gjhw4ZWEGBvrBho9auXafOxKQ5CGCTe/jgfvWWF61tIGtSlwZjGq0NqpMZgyiDQVe93oqWl1c0GPSNd7daHc2v2ayNm7Zo/YbNas1slKJUVZKpas9ZTfM6y/5/9t4sSLIrL/P87u5rhLvHkpH7okylctVakooqqopiaTCaaeg2uqGZaWwG44HFbMwwFmMxAx545I2HGWasbSi6DYqeYQbobqq6oVSLqiSVdpW2lJT7Env4vt117Ptf/4dcUgElUKYiU8eLsIgMv/fcc75z7g3hv/N9fySFHKDbvovMc+C7niQNMMo+zycgNOF6JuzmCua6smEnEicgMN3P3LzmubjQcwzMqgCsZi/12B0biZfDFzeN4aXckEEQn0gaQ7fbQ6+5gV6nif5gACsOxcnOl+dM6qRbBOh5nLHGcOt3qc8+Fe9/Mx6pOUAfCfQZXX4Ovef+XByRncohWEc+hYcefQSVvfcgLu/OyxTQgT6Jnu/TgW57UhbhnQDdnwD0PEniTgfoChC5fgnpGP/MNU6nOAHfr/zKr8iGIXUsc73oPUvoyfud9xUdvnRi01FLQKzOcAI7AlpCQgJwgjoCOAJgtqsOX8JDAlYex7hqrn+C8R//8R8X1zABPt3HhKgErLzH6UAmyFPoTdjJ8bBf03Wj+fyh25nwl+CS0I8w+/d+7/ek/wSIvBbBJcGilASIIol3Z81tOpPZHjcS0HlLeMkIc27WIKRmfXQ+7wj8CdAJdwks+RwgMNda7ISR7Auvxfh19ofjVNc0r0lt+Tt+EZ7TlUwHN93XPJ9jpPudEJgbHNT1y+esbIxJU+krQfCv//qvy3c69ela5thZV1tjtunMZ6w8x0hnOK9NeE5NqReP09rrHAcdy4TijFXni2Nh/7h5gnBXY+wJeDnHrDXOPhHOM4Ke16C2dJT/4i/+osSpq1Oba47zT7c4ndB0N9MlTgc61wnj0Kk1HdGsG8/3CPk5X3zm8BnE/nAt0inPdcd/s02uJ0ab88VYdp5LUM2+8Rjq/Ad/8AeiA9ch55Fx91x72g7XiZYIUIDO8xixzr9DXBu6mUFj3vXvHYE2v9g+f8c1xLa50YCaUT9uXmFfuMHht37rt2T8HAfnlyUECOA1TYAbStg/JkPwxTZ5f3Cc3CjA6/D+5X3IZAWuK25U0NQAasYvnq/An+NU9zj7r/H33LjANrkJgmuAmy64lrj+uElCn/38rrHw7DP1Mi+jgFHAKGAUMAoYBYwCRgGjwEdFAQPQPyozbcZpFDAKfJgKGID+Yap/+13bAPTbb84+sB4bgP5eKQnGM+T1nN8J0NNtp2z+U+5AD4kQGYvteoi1Zioy+NkYrs0a5AnscQ83rl/D5jN/jejxP5IP24uHH8Ds2e/F4i7C8zm0UBFw6juRuHLFeYZYADqx/cAu5/+SbGxfalDzPS/qI2EkuuUjKe9GY3EXKjOzUhOb/bEcG47vCQsdJSFC1nr2A4ytCBGBLRy00cIYY4HJK8MVXLpxCRcunseNzWvY2FxHt9OFk9koBAUszM/j+F3HJDJ2X2MP5u0afP4v8wS0cmx+HMCL8yja6YjwNB5gNOyh1+2i311Dv9dBOBrCT0ZI47fj2PlBvMayK0BQBzI/UOcH/AqH3g3MtdZv7kK3gciD7xVQKDD+vitu7jAawHK7CAIXtsN4457Ai42NJlbXtgQabW710O6GAowOHrkbu/YckD4x1rvT7QngmMUa/LSHNElQ9YFoPMB4OMS+hZqkAvCD/821Tfleqc7i4F3HMVuvC4zudPri2IzDIWYrJXH0SY3wXlvWQerPoRvmkfHMPGCdcI38FVCZZEhQwdLSPuw/eBS1pZPE90BQhr9wMK/j67oYBb6Am8hOMUSEolNElg0RZz24tgvXcmWFcTXQV871EGQ+ECfI6LROgXJahmNTP4cZ8QLSZRtCmkNwEJ4XHIyiGE40RpCFcAntswTjQR83rl/H+vJ1caDzFbiWbDKhLgUHcHif2DZcx96u1azzyO+O6+VpBrYlG1VuxsvJIqljL47jC09j64nPC9AbNY7DP/F9uO+RR1DYdRRRMJ/Dr4xjzxMcBnYlj3AnfEr7cMGa8XSge1MAnU+ND/61kxzokkwwcZHTKUu3OCE4ISdBGR3b6jZX17E883x/kq4wlONZt5yAj/cb4RwBKQE8wTKhPAEggS3vGTrQCQDpaCYk5Iv3DGEt3baEdfw9HcYE8QR9hIt08P7+7/8+VlZWBKIyxpwwWkEi3bE6Fm6koCua8JF9IIglcFfYTujNGuFsl+cTajJ+ne9TE8LCP/7jP5Z60Lwen10EwnS8sxY0YSRh7W//9m8LpOV1eS7b4HV4/xKsMgabmnLzAI9nO4TQBOgaA69R7Qpr1VHM79wswDY0GYAbELj5gO5fzpFuGtBnLsfK5yK1Jojl+dwgQFjLut4cJ4Eq+0PoTWBNaMzfEWYTuhOeE8ByngmWGR1OmE7gzb5zjHyPDnk6lZkKwOtxnXB+OTbCVUJgjoEO/d/93d+VNjivTA7gvHITgoJbbg7gpgauAc4J/1axv1xD1IxtsAY65/XgwYMCcFUD3dBBpz5rttNhTWDM/rFNwmm6qDlHXM/Uj5rw+cQ+cV44Bs4j/0Ywxp6QXTc4cB45R1xfmpii9b85fsJ/wmqOl2ua19U4efaJYJsbFXQDBTcoMKGBa5iwm+5zvketuJ5/8zd/UzaIaPQ61zyP42YIjpUbOOiQ5xrUtBf+ntchjOeYOYfcyMG5oBZ8sX2NY+c64Tkcv84bn53qnud60rmhE5195OYWbm7gfckxMCGA64/tqJbq/v/gn5qmRaOAUcAoYBQwChgFjAJGAaPAzlXAAPSdOzemZ0YBo8Cdo4AB6HfOXN6KkRiAfitU3qHXMAD9vRPzjwXo/JA7DqPc9T0B6HTUOoSSIQH6dTSf+6IAdH747B+4F9Uzn8XupSUMC/NoWzN5VKodgSHt7wToFoZ2CdG7ADoj3N2whzgcY5w6GLgNVGdrmK03UJ6pSex2ZlviPhdHmJ0hcRjJ7SK0EoRZhDAL0bf6aPWbWF1fxUsXX8KFqxdw/cZ1bPXX0R/0kMQJyn5J+s2NAouNOfmQ/649h3Bs6QgO7jmIheI8KigJVPXTAgppMXchi1M/R4cxnd7dNprNLTQ3rqPd2kSv2wGG7W1HMo+bBgsaH6sRstP/ficsf2cNdW3DtytAaiOKx0jSltSyd9wMbjBAkoQYjYdot9cF/HS7A3R7ozyiPCP8LOT1cIMyMtsXQJAkKVzPz2s4b70OK2zBc13MFm2p8d1uNVEverIGCBbCUSgbFkqVGRTKs6jV6ygWGYLvSDQy9fDsLHf0BS5cB7BZD9itY7MV4txrr8G2GOPrCITQaN/ROEKSVTBbm0NjYQ/8mUNwvQJK9UXMHTkFx3Uxtm30LKDC6GDHBnMGMsbMI0KaDNAddGVqXM+FX/AlRYCOclnD4xSexQ0dPryQ45lEvTO33XHEgZ5MoH5GID4B6IxvL1g5fB/1e+i0tgQKba0tY9jv5fHzPh3lTPaPEDhWvtHEtuG5znb9aULVfM65ySF3hToE7IwNuAkvmwA9Hcqc9S88g9ZTfyYwbDx3D4KT34+zH/sYgoUjCBWgi6PcAPR3TwX1I1Cl05SgjPcMQSshJUGiOqS1XjnnVWssc+MKISKd4QRt/D0jqgn4CJoJ4ujgJsT82te+JvcmQTTBKCEp2yZkpDuZAJP94PXZBqE3XdN80YVNFzHjuAkoCXMJ6QnrCS11IwCvx/uN9ynHQ/hLIEuYSGc0Y6/5XGVNatYIJ7hnnwi/CX0J0zkmus8JhdkvbhDgc4vu4J/5mZ/B6dOnBUqy34wcZ78JrTl2QkU65vk+dWGEOr8Y1c1+sK/cQEBtCTmppdawJrzlz/K3ZlLDmm1QN9YYZxt85hBisw+E6RpVrskAhLJ8jirYpp7sO3X61Kc+JePk+LgRiBsVCJw1hpvwm/HsHCcd9Pw9ATrXBPvOMREus7Y53fccFzc1cG5431F3tkHAznVDVzavRVD/O7/zO9IGITPhq8bya715Oszp0iYA5nFcO4zUJ2TnMXRqs1Y7HdH8NyE5a3ezr5w/9of6cLzUl7/ns4jJCNy8wbGy/1yXXAecBz6bNSWAbROyE/CzXc4PNx1wTnjMNFBWZzlhPuPtucmCf1u5nvldy5FQP25gYDIDdaYWXLdc1/ziJgWey00DnA/qxWtycwEBv6YLcI0RwPP+4ljpvGfNcsJwpgLwi7oTnHPN837jZggmFHATgMJ4/TvNdUsnOdcadaLjnn3mPcp7i2uMWlE/usqpKeE57wn2iSkF3CTCZ4S6/9XNr3/fdUPHTXjsmyaNAkYBo4BRwChgFDAKGAWMAjtOAQPQd9yUmA4ZBYwCd6ACBqDfgZN6E4dkAPpNFHenN20A+rcD6HSXfxsHOmObJzWPU9Y/n/wrZOy148oH8QTo/EDctjKppyyOWUa4RwMs37iB9vNfRPr1zyGKI7j7zqBy6jO5I7K4iI4zm8NDKwfo/NBYHegE0QTo6kCXiHnLhpUmcMddAeiDyEIrLiMIiqjNzWFu1xIKlQoy20acxBLfnnk2M7NlFJGVYJRF6Kd9bEabuLRyGa+8+gqeffMZXF25inanjWHche3Zuds7TRExSjUDSqWKfDB+aNcBnNh3HPeeOovjC8ewz9+DMA3hp0UUMtb5JtTOHcs5QB+g12tja3MLzZUraG6uoddpw8+Gef1rupAZXz4Vxa4Oc/5uui72drw33cCW9Y7a6erUJgwueLMsty0x6Bk6cF1L6qDDbqPX76DTbqHZXkM4DhEnrANPiO3AL1ThF2YEJnd6A7R7A0RRjFK5hOrsDKqVKnrXXoA1bqFcKmGmYKPfaWF9bRVF2rbTBGnCSHcPszMzCIplDCOgWp3B7GwN5WoNG6yBvrGKXntLAMZstYTaTAXlRgPw61jfHOLVV15GqehjplZFrdEQID8ejTAcjDEIA1i2D9srIXR2oViqor57P/aceghBIcDYAVqIUOYGAMfCIB2hE3Yw6DXRb29ibWsN/bDP5HaBO3O1Bhr1Bmq1WRTp3CdAd32UoyKczJW66dbIhgjo2ALjuaEgdS2kgY1xFMFHKgB90G6jubWBjbVVgYbtrXVEoyEc15E674TmjEIvuLnzXKKMvXfOvQB0OtAJ0SdlElzuMLgJLyeN4Kec41AAevvp/1ugZrhwEsVT/wynHngA3vxhjIP5fIMHizhwnqcc6ATqxWTagc4Id0bi55tq7nQHutzjcSwOX8I8QkzOKwEfQSRhsN6rnFsey5fGWROc0j2r0epMfyDgJYAkrOa5dHtrLW3CUd43fIbSiUw4SRBJlzfXHI9n7DRhNmEiQTGPIbxjfWdCPh5DwPpLv/RLAgfpguUziG1rJD1d24yk53U5HrqZCXXp2uYY+D7rkhPI0mFMYMhrEaASdBLAa3Q9j+F46Q7++Z//eXEO85qE5nSpE1wSWLNdgl06pAk6uQmFbRNGEzbzZz6D6WKnRoTDCv45pml9+QzluKktx0wITFc82yWEJTwnJOV4tWY7deVGAb7HY1k3nbqxn3yPfaNeBN3Um3CU42A/2Q/C7V/91V+VeHPCZerwR3/0RwK1udGAOnJsBPGcM57HDQb8HQE2j+H46PKm1uwrr8O+s1Y89WHf6QDnBgpCbF1HhOxcf9wkobXY6e7nHHBuNeWAddI5HvaP64vAmlqxP4TCXAOM0efaoaZMRmC9e77PzQNcB+qc5vOTY+T8aoLCdH11rk/dyKAbFKi3fnFs3KDBhAGOhfpxXfMcXlvXNgE0r8N1wPuCUJt954u14Qn5OT5uLKG7m4CaOnI9EHIzvp/3JWvNcx65/vjF/tOFz00NvC5LBVBHbnjgfHAsHDP7pn3iOKgf1wB/z3liX9g/rheuG/aT94O6yulM5xh4HsfITS3UkOfp84BjYV8NQL8Jf+hMk0YBo4BRwChgFDAKGAWMAjteAQPQd/wUmQ4aBYwCd4ACBqDfAZN4C4dgAPotFHunXcoA9PfOiGDyCfC1s1hqF/PFeseEYHwlBLaE6BnrQDuwHDplWfN6AtDFgc4odvqvUwHoqyvL6Dz/RVjf+CP5MNzZcwrlk5/G3n37EJZ3oevVc8ctQ+HT9wL0sV2SwPWU7uiJE91KY7ijDqLxCP1Rho2eL5huttHA7gMHMLOwADvwEKV5JHzmech8BkzHDGzHECG6WRfnNt/Ec689j8e/8TheW34VrUFL4rwzN0RtYQ6zM1VE6zcQj0dSu9splARqzpfmcNfcEXGnffLwo3hw7l5p24uLCJKKaJWydrZtCUtPklhAC6F17/o1tDfWJcZ9vkZ4+nbt62lnuUIRjXBXx546zKfhuQIkGWuedQ/frUpt7yyL4brc1MA68BF6/WVsba2j2drCcJjHptMZXqnMSr+DYgVBoSJztbq2ho2tTTmmPl/HbH1G5rt7+UU4UQ+zBOqehfbWJpZvXIefxOLA5vWLhRJqtbrUj292QoE1tcYcFnftFgi2fP0qrl46L7BmplzA4nxdwJRVXsBmL3fz7tpVx+59e7B04ICkucfjEKPBGJttG+3OAK3eGM1wFuVqHQsHDmPv2YcFjoRBhk17gAIKGGdjtKImrm5dxeXL53D10psCqZZbq+iNezLme04cx9nTZ3DvybOYd+rwbU8i03djAQF8WIkNu+fKerc8Zq9biKMEiQ0kQe5+9ZDAS0KsX7+OlRvXsLJ8Q4DTqN9GGud1mem0Z414KWXgs/yBk5cvkI0THvwggO8H2250vidxvrLB4uYB9ELal/nuXXganWf/XCBPvHQGpTM/hBP33gtn7jBG/rxo5Vh5vXu+hiyvYHkSs19Ke3CzPMI9svIa6JpK8VEA6IRpdK4SONNNTYhMhzBhHwGlbpCZrtfNc/h7QkS6kOnmZiIEIS2hHME7QTjBHZ3cBPQE4ISuXMO8jwizuf74M7/zWDqlCe8JEvft27ddl/mb3/ymwEZGWROqEuL+8i//skBE9oPQjzCPcJPOX8a3EzwTIBMk/vRP//Q2XGbf6QimU5ftMhqbfSc01GcX3cGsF04teE2++MxknXS2x3uC59AZTO3YDp9f7AvbYD/4M8fAqHa6kOlGZj/pnGf/6ThWp67WktZ/c1x0A9OZTUjLOuI8n2Nkn3h9Xo9jkXuyWJTSFb/xG78hmwsIRAlS2S86lwlB2Sa14/k8h5CWQJsbHKgZHdSsb05HM/vB+4rOY8Jbgms+o9lPhcnUi8cyLYAQmgCX8J4AnXPIvxvcWECo+4d/+IeiIY+lg51zz/6wTT6XNX6cZQA4FjqsWfOc/aSObIugWedLa3dr3W4+o/kM5hgI0Oms5ph/7dd+TdYnr0Hoyw0GnEfd2MW1yM0ULDPAdcrNAHSp6/rVKHZ5fjjONjynPoTef/EXf4E/+ZM/kf5pHXoFyTxe0xs474TZ3DzBjRgcIzf78FzOL+eaznc6u3ltwm1em+PkMZwDrgVqxvuE37mBgrXUqTXHzmf2888/L/cZdeT6pH7sK/sxvUmDjnVuYuCGAm7k4FgYs09Ir/eRjod95RfXPTeZsI8cA9cP142uC/491P8O4O/MyyhgFDAKGAWMAkYBo4BRwCjwUVHAAPSPykybcRoFjAIfpgIGoH+Y6t9+1zYA/fabsw+sxwagv1fKfwxAh02XbA7Qc7gGeGm4DdC9eIi1tVUB6OnX/n1eK3TPKVROfhr7DhxAVFlCz8sddArQ8wh3QeZSy3tkF+Vf5MLJpP66lcSwR20B291BgvWuh3EYISiVMLe0hD379qFUm4FV8KVfiWsjIvTMYozoQEeEIYb425cew1ef/hqe+uZT6Ps9WIEFP/CQBgl27VnCnsUFFMY9bK2vYX1zCx26nwdDlO0yDs7sF5DxA6c/i88c/KTU0vbiEoK4nH/gzz7bjOCm05SO5Vgc1NHGGnrNLQwHPZT8cR5dbtvv+GKfFZhPf+fv+QG+QnWdRXWe63cCbCsNYNt0r/OoLobDHrrdJlqda/JzkkQICra4JyuVKkqlqoCkJLWRZLbAiHang1E4FlhEJ7hX8ARGjJdfg58OUa/VECASfQiMq4widxzZZOC6PhybjvYyKrO7xNmYpBkKpYpAbm6wYO1zAopw2EMa5+BgZtcRjK2CAPRqNcCupUUcPHwYnhsgDrkRgQ70MtLM4ZYFdJIGSpUaKgtLqBw8LiB64MRYt3oY9oe4vnkNby6/ifOXzmON7v+NZQFjg4yrIBJwUa2WBWwc3H8Qp/Ycx92HjuHI3sNYREMAuk1S3nNg2ROA7lmIwwSxlSEOrBz6jIdIO00BidevXsba6oqsdyRj2YCiAN1zONcWKsVAwLkAdN9D4PsCzwnRpzdScPZuZg10N4tQzIYy393z3xSAzjnJ9t6H6n3/HMdOnYLdOLQN0F07T5rgywD0/A4kLOOamq7TTDcrXcI//MM/vF1fXJ3Oek9z3RDkMb6bcJxubgI0updZo5mAjVCPz1eNstbIcEJt/sw2COYIYgmT6WglZCSEp9OV9zfP53Oa16DbmzCU77M++8/+7M9ONt1AwDCfAfziGiA8pvOYsd5siwCd52iNZq4ZuswJx9k2ISrvbR5L5zEBLKEsoernPvc56R+hPh3oHLdGp7MmNDcdEJATXvJZwXY4FgJ4AmaOkxCUMd0E84xJ5/OXx1FXjcFW2MpnKgEpNxYwvp0ucG48IHClxm8/K/NnLe85PucIr3/hF35BorXZd0J3Amdqxg0D1JKQnXNDcM7z6Ixn/6kLwfLP/dzPyZwrcGV0OtvgMew/x8e+UR+2wU0ShNA8hs89dXkTzrINzjUd6Ize53l0hjMGnwCdc68AnLXquemBzmlu2iBAJ2jnMdSD80V9CXi5djgv1J7PdMJprjs6uDl3hOhcO3ye0b3Nc9gGUw24Bs6ePSvPNGrPTQnsO9cL1zLni5skeAwhtv69mv67pWuIfWVfuHGA59KNzzVFGK3AWWujc80SPvOeUHc5j+emAF6b9yHrldPdre50nQNeg5scuMbYPu9Xzi9LAPzkT/6kuNC1ljk14WYHzj37xA0u3FTEPhO4c0MH/17Qwc41yPniOuRYPv/5z4tWnE+ex7mhjoTt1JQaczyagMA2dQMH9eXa1I0g02v0A/uPX9OQUcAoYBQwChgFjAJGAaOAUWCHKmAA+g6dGNMto4BR4I5SwAD0O2o6b/pgDEC/6RLv3AsYgP7euSFATyV6HLAZv07LrzjQ8xhmvlj9WBzohEaMU7dzp2A0iSRWgE7ARkDqp2Osr6+h+9wXQRUt8AAAIABJREFUkHz1/8SgP4C1+6REuO8/eAhRdQk9N485dbIQVpaDeEI9Aej8QNkiQM9d73L9DBCAPmyJA703SLDWcTEYjqTHfrmEfXv3YX7vbswuLUjd7tDJxHmeIMHACtHLRhhGQ/y/j/8FHn/2cbz2+mtAPYNVYMy5jayYocro8EoZhWiM5sYWmu0uxhnkw24/9tCw6vIh/Y/c/4P4F2d+SCK6g7QCXwB6Kg79hHHz3FTg0rmWIqWLrbmBUbuNwaALO+nK76dd5dOOc3WUKwR4Nzj/u+8w1vMOkCQZomiM4WAD3V4b/X4bYdyE69BtGWCmWpQP94OgAMf1JM59OA7RGwxzsB2NYbuWQJBipQA4GQb9PgbL5wWcz801YIdDrK+uYPXGDTRKRZSLRal9bll0PA5huwXs2ntY2hsMxwjjVEDdbLWMUuDloH5rHd32JuIoxq4DJ+EU6uK6hBVhfq6OQ4cPo1Aood/rY32jiVFcQXVmDjONRUTFfSjMNuDN1pDV5kTvjjXAjXQdV65exSsXX8QLF57F1WvXMGh3kI65SSCBXXGQ+ZBrjuKR1EOvzczi5O57cProKZy5+zTOzp1CPajBSz24fa51FxYd5J6DaBznAN3P742018FgbUVcpFevXMbmxrrAr8CFRLQTlrMGuufmmyWq5RICfwLQ+b4AdB+eH2zDwLdTCBhmcDN83LzXYpQwRKvVRPvNp9B7/v8TuOQceAi1h34Uh4/fDat+CKNgQcZJB7pGuCtA5zOilHanHOjelANdihl84K8cLk0cmpKc4UjpBG66sSx16/NZNbHLT/UgnzF9JXzI5XMoDzzuXuEzkIUQvrOe8z7lc4HAjU5lgjPeM4yFJigjqNsurzApu8BzFKBrvDMBKyEgIS7BHEEhoa5Gq3NeCIAJFwkteR0FgbynCJYJYwl4CR8JRaehHIEpQTAjpgkACfPYR32+TNeqJhjleAh8eU0CS8JhQlv5G2Hb0n+Om9CXxxG2sq+EhawJrXWh2U8CdvaH7ni6yRWgEnzTeczx8HzeP/w3+0IIzetxcwDHSUBPMEk9CXLZPq+n8etsU52/bJfHEYqyf6zNzXbZXx6j0FI3JKkDneOkJtSRGvJ63EBAkErdeR4hKsfB61M7jp3X4M88j4CbY52GxBwfYS8hPp+F7B/BK2Eq54Jzwy+uBY6bIJttUWeeQ0hPqMs+0e3M9cH5Zju6luiuJmznOLl2qB0hPeEu+8ZnLb84H1wDHBuvxzFx/XDjA69JBznhONvl3FM7Hs/xEK6zXW6G0Bc3BFAfXpvlCDhfhPfsA+dRbqvJ80ud1vnGIV82ExBO84vub8Jr9otf7APvIwJrrmlek9pMb5ZQxzihNcfIDRcE91yD+neVx7NfnCfqyLWksJxj5rrmPHCzBY8lxCYMJ2hXjagbX9Sfa4Ttsz+6SYXX0nIB1Je68Yvzx3P4d5bj0FrrnDuOXzdz8Lp6n+u6MQ70D/zPhmnQKGAUMAoYBYwCRgGjgFFgBytgAPoOnhzTNaOAUeCOUcAA9DtmKm/JQAxAvyUy78yLGID+3nkhPEpzuzIY4c4a5vLBt0S45y91qecA3QcsunInAN2C1Hd207FUSReAjhBbm5voPvfXSL70v8mH91g6gcqpz2L/4cNIqrvRdfPocJvOdSLyCUzPf7YRWoVtgM4+CupKIjjDNqLxEL1hgrW2i15/iE6/j340zt3Ex47iwD13o1ytInRSDLJI2u5aQ7TiHtq9Nv7sS3+GZ155FitrK0hnEyRuIvWty40CbMdCFsewxyGaWx30xxH82bJ8wO6OHHhdV0DXjz74Q/ifPv7jqBQrKFmzeYR7mmJEZ9lEOc+N4diZbEZwWpsIO4TZXcTjtkSsi84TZ/m0w3zagaYwQN2rf9+dJWwRPvr9EVqtLWw1b4jrnFsQyhVLotcZTz9bKcqH9rI5IUlzJ22/i612UyCD7aYoVwIBNW5AB3/uhG1dv4zAykTndNDD2vINrNy4gUXWOa9WJRIecNHcamIcZ6gv7BMYMgojtNp9gQoz1TJq1YrAm25zA732prgZ9x08g1J1SYBNp7OOQsEXaEIItLm5hStXb2CczGDv/sM4eNdx+LvuRmFuEVm5hIGXR+1upJu4GF0UAPjUq4/j+YtP5tAq9lByK7nrfncFVtEWaLLaWsdgzHr0Dg6U9+Hw7kM4dewkfvTe/wEHZw+gYpdRHBVgw4ZlO7LZIAojxFaKxM9jfcN2E+1rV8SlSoC+tbUpgKRS9FEq5JHBJd+WCHdxu5ZL2y5cz2UN9LwOOtvmGpueb7KnmwbQEaOMoQCj9ptPov/CX4om/uFH0XjkX2H/kSOw6gcxKizmaxQs75CDawL0ZBLhXt4G6EBkKUBnKYc7H6BzPXNO6U7mPaRAk/CQ70kSASDzS5imNcb5netCHmlJIucqzNboaZ5PIKm1qTWuW6EcAZy+FE7yu9ZJ51riPaabcRTOaQ1qdbvyOL4IX/k7rQ2ujnQFqvJk8f3tuuMaUc33NZ5eHfPaB/aV4+L49IvX4Dlsi/cmx0vgrTCcx/MZpO2zfxpXznZ57rSzWfvP91Qjtjc9JzpPsukriradvuoC5u+lBMREL/6ex6muen1tn2PhMep053nsN8ekm190bvl9WgeN6taNM1wjOv8KiDXqnddgu2xf3eSqo641XV+6YWL67wjP4fGcW64lzj3b0nrx6sDnd914wGcAXxwbz9WUGWqqY9JkA16TLwJktqH/np4fHYuew2uzLZ7D9nVudB411nx6vWrbGgOv8Fk1VC3Ukc/2p2upa5kDwm9NP+B12Beuv+m50nh/TY3QOdD7SMtr6H3E97XeOtvRccgzfeoe5Dj1/tH7RMs78DvnRRNptBTB3/e33rxnFDAKGAWMAkYBo4BRwChgFLhTFDAA/U6ZSTMOo4BRYCcrYAD6Tp6dndc3A9B33pzcsh4ZgP5eqf/RAJ3wMMlBwrsBOl3KzeYW+i98Eelj/7s4spKFu1E+8RkcPnIEyexedP26dIYAXWqvE0ZlRM90hrKecu5AZw101leWCt9SA50APXegr7Qd9PtDbDS3sLK1KRDkwLGjOH7vGYHcadHDyM5jfkdIsDVq4/zyefyHL/5HvPjGi+gNehgU+ijOFrFn7x5896e/C4v1BQSZCzeN8OzLz+K511/C9c2muO3dsYPSsCgOtH/58D/H//zJnxDQUEYNpXRG+h1aBIm5Y951EnHtsj6429rEqN3CYNCD54T0/cv4p2Od3xvJ/vb7OnPTwF3PV4DAD97b7TFarY44i8OwhULRR60+g/n5EkqlgtTf5iaF/Fp5Pwkz2t02mp2WfJBPeF6fq4qbMkGEwTh3MHaWr6DkOtjHaOVhfxug1wu5A71QKKIQlNHt9tDq9NEbQ9yWpXIV7e5A4Pig10Ua525Q38lQKXjiglzccw/K1SWBuOfOfQvr6ysCA0ulPKp5HCYozx7C4buO48Bdx5HNHkB5YQl2tYJ+YEt7y6NlfKv5srhen3/zKZzfek0ASdmtolGZF4dl4+AcIicSV+j5axfR6rYFoC9YDdSKNezftR8/9V0/gVN7T2KhPI9yVIbFqeIGD9dHFLHqfSIAXYBcu4X29SsSR0yAznUvNXaLAcrFIP+54CKYgPJyqQiCcwGJnAuJvndgO3ndcwVwAlQnMe434wHpIkIZI3HXtt54EsOX/krWQfHYJ7Dw8X+N3QcPIqsdwHjiQLcRb69ZA9DzGVGIptH76s7W+dJ/8/5USKrgevre5/kK7BQocv45HwrVdHPF9HnT19FYbUJpBdT8rmBZwTXP0f4o8NXa5wpUFT4qxH73hh5dp+yfOrvZPtc64aVsWJq4fdkWn8t88d7me/ydbihgGwSK3NyifeP19NoKGdX1rnW1FfoqrFWIrePUNnRjguo3HZXNcxVgKzjV4xUGy9+oieteYSm/T2uo0FTnWK9NXRW0K2Tlhghtk+epDjyW+imwnW6D16I+PIYwnHoq+OU1dY4V0OqmDLbNl0JzXbPyN9vNy7DwZ7bJF5/DkkAShvJvHa+uT/1bpeOdht8K57X/02PkeZxjXTcK8Hkd3dCgMHx6fqfrj6tDXOd3OklgGnaznekNG9SN150G3tpv1Uk3b+gGBuqpc8k5UZ2m51c3wXAsfOm9qutIYT7PmX4+aD/097rOtByBbhK4Gc9806ZRwChgFDAKGAWMAkYBo4BRYCcqYAD6TpwV0yejgFHgTlPAAPQ7bUZv7ngMQL+5+u7o1g1Af+/05AB9KsL9HQ50jTi2pyLcJw50wmI68eg+ty04Ewc6I9gDK0K73cLopf8O6yv/B1ZX1zCqHYZ/7BNSgxdzBzEoLuQfqE8AunyoPwXQ33ag56CXANNOEwHocThGb5RgpeOIA31tYwPX11YFaizs3YMjJ09I3G1pvgar7Mt1xlaM9f4W3rjyBv70b/8Ur154BcPxUGqgeyUHi7sW8env/24cOXAYtXINyCx85Ymv4vGnn8SVtQ0iZ7hjF6VBQWJcf+K7fhQ/99l/h8ANUEgrCOIi4NiIWXPdBtKM/8xduxn7TQd6uyU10C3QPZq+p965zs60i3DaaahwVT90V3cnP/AniAjDCKtrLfQHQ6m9TtNgvc6I5xpmZlibnOAnQRKOJoCKsdeWbHBod1sYjPsCt2ZqRdTqJVTo4k/6aHc2sbG5gcFWG9VSCQf27YMtEffrWF9bQ5mR/gRNjoPZ6py42vuDEO1+ktfrLVfQ7g0FoLebWxgPenL92WoBC/UZ1Bt1lIp74RUW4BQKuHr+VazcuCJO9qAQwPU8eH4RM3OHMb+4B7X5JaS1fSjW5oBKEf3AQpREeKv1Br56+TGp3/z69VewHi+jUHBRsCooObOo12so7CoLQKerfb29LmuALu9yWEXZLWF3Yzd+6uGfwIPHHsShhYNopHXGLkgEAuu7xxFroCdIvDQHa70u+qvLEuF9/dpVdNrNbQd6MfDzDRaBK7Ht4kQOfLgTcOVIXfT8CxJBPqlzL9HkE4D+naWJv+/nrsMa6Gk/n5M3n0T4yl8LOKve8yns+uRPYo61nGf3Sw10cYBKMkT+PBjZpW0H+tsR7kBsu9vR6TZLLnyHUejvp/M5zN0ZEe4K4BRYq5OUOvI9BWfqIt7eLDFxQiuYVjf6NJSlJlI2YuJq5r8VRE7DN4WSvP8VgE8DXn1f4eA0NJzuj8LRaRip8dL6HvugwFoBoR6vY1VXLwG6bMgoFrdjwQlqFcpOu6D5u2nXuAJLXlfbVye6QlUF6OyT9kX7p89J1Yzn6O8U5CqYV/iskfDqNJ7esEC9+dI2VAOF7fpvHjOthz6n1WnN96iJJhRMO9r5M2P7p13f0/Cf57Dv3MhEgM7+TevDa2tagEJ1rTevuug8qnY6RvaJY2C7nCMdL9tTB7m6onmcuri1fxrXrm51XdfTGqqu3+5e1+vx+OnNGzpX+lxUyMx+TUN+tq3rn8B82qU/rcE0xFeoPp10ML1GdLzqJFetdU1pKoACf02EUAA+ndCg5+h9Ob1JQzdKTK/d6Q0r7+fZaI41ChgFjAJGAaOAUcAoYBQwCtyOChiAfjvOmumzUcAocLspYAD67TZjH25/DUD/cPX/UK9uAPp75c8Bev57qYGe5XDKygPU5Wd9yE5HuItLPI4kyp21tRWgExgX7BiddhvxK1+C9/i/l5qi7dJe2IcfEbBtLxxBWN2du28ZsZ5qDfSJAx0WQjtAnE1qnyN35rJ//riLJCJAT7HSd9HtD7C2uYnltTVxzwWVCpYOHJBasktH9qO8UBPQMLTG2Bhu4cKVC/h/vvyf8MqFV9Dr9xCXR0jsGEExwJlHT+LMqdM4tO8ujFMPj33lK3j8qSdxo9WC7fnwIx+lfiDO7H/7iR/D//oD/wsCO4AfBfAin1n2iD0C9EwAug267hKJcPdam4i7HQz7XURRX0D2uz8oV1AwDdD1A/ZpEKYfxBMIEH7Q2UnwMRyNsNUaSNx4tVJGo1HG7GwV5TJdz6zFzijlCMkkqlhXA2vt9ocdWG4mmwMqMx6K5dwdGSVdbDZXZA7jsYXaTB379+9DkCYYdLtot1rw0gyjwUDc2fN11r8tIIOHYeRI3Vjb9dEZjMSV2uu0MJg43Ru1Cnbvaki8cBbXYNkNFOt19NevotNcR5sRz54Dz/elFnppdj9cvwg7KMGa2w+nWEZScNEvknHHeHH5WfzFt/4MX//613G1fRmjUg9MqK64dVScOdiOjbRsYWxH6A666I06CJPcbekPiig6Jeyq7cKPn/6X+Pipj+PkoRPYg6UcoKeA5+SxxokCdELv4QDh1qbUMV5duYF+t53HtgcuCgrNfdZCd8V5zu+OrbD87Qh/BeiSCjCpG5yXRHhn5e4P6gHKjStB3JV57bz1FJLX/5vAv9lT34Pd3/1vMbNrF5LKHoy8uTwa284w2WeDkV18J0BHLL2MLTfv+/usJf5+xrSTALpublEozHmno3k6nppAj88udQFPQ0vZmDDZQKGuXnXW6nH6XeG6RsVPw2+2QbDKfrB2NF/sA5+HvP507Lm6fhX6KpiedjTzPuWLUFsBIa8vfyNsW55bBIbTkeXTUdgKJ3n8dBS4wm8dM/vCa/BL7qsk2XaeT19Ho9v53FWnuT4PpzcYqftZwbSOkecr+FUwynHzuvpvdVlPJwEoAJ9OAtDjdQzT/daodx4zrR2fzdMAmTH5CqF1PqgVHeDsq7rktc/sG6/HdlULHbe6qdUlz+8a266bGnRupmGt/u3R5AJeX39WwK6aTJcYYPvsuyYPsE/TUejT49Q1PX1/qwOb7XD9aEqCxudPbyZRYM7z9WeF3LoedR1wjngM1/v0ewqyp/Vhe9OR6TrPur51DNq26qb3K4/j316dFz1ev7MfPJfvK9DXzQXy31aT93QOdb1O//fA9KaM9/N8NMcaBYwCRgGjgFHAKGAUMAoYBW43BQxAv91mzPTXKGAUuB0VMAD9dpy1D6/PBqB/eNp/6Fc2AP29U/B+AXoCH5mV181lhLt8gP8ugF60E3Q6baSvfRnFJz8ncHHTW0R64CFxJHtLRxHP7ssBTBpuA3RCeDpdCeNCK5jUQKcTN3fpirs9JEAP0Q+B9VGAbq+PzWYTa1tbWFtbw4gfotdqePDBB3H0zAks7N8j7uSRHaKT9LDeXMfn/uv/hSdeeEJqoNcPVJG6CcI4xPzBOj7z8U/j4/d9EiF8/Lev/g2+8tTXcbXZQlAsopKVUBmVpE7wv3n0R/Dz3/Pv5MP6YlRCMS0DroXYZYw76/6y3yPYVgKHscWdJtJ+D+GgjzDsIZ04/fVD82mX57e7UfTDfIVE/ECeYIaQrNVqyXfCu9rcEubmFzE318BMlXWWGR8dIokHcB3GhruSGKAwhuDt8uXLSLIItbmq1B13vBhJNszhmTVCq7OGixcvwkGA+uwc9u7dgzLbCEOMhkO4cYLm1hZ6vQHm67tQrc6gUJqB5VblOlGSIcpyl2m/08b6ynWsrq5itlrE3t3zAu0dzMNKZwTARqMWs/3hMH43TSSyPxzHCKq7YTsBLL8Ib+mIrI/QBUY1XwD6s1eexJ9+83N49tln0UyWkdWHGI8TnD76MXzszCewe2k3bN/DWmcDL158ES+cexGrG6vI4gSlUQUFu4hGuYEfPPgD+OT9n8D999yHg9b+dwB0AUBWgtjNIYkzHiFptSQSfmtjTRIGJMrac+C7OWwKXN4j+c8+49onJHrCybcTFgSayNdkR0uWwppsaPmgH55WMoY7bglA755/GnjzbwSM1s98L/Z86qdQXlhAVFrC0KnnbmqHiQq5Hd4A9Ldng3PG+5BzKxtOJlHV/D3BI3/Hn7nJZRp6K2Tje7xvFSYqhFOXqoI+hZsKRdmewkweq9HR7Is6h9lLjQ7XuuQKfNmOglGNvVawRxjJ97mO2Tfd0KPOdx2bRoazjzxeN/aoy1phqNaC53NTYbKOQ0Hy+vq6bEziMRqhzf4rpFdXtUaPK0iddqjr9dkfdc/zOPZH3c3qVldIrBsSFFbz99O1uXV+dX743vQzmIBUNmgNh6LX9IYHhcIa8z39jJ/eEDXtoJ92bevYFDpz7BrLrjXeVWP2i32gi51t8LmugFfnVd3tCsap73R99una5uyr/ltBuMJobVePmXZxs83pcSrMnl4fbFc10ff176AmAej61+N0U4G2rWPg+boBgz+rC1/Xvs6B9kvXMvvAsXNsem9Og3Q9juep/vxZ1xW/60YZHqv3gt4jmhDAfvPndzv5p6Pq+Z7e37q+DED/oP/imfaMAkYBo4BRwChgFDAKGAV2qgIGoO/UmTH9MgoYBe4kBQxAv5Nm8+aPxQD0m6/xjr2CAejvnRrCavW4si53Xm1cfLDbB+dh0jk84wNXf04I+BitzujpjDWS8/McK0MYjpFeeBp4+j/hjXPn0O3FKFQWcM+Zs/APHUU8v1uAQ5QUEad+HoedSbC5XCd2QqREpBlQGafw+B5j4x0LvG4YpVIHfTQao9vvo9XpSf3pcZLCK1ckKn7PkUNo7N0lEeChk6ITD7C6tYq/fOK/4MkXn8L5828hrsZwSy4qM2UcuOcAHr7/Yzh9971I4ODZ15/DU89/Ey+/+Kp8iF5GCQtWDpD/2UM/gB97+Efg2g6CtAw/LdFyPgGgkxroGIsuGWvF95qIBj2MR0P0h11kVJLuU4vgyZZJyFKql89IZmc5kLISInA4DmPSMyQEJYMB+q0u+u2efPhvRxaczIbruZhb3INytSrR50HAM1IkSYQ4GcEPPPg+Y3lTcYNTr62tDURhiFK5gHpjBuVSGZ5rwbFSpFmKNI3Qam3i4oULqM5W0ajXBHgXM84NaxUnGMcjiXhvdjqwKzOoNRqoVBqwkcMcJ3Hhhqy56yIajdFrd7CyvIJxGsIveqjXGwjqe2GX53J3XtyBY0ewXBfIhkjiMZIkQ1qoA7YHxy+hsngUluMhcyxkBQe9UQ/PXHoCf/7cf8S3Xn4Zq9kNDOZ6CMcZHl54EN97+NO45557UJifxepgE8+8+iz+9vnHcXnlKrI0w4xbg5O5KLoFfPbQZ/DdD34SD556EEfsg7BSi4sPgV1Emmbg/4OX2JnUj3fGXVjddWwwAaHVxHA4yOGj6wg0Z4kD3h/84ny7Luc8v5em77G8TMEk9nzyPucOE4DOezDdButv34+cYW3HYd30jP3iYsrvWgL5zGKd3vzuTjJHVpgXbaE0eB3XLpzH8qXz2Fi+hNnZGnad/iR2P/RDqDYaSIIGQnsmj+2WSPb83kwstsHWuUbp7s3v2tDJg+ftzIKXOHd8hLs+ILWOs8I/hV8K9HicgnAFcwoI+d40uOS/p52oCtoVyE27t6chn74/7axVSKsAcLo+szpyeb3pnzWCetpprNfheBQyKoCeBs4KlgkBFTTq+7yOgnptR2Ex+8fnGEGoOtb/LvCq45/u07QzmD+zPQXs6sjW8+RvWJqXz1Dgrj9Pz5tqJ3+LJuNRnXScvI4C7Ok51HbVcf9uJ7bOr15DobCOY7of6n5WzfR60xsHdEzsg8bD6zrIHwF5gouCevZnWl89f1q3aR2n51zXy3Qfp9MJ9J6Y3hg2fY62+24or+eptvpvPU6d/3p/KJCeXoeqn86nuvan+zLdb90IMH1vTv8Xkvbl22180HU17TbXudJ1rRsMdO1Nt6P9n54fPV9/N90X87NRwChgFDAKGAWMAkYBo4BR4E5VwAD0O3VmzbiMAkaBnaSAAeg7aTZ2fl8MQN/5c3TTemgA+k2T9ts2nF77FsLn/gqvvvoqRsvLqMcJTj74ILxjRxHv2S3wYZDMY5zOCnQM4REVC/RNXbqQIzhJhsVeBJ8uZttBi7HdhAFxjKg/EFgyGofoDUbiboxYq7pQEshbW1pEdWFeXI10KnfiEdZb6/jKK9/AUy89g5defgnrySbK9TIOHDqAe+4/gbuPHcfepX0Snn21eRWvvvEynv7vj2NjfQOFJMDewhJOnjyJ777/M/jk6U/DdVx4KMHNSqKBm1lwLTrmAT8LYcUR4jBEPNxCOBpgNB5hGA4Eljq2C89mjXapII4syeORBZrbOQRKECKSmulAEo4x4maBVgvDzR7C7lBAyHxQR600i+rMDIozs7DpHOfmBldwQw7R6aln/W3PQZyNQMfnxvoqtjbXxPk516ijXqvmjnrPR+DkdWbjMMLW5qY40Jf2zaExN4tqpYIgieAR+DoW2mEXG81NbHTa6AQeavPzqM0swI4rEmFbTAoo9nyZK8LoLIJcf7XdRHs8kGOCfQfhLS6JE69q9eBhnMfcowvLillgHSOvjNRy4LhFzDaOoFCoCKS2rQydfgfPXXkKf/XS5/HSSy/hcnINW3NdsHzxQ9lxfHbmYTz88MOoH9uDzbiL5771HP7qmcfw5vIl0bxWnRNI7sHDZ499Gp986BN48OQDOGwdgJURCjsoWhWB5pLaQKaeEqA3YQ9W0G820et2xQUqjkLXEWAuMzCBdQIl7Umd8wn4/vtKnHPmsknd8RS2jD1vMF8vfLGsgca8+xn1TZGldK4TZedu9tQOZD0nmS3JChxDIbyOWudxXD13DuevreNCO8WBAwew9+TDWDr9CVlLiVtFbJdzV2ecKcsnUhSYzv9FTirdIUIPXfaX4QEWCpH3kQHot/apaq5mFDAKGAWMAkYBo4BRwChgFDAKGAWMAkaBO0MBA9DvjHk0ozAKGAV2tgIGoO/s+dlpvTMAfafNyC3sjwHot1BsOt+WX0P2rb8WoNm/dg2zYYRTZ8/Cu+c44v37BJoP03mEWf19A/QsSZCFkTiywyjBKMzrgbNuuuXndcor8w2U5xool8sIPQuDLMIgGuCrrz6Jbzz/JJ5+9mlsoYX6rjqOHT+Gu84cw969e1Gr1SVIfpAOsbxyHc8/9iRegQJwAAAgAElEQVTefONNpN0E+4q78dBDD+FTZ78HHzvyKIbZUAC6n1VEXPrEXaJDCwjSMRCHed3xYQtxOMzdjEHuTCY4t1Oh3AIn02TiEpRA8mgC02OE2VAc4+2tTbS3tuRnN7RQtH2pm7tUXkC9XBMQPUoJMS2p921JLfYk/7Ii+R1hen/UFoDdYS3yUX8C0Guo12YmAD1A4LiiJ93uG2vrAtAPH92L+cUGSsUiCmksAJ0guTVuo9luYrPbwTpSNBYXMVdbgodZga9B6CHoetK2Z3myaYBjuLG1gdX2lkQ2O0t7Udi9V8YwXwhR8lgfmgCY9ZhjcV8PpfY2xxWgUN6LmUoDvuchsyIkWYKXl5/DX770eXz5y1/G+fEVNOdZFxc42lrEo849+L7v+z7svf8oOtYIL3zrBfznZx/DGzcuyZzUKnOyoaHklfCDp74fj973CM4cPYMD2CuOanGnWxWB5oTEHDdfdtiC3V/FsN1Gv9sVzehc9Kai2vWuE9fsJKQg92pPXOJ/x235fgG6lzIVIAfogtdpC7dsJBYBOh3oNiIUxJUejK5iduvLuHTuHC7c2MSVvo0jR45g36lHsOvUd6FQLgs8j1DM48GTbTO8Aei39jFqrmYUMAoYBYwCRgGjgFHAKGAUMAoYBYwCRoE7UgED0O/IaTWDMgoYBXaYAgag77AJ2eHdMQB9h0/QzeyeAeg3U933tu1svAX7za/g+WeeQefSRVQGA9x9/DjKp07CPnxIQOPI2oXQasBx6I5VB3qGzO0IGHXTDAvvcKCXxIFOkmknscDCOEmlznYcJ0gyC5njShxwYXYWhVrumB7YCUZWKo7xV9fexDOvPI8nnnoCr6+8hWEyQrFcRHmhglKlLDG4lkf3d4p+p4Mbr12USOy9jd247+BpnL33LO49fD/unj+BCBGcNICT5GCSUer8HwG6m4yANIf8adTNo8jTFI7UC7bFoWvDm/xsS9R2HuCeIqXrOgOSbIxR1EOr2cLW5iqarQ2MhiMUbAfVoIiZ2RnUClWU/KJsQhhHobRBPRnBTic6X45rIc0yjEZDbDbXsLGxIWC/VCygUiljdqaKmWpZILfvufAcW67T7baxtrqGa1evYv/x06gvLAm0rlgJ/InzeHO0ie6gi06vh5V2C3MLC9g3txuLVl3c2HZswxpAxp75LrKiL9B6s9vCamtdHPVuYRcqM3swU62iXnFQChyJO0+zETLG4GfE6AEy6ut4KJYWUZhtwPJtjJOupBm83nwdf3XuP+MLX/wC3uhfQHNhKOcdGy/h4dIJfOpTn8a+E0cxchO8ce0NfOnFJ/HapbfQbDZRtisI3ALmqnX82AM/ggdPPICje+/CUjonjmqbFeCtEtIkFYAOJ49ct8M2MFjDuNPBoNfbBui5Mz6n7O+IiN6uaf5+ATqj2HMHOjXQMgqM0VcHuisAfboEA+PcLSTgusrPT2w/B+i9K5i58RgunHsdl9baWIkLOH78buw78ygaJx6FGwQYoYAQRSkNgMTadqDT9a5x7rGTiEt+O8LdymCnNvyPUIT7rX2qmqsZBYwCRgGjgFHAKGAUMAoYBYwCRgGjgFHgzlDAAPQ7Yx7NKIwCRoGdrYAB6Dt7fnZa7wxA32kzcgv7YwD6LRSbbuzWZbiXn8BzTz6J1vm3UOy0cfjwYdTOnoF/9C7pzNheQuTkta9Dy0NsuQKQM6cLWDEcAvS+RrjbaBVygG5lKZwsEYCeEppnk/hzRlUTdzoO3HIZfrWKarWKgR1LjeayX8b10RpevXROHOjPvPUSrq1eR6fXQejGsD0bjusgZfF1xqaPIkSbHRw6eAj3HT+DT5x+GAcPHsSBxkHsKu7JIWoSwE4YxZ6DVkZ+8+XQgZ5GeRR5OkTGnzOmkefQnCTWhg+bMJ1w1PYmNdRZcDrJr5+MMA576HQ6aLXX0eluSbR6wbFR8n1xbBdcurpzuBrHoXxnXwip+SLE5qYA1qVnO3TVE1oTOu/atSCbDcqlIkrFQGLWCa4dG+IMbzW3sLa2itXVVew+9jFU53ZLPPmskyJw6GpOsTFaxzAcSh3jq9evo9Fo4PD8Xhx283kF3ctRXnt4HNgYl1kP3UE/6mOr18TW1ha8ZB5Vf0nmaqbqoxDwGBtpMkZGB73kprOWN+PxuUGiDmd2FokPDMKm6HB+eBlfuPwlfOELX8DL7XNYn2nJpoH7S8fw6d0P4YEHHsD83v2IvAzXOtfwtZefwUvnXsWVy1cQRAGqxRns37UPP/Hxf4Wzh09jb30P5pLKNkD3rQKSmNkELCKeR7FbYUsAesj49sFANJO5n9Q+n65nndcSzzc0vF8HugLwt8+cRLir21zWG1d+PvecmbzmLhBnTDngQuW6zteY37mMyqW/wVvnzuHqZg+bdgWnT5/G3rOPYub4x7gDA8MswCgriAOdAH1SAn0SGz8pDmBzQ0EO0KN8Scv695J8g8gH/cr1nGgopQ8cGY9sSNGIe9lSkOsz/crvaH0l7Kj8Q1rLS7pL2sDN6PcHrYNpzyhgFDAKGAWMAkYBo4BRwChgFDAKGAWMAre7Agag3+4zaPpvFDAK3A4KGIB+O8zSzumjAeg7Zy5ueU8MQL+1krvda3BvPIOXvvENNN84B29rE3v27MHc/fehfOIeAXyhs3sboI8tD8k/AqBLPWgrh7KMqWaMO2GtVSgIRGcN9KhgI/UcFJwCNtHFjeYKLly5gOcvvow3Lr6FazeuoZv04BcDeL6HZrclAJo1zSupi0cfeRTfdd8jeOT4AxKF7iUBgih3fQcow8/K7wHodjqCldI9ncG2CFYT0mzADQRmCm3MPAF3At3FWUyY9zZAzxjlno4QhSHCqI9x2EcURVJb3UoIllNYMfPfU/mZ0FmYdZIIaCc8JygvFovo9brY2FjHtetXBfTW63UcOXJIdCMUdx1L2mYXWVecP29tbWJjfU3A+9zBsyjOLkpt77nA2gbozWgLURpJDfo33npLIDgB+vHSbhmOndkSgc7+Db0M/cASaM+hhwjlPDdqoGDPy++DgiWOedbxRkIH+gSgZ36umWyQKAPlCmI3Qz9qyviup6v4evNpPPbYY3hm5UW8icsIRyP8ixPfh3/zwI9IPL9bqGJoRdjKtvD1V57Fky88ixdfeBHuyMPS/BLOnjiD//ET/xrHF+9G3a+hGvt5hDtceFaAOIxl0wC8fK6ccQtWfwXjwUDc59MAXfGxQvTcka4Y9/050L8TgM5EBkHK3GDC5ZRxTWTvAOiZ40sPvOZFFN/4L3jzzTdxvT1CrziH+++/H0unH0HhrvtkbMM0d6EbgH5rn5vmakYBo4BRwChgFDAKGAWMAkYBo4BRwChgFPgoKGAA+kdhls0YjQJGgQ9bAQPQP+wZuL2ubwD67TVfH2hvDUD/QOX8Bxtz+yvw1l7By08+ic1zrwBrNzA/P4+le8+gceIeWIxtdwnQG9LWyAoQWXQZ0wrayx3oWYa5YQg/yRDZNlpBKa+DnSXi8M4jyh1YticgOIODOLUkLtzyfbjFstRARylA5nuwLQdDN8EgHqPX7+N6bx0Xrl/CWxfP4+rGDYyj3EGcRJGcV6tUUQsKuOuuIzi2/zCOLh6Qa7qJhyApwPN9OHSgx3SV0wlLty+tuPw/usEZd80uRoCVwrJtRCmBfx7gbqWuuISFaiYTVzHfIQHlYazGTqc9ffnpCEk6QhxFiMM+wnCIKAqRpiGylI71DG4aicuZ0DaJUtg2o9BZld3B5sam1D5vbrZRLpcwP7+AvXv3yHjJ81kzPQzzfsLO5DqrayvY3FwXGL+47yTKM/MCaBc8Bx4hexqjbQ+QOsBwMMS5V1+H57o4MLuEs9VD0nbmeUgKBTmvXciwWcrg+wGKgYvAtZElGbxxCV5ahON5sBjzbjMynABY0vOlS27IOPgstwzTKez6SAMgLowlFn/DauP18BKef/F5PH7hWTxx40WJqj81vx8P7jsmGwm4hmInQ+qlWG41cWN1FSvLK5j353H04F148PQD+KFT34v91T0oWUUUx8wUoOs9j2RPowgZO8N9D+zYoAX01jEejUQjbjqQyPZvU99cHOjbv/8OAfrkLssB+tuuaq2eLnst9E5Mk7x0gOOIi5rrlBspmHqQO7QtZLaT10jfuIjCy1/A+fPnsTpMMK7twYMPPoCFkw/BPnhKNmT0EWDklGT9ZHSgTwq/u1m6HRUvWsgOECAmtBcH+s1zchsH+j/42DUHGAWMAkYBo4BRwChgFDAKGAWMAkYBo4BR4LZQwAD022KaTCeNAkaB21wBA9Bv8wm8xd03AP0WC76TLmcA+q2dDXe4Dm/jDbzx3HPYePUlhDcuYmZmBkunTmDx5HH4jBX33wboQ6uAyPInAL0PSyLcUzTGIbw0Q2TZaPklpALQ+R7dyanENVu2vw3Qk9QWtzNcH26hKK5mt1qFXSyIACM3QyIw00LfirHe3sT15eu4ur6MwXAo0JER2I2ZOhozs5gp+JiZraJerqBRKEsbXuoiyAp5PXPC8yiPUKcTXmKlGQ1txQJbxQ1MgM5YeMtCxHrSwhwJ0OlEn+RIM/ZaYuAtOBLpzmNI4tNJtDvrm4dI4xhh3M8d6eMxomSAOMkhuhsPYWe8piVtE5zShTzojbG6sormVgtpZGFpaQlzc3MyH/Ji3wjNWa/dYl3rVGDw9etXsLG5LgB5z/6TqBKgWxYatgUrCjGMxhiWAStwMR6O8NZrbyAch9hTmsMjjePS76QQIJqpwPV9tCsW1qqZQNmK56Ls0NntwR85cJmx7ziICdztSSQ/beqiExAMADtKgTiBUGGKGABoiN0abWeE61YTV1au4OvnX8DfvPFNXLt2De6gh0oaiyZjJ0XqWLJWEtlsQY0tnNh9HPceuxcPnLgf9y2eQN2fhZ+6KAxZ7tyBzZrnjCuPOI8p4Gd5bft+C1lnQ7Til+jHzRvvAug5POdL0fd3AtCn/epcW++NJc8N7XnbKWuTWxZchxsm8sh8rmXuOJB1NdFUov1XzsN/4Yu4fPkymomDdNch3P/gg2jccx+yPceQJQn6dhFDVwH6JJ+dpRkSKqdjycfDbhCg6z/0xw/6iWMA+getqGnPKGAUMAoYBYwCRgGjgFHAKGAUMAoYBYwCH44CBqB/OLqbqxoFjAIfLQUMQP9ozfc/dbQGoP9TFbyNzzcA/dZOnjvagN88jysvv4z1V15A7+I5gdkL9xzDwonjqM7OIvKWEKoD3S6+D4CewMmGAk6l3rGVO8DpQM9AiE3S58HyAomgLtRrUg+dr3Y2xjiLpT525voSq04AOGJcOg/IMozTAYpWESU7gIcECWKp/exN4LSXeghSwn4a5T1YCUEvX7Ry59dP7XgSx86fQ7FR52Zz1nmf1JROJgCdMeGZO3Gxv+1ABwFoojWf2UaUt22NpT46Xc+DURuj8QDheAwnGki6uO/58NwASZyi3x9gbXkDKyurGA5GmK00cOTIEYla366T7lqwXYL9TAB6ksXS9qVL57G+sSYR6QcOn8VsbVFiwitxhLDXRWfQg7VYhlv0EYURrrx1Ea1mCwtOFZ/afQa26yItFQWg+6US+nUf7XqOX/0sRZCxnLgHv2/BHVsC0Me+j9TRDQmsLc8NE4DXB+xxAqHetMyHIeCnwAJrdCfo2SHW/SHGGOO51XP40oVncOXKFVx5+SVsXbogiQJZwUVs5/H0TAIolMpY2rWET9/73fj48Y/j7IEzmEUBnHU3sRH0Ac9xtwG6zAdBup8hGo+RdLeQttcFVOuXQF6uk0k98nfcde+rBvo/HqDLMhYHf55MQHjOl0b7J9ffgPPsf8Xy8jL6ThHO/rtx+oEHUDt6GtniYdkcMHTLGHnl/FymJkxKDBiAfmufo+ZqRgGjgFHAKGAUMAoYBYwCRgGjgFHAKGAUuBMVMAD9TpxVMyajgFFgpylgAPpOm5Gd3R8D0Hf2/NzU3hmAflPlfU/jbtiB372O5TffwurLT2Pz3PPi/F04sAdLRw+jsbSEONiNyK1LvHffLiOcONAdDGERWiNDOQolyp3R7QO3gJTuaka4YyzubjqUsyx3LCPLATajy2F7yGwvN8X6AdxSGZXZWSSBhxi52zoiqJVjLYzB6PN8GGw3jVJYaQrfTuG6DhwrE5hOh7id2nASQsoMVubBSiXTW2qwi0MeQOinSAhbkWFkjRFnk3roNv3tmWB56bJgfweFrCRx4a7lgv9LGRWf2vATbgrIHdc288sdRnFP3OhRjPZwA71+G8NBH8VoCFa5psPbtnwMhyO0mh2sLW9h0B/CcVzsmt+P3buX4AcFjMdR7k52LTiTut7cLBBluaP6/MW3sLm1jtnZGo7uqaFeKcBKM/jtPjprG9hstVC+ax8KMxUZ+43NPlZW1uDHHu5fInCvw2rUMajXxa0/LrkYVLiBAKiOUsyMM1iOAzvrw7Zo93bRc8uI7LxW99jypF3i9HIM2Akj3DMUGSk+DgE7hj3DyP0YfStCy4nhuR7Wwh4udNawsrKCK1dexrVrr6Lb6aI16CPKEolz37W4H/v3HcThQ0dwrHEUC5UFVIMKGmkVgeXByQB3lEnNe4v/4IYIJhvYCTIvwqDfQ9xuAd12vvFgUof+gwLoeTh67i7PHd1v10/Xm43aZBN3O9PtuY55j7F+vAJ0rlnHyWvKJ+EQw+EQ4ZW3kH7zb7C5tYWwNIvC0VO4+777MXP4HmSNfXJvDL0coLNZi/HtE4Dup6ncj1JpQeLq81ee8J5nuMt63c6W/+CeO8aB/sFpaVoyChgFjAJGAaOAUcAoYBQwChgFjAJGAaPAh6mAAegfpvrm2kYBo8BHRQED0D8qM/3BjNMA9A9Gx9uyFQPQb+20uVEfwXAdm5cvY/lbT2HlW08IZJxbmsfuQ/ux6+BBJMU9iNyaAN++U8HYCgQUuxjCZv3wLEMhDsVXzmD1kRtILWjWBrcxlrrUDD3PMkvctQTpBMdSt9lykWRO/ns3gFeuYLbRgFUsSoQ7XbaR674DoMcEpIxotz1xVKdpjKLLWGyi7QR2GkpEts0a3DT30pFMgM6i2IzMlvD3nByOghSRnYrTvY8BwjRCGIXoDJsYxyPEKYE6pK9Fr4hGYQ4Fv4CCXQD/R6381EGRSJzdSjNJDydAhxMioxs9SdAZbaI36ghALwy7cJNYQGYSW+h0etjaaqG53oXn+piZqWHv0mGUSozm9pGyaDW5Kx3oE4AeZxHkK47x1sW30GxvYXFxEQdnI8zQ8c1NAytNrF+5jtXNDcyfPoHKXF3c/s3Iw5VrNxB1ExxrnMDu/fvhL+3CcK4h7Hnk2RgWc4Be76doDFlPnNHtTcDpUgy0nSpGAs4z9BBI1DoBei2DQG1+VViqPaLDP4JdiKXmfT+N0MpCBF6AyPbQyzK0ui1stC9ivXUBm61NdPtDZKmFYlDE3PxuLO5awtLiEhadRXjwBDrXkxkElisbJmwCfjuPb4cVyhxnTozUGaHTbiPutGH3+qIh4a5+cWIlxp3rczu+XWzhk5vwH45wz0u9585x3gd5ToJcafIF2VSix0Rk2pY9Aei5+5zjKdgJXEbuZwniUQ/9Xg/DS28hevIxdLtdZLV5lE/ch8P33ovKgWPIZndPAHpJILpE0vO+kuwBwE8I0POkBn7XCPe8oxw1UwwkG/8DfxmA/oFLaho0ChgFjAJGAaOAUcAoYBQwChgFjAJGAaPAh6KAAegfiuzmokYBo8BHTAED0D9iE/5PHK4B6P9EAW/n0w1Av7Wz5yYDBKMt9JeXceOlJ3D1ua9KLPhMYxZLB/bgwN13IyntQezW4fkeejYBuj8B6COJTCeOK/z/7L3pk13nfef3Ofvde1+A7sa+AwRJEDIpUdS+0GMpdsVxVB5PZhIneTcv8iZVqfwJqbzINuOqJPMmNVMzjjMzScpLZMuSzJ0iiU0AsRHdDfS+993PflK/59wGQVmUBRUBqOHnurrQbNy+55zPc+4l5c/z/f6SUCVdJXnuW55K5YqmFoFuWSL1TOUlVR15ZmEaDrYjAtYmTg11TLdcpVDto1SpgFcgkRR4mpF6HoYpet6gm8VESjpmKsWcyiz0LKPsSCV7RpIEJFFbSW7HtJVURGZiZ/L3UiO+I9BzziLQQyMhSmLqcZNO1KXZbvDh/E/Zbm0RR1ILb1EqlhioDTI1OMXg0CADhQGqRlVGV1MwHIqyqSABI8nUl4rHi0A3IyV0O0kDP+6oSnFze5006BLHCZ1WyObmFltbdcJOyuDgMONjexgf269YWZZDoZjPdFct+Ja4cdmoEBGnsnkgZebeNI1Wg7179zJkbVIwfLI4Jbq3wuKdWRZXV5k8/yz9oyM4xQqB28fM3Tma6x0mSgfYf/w4lakJ4sEavi9ztQ06nqXWVQT6QFfmmEsDwCaYTZVAr1sVOoZFRErTKJOoRD70JSCl+VKWX5E0uqAwE3B8xaQVh2yEbbXZwbBLYJdVnXtCndSo4+NjSjU7Hi4ufibrJZraoJ9+JdClKr4Wl3DNXNojol7Fv+XeCtTmAanjT8wOm5ubxI0mTtf/xBvrZxPonxDoDzEDXe2Z6Al0uf9ltn3+eECgy73be06k0t9mr/I+UQ0Gcn+IQHdkE4AI9G6DRr1Be+YW4Ts/Vml0e3gPfWfPM3n2LMW9h8gqoySJJNBLqsZdvpcOANmoIg9PCfQ8ga4F+uP9TNVH0wQ0AU1AE9AENAFNQBPQBDQBTUAT0ASeFgJaoD8tK6mvQxPQBH6dCWiB/uu8Or9+56YF+q/fmjy2M9IC/bGhVgeyk4hC3CFsNFi69jbT732f9Y0N+gs2+/aMcPDUKbLqJLE3iOd5NK0qXbOgpLWbijSXLLeo7RBDzQ83SQynpyDl76R+XI4k6dp8frfUTBsi+1QS1ibLrLwK3SvjFst4hQJmsULmeGredio176Ljs0wVxiudKh5SiXkxtDI/WjykpNtFlksCXSSszCzPyCTdnsiMbkv9TkhKJBYW6NgJzbjDemedyws3uLs8x/LaEjMb16i3N1VFuus4KjFccIqMlEc5duwYp/af4tTIKfqdfqpGhWJWUFLfTWy8VBLz8uopmaR8LcnidwmiLt12i2RlSc0Wtx2Xufkl5ucXaDSaDI/sZWx8XEl0x6tSKJVUhbtpSfW8pIUNsE3FRCWIRaAHIe1WgzAKVOV50ZjDTLeJ/IB0ZoWVO3dZXltl9NhRhvfuoTQwxLZX4d7SEq1mxPDwIfYfOEipf6hXyW7IGHj1he/jtDKcTl75jbUGVl0dP5bUuVskK5eIK4NqXWQThIxINx0b17Zwe5srLCPFMaK8Qj1JiaNciBumB2ZRWfbEbBKbTUSXy4x6SVLnrQWiyGW2NxSSMqbMoBdBn9j309ZyQ+RTAiLpc1eJ/yjp0Em2aDVbZC0fp5vPpX/woerWJYXeS59/LNF3Ks9/mQS6oTaNqMNn6X2Bnr8ncpkeGzapjCAQ1y/vDSO/9+PQV0vqWAaFtI1tyJiABDtsMn/vLhsf3SG+cZMgDKhOHmTipS8xcPQYxuAYkVNTc88Dp4RvFfP3QSpf+RXuCHRZNrWJoXfh6q7XCfTH+yGrj6YJaAKagCagCWgCmoAmoAloApqAJqAJ7FICWqDv0oXTp60JaAK7ioAW6LtquZ74yWqB/sSX4MmdgBboj5e9ncaqfj3pdlm9+RNmL3yf+fl5ysTsG+7n6MmTGEMHScqjOI5D067lwi7L8NIoF9TKYIa9ucqiDiV/LMpObJ7Eg3O/t1MvjVSr59nhniCV7LKMRfewnIIS9Va5H8MrYjj5jPQdgS5V4bkAhETkvaruFiefKIGuauNN+TKxpXpd0shS6S3p8NTEEOloZURiFYG1uMFCfYXpxWnevnOJOwszrG4ss5XO0QmbKtnruCL5JV1sUbP7mJqa4tTUKV6YfIHj+48zUd6r0tHynELqUswkg/1AFbhjkpoBoRLobbLVZTK/SxhF3J1bVAl02Vew78ARRvfsodo/QGp6FIpFbFuEq0kWRWoDgbS5m46jrlvkq2wOkAp7dY1Sq5/eJovXSbo+2fQq6zNzrKyu0r9viqGxMYqDg2xX+ljd2sYPoX/kEGNjYxSKVaLUUWLXDmKsRpf6+jrp3BYs1mm32/gsk7oN3EKBuFjD7R+iNjaOs+8gdqWmZns3ZVODbefzvNXmCdkikeKRn6NU6htRT+caLoZRUGuVWE0iqYfP74Tel9xSrmoRkFez4yJmmt83shbys5xz70vq8u22aiUIoiatcINOp4PZifCCvLp956Fq29U/f/JnO/+cv/IvK9Dz1Le0MVi9BHo+JCB/7egBgR5KBb1hq2uOwq5aQ9c2KcQNJc+tLMYN60x/dJu1j6ZJZ+fVmgweOsa+z3+FooxUqAwS2mU1VkDei13TyzcBSG1/7xq9OFH3/88m0LVAf7yfr/pomoAmoAloApqAJqAJaAKagCagCWgCmsBuJqAF+m5ePX3umoAmsFsIaIG+W1bq1+M8tUD/9ViHJ3IWWqA/Xux2mlBIIiVct2cvsvDTH3Lnzh1cv8XeapHjx49j7z1B2r8XyzRpOv0EKvEqieBI1baLpRNBLCllld3NegJdJdJlBraIPckT7wjPfCa6PDJVrZ5L0VTEouXhFXKBbhdKmK4HvZnqciiZqi4SWard/VA6wk0k3GvYsUplSwo+F+gWtgjlJBfopJKszlPskWMQ2/k87BuNWT68e5MrV3/K+3M/ZW5tgWanjlHtYKkAvIVpo9LVcRBjx45Kek/WJjm75yyvvPIKz+x9hilnUh1TBLp8KXfam9Vu2CapFRAlAWHXx9raoL66wvLyMqsbW5iWTf/AABP7Dqqa9WK1D+x8vroYVsOwSAKfJMoltGVbqv5ekt4qet/boCDXT3IHog3wA4y7a2zeXWB1bY3y6Ai1/n7cvj5aA4O0AiKIXkQAACAASURBVJnP7lIZmKRSqeDYRdLEJotj7K0G6eIaM9PTJJdvk12bYW1tja1slbjgU6vW6AyMUt0zwZSk1589R21qH5XBAfxykdTMZ2wnkgiXJvsspSACXdLeiQTFdwS6A4aXC3SzRWy2ejf/gwJdKtvlXhGBXlDiXL43eynu+/I8lSNGaka71O77ItADEeht7DCjHEua/WNZnt98Irl/9pE/52EEusw4l4cIdFt2aqjf/ziBLqnzVLr3JdQv97tpK/mdxIF670ipQCGqK3luJAFWZ4M7ItCn78LCqlqf0aMnmXjxFazRMaJyP6FVxnZsuoanBHp+/LwoQB5eIueSV7h/IoHe23witDJ5sp6B/ng/cPXRNAFNQBPQBDQBTUAT0AQ0AU1AE9AENIFdREAL9F20WPpUNQFNYNcS0AJ91y7dEzlxLdCfCPZfj4Nqgf5418HODDyZQR4EdJevsfnR61y9ehVrbYlxI+HQoUOUjz6LNX5ACciWO4xvV1TStRhLYjYXcb4TkpqpEuVWIjXbudWV/9DOBbqagp5fnPJ2PUWp5GguIOPUlHg1juvilPtxCmUczwOnrOZui0xOMkultZM0JYhjTMvEtE0yRylB1T0utemm0UugS6t1KrPYDcwUlfpO3IzEkXx8wg/vvsVbH/6Ei5cv8mHjDpvBthKrtYrF1NReJib3YpZgaXmJ5aUl6tvbhEFMzaxxsHKQl19+mS8efYXnh1/Asz2qaZlyUsrD9zILXU7JMsishCSLicMIu95k+e4sd6an8YkZGRtl7+QEheEaXrmI7XqktkM37CrB6Toi02XWu2w7kPnZBpZhYfekbBKluVxPZCB7RGpFpEmEt7JJa3mNra1NSq6H5zpQ9OgOSz2+jeW6WMWSkrlekFLcDohXVjA/vE126UMW794lmJkhW1pS89ilmt9wPFzXI5CEfLnG4Ogo5tlTFI4do3j0EOkzB6DgINsZWuUCqSUbGaCkGsYzzDjDCXv3uGoPyOeBZ1lM1pPPD84Pl2veSaRLGh0R6PIj275fvZ7XEaSkmU9KnSiMCMImnWCTbqeLkxiUVStC7/bbEemSFv9Zqd67R39ZgS6dB3FvHawswZERAuqM5Z7LZXpkeGpGvDw6sknBctRYANJIvY/keZVwAzONyIIWbM3x0e2bLM2t0t1KVOPBxMkzjD3/G1CtELpVArusNnf4hkNXhhVIu39v3rkcx03j+zPQlczvtRfIvPZPbCPQAv3xfuDqo2kCmoAmoAloApqAJqAJaAKagCagCWgCu4iAFui7aLH0qWoCmsCuJaAF+q5duidy4lqgPxHsvx4H1QL98a6DpQS6pRLW6fZHdBbf5+KFC8R37zDQaTAxMcHAM79Bcd+xXKB7IwR2VYnHUpyqlGtqpHRcEei5KHfiXKCrcvee/8xF4YMCvXedSpB+LNAlha5S34UaTrFMQeahe1UlbkW2pqlFkmZKoItvV1XhMmPcFkErifeU1Eh6At1QUnFHoBtJShAExF5KZEvNd8CfXPpTXrvyJlevX2PBWiOwYxzHpmSmDPbXqPVXSayQ7cY2rXZTxXk7nS52x6Y/7ue5557jG898m28c/RaVYoV+alSTSl4ZL/5UCXTU5gI5NxHd5nadlbv3uDc/h131GJucYGRiD1lBUMj1WBieRxAHJIbU1Oczz83MVF+yDlZqYkm1uSEbA0yVrhe6kZeQWJK4TynUWySNJn6rhSMV73FMZKS0Bgu4lZKasW44UqNu4LR8vOUtVq9eJXjrPZK3PqC+uYmzvUEl6FCuVjGMCknqkCQJzW6CTOx2SyW6Rw9QO3GM8WfPYH39POZIP5HjUC95pKpK36Ak5yfnHWe4vXHk+d4Jma8u7QC9Gd7qtvhktXp+p0izgVTj5/eKgmqJgO8Z4DghSbpEyaZa4yBs4Qdb6r52U5OykdfqfyKF/lkJdKkokB6FLL4v0CWNbvYGkkeGqzYfyKOtBLqrWgyUME8TzCymFm1hJgFxe5tg+RYf3b7F8tImkV/k1KlTTJx5ltrpZ9XGgcAuETgV9T7pYtGVOntZQxlZ0HtbuUmM3DX5BoF8prvaZyCmvTez/VF90uSMe8PYVTo/H7sgGyWkTSF/yKdBby0fOJFPdgTImyj/iXq1nVEQagTEIzD/jwqIfl1NQBPQBDQBTUAT0AQ0AU1AE9AENAFNYJcS0AJ9ly6cPm1NQBPYVQS0QN9Vy/XET1YL9Ce+BE/uBLRAf7zszdTATkximZnsz5FuXeXie+/RvnGVwtoSw8PDjJx7mdrh08q7tbxRAqeqvFZRBLrMGDcy2l5IYqaYmYEby3zqXot5rzJa9K55fz70g8bs47pumW+eqopucaWSPi9SKJZwSv1YMg/dtpVAl3MVWW45Uvmez0CPLZHqkvIWgS417iLPTRxxySLvxcClKWHgE3oxXTOg2WzwL177V/z4ypvM3ptle6ALFZtysUR/ZuGZtkqzt+I6rW6TOI0p95UIo4CsmWHXHfZNTfHq87/F757/jxnoH2DIGqQvqZJKc30qpybCEhJThHOWzyxf32J7ZZWNrQ2Kw1UG9oxTGR4gyLokaUwmoAsuCTFxJjl5SUoLlDxFL9cja2anltoo4JkujuWqDQYdI1LSXWq7C0GIFUYYUYTh+4StFu3IZ7tqUe6vUS5XMCxhmmJvNnCmF7n15ps0f/w6xjsfkMQJRSNioGgwPDqKYw0QhQ6tVovWZpuwK2tusDk2yNChAxx67hmc3/065pH9JLUadc9Vf++kBqWkV3OefCzQZcNFJrJfdKi6th2h2pOv+Z2wM+AcVIpcNhBISYBsNDAx7Hz9sygmDtp0gzUl0MOgRRQ1VHLeyUyKPYG9c+epmeE/I9DVzx46gW4SyQwBCcWLQE/zeL3Ic5Ho8sgT6LlA7+KSynrJvStrncaYSUx/uo0Rdwnq6zRmr3Dn9i3WNtpgDvPC+fNMPPMczpETIPPdrSJ+T6D7WPi994z7oECX1+2933ZkthLoql7/Y/38KES0FuiP9zNcH00T0AQ0AU1AE9AENAFNQBPQBDQBTUATeFQEtEB/VGT162oCmoAm8DEBLdD13fAwBLRAfxhaT9lztUB/vAuapRbSZy6pYjddxmrf4PrFi7QvvYc9e5tyuczwuS/Qd/ysqp1uFcfx3T4l0MtRhp1KqjWjXgyJzRRJtBejPCEqoi6vrs5l5U4iV+qt5etnHzInOs1MdS6x6WG5BQrFIoXKME6pgiXz0LFJpK47TbBV/behku+hmarfUzlv01TpXAdLieY8gS556Vxgd50ujaTB6sYq/9MP/ojXP3yLta11WnsijD6bodIgXxv8AkfGDlEZLLOaLHHpygWu3brOamudUp9D0fBwunl6+5tnv80/+vJ/ytjIKOP2HgbSQeJY/rVnYIndNSCSGeAiZ9OMaK2O32wTxiEM2JT6yriVAk2jLfl5RLV3zYiAQPlcuRJ5qBp6RS6jmLkUcdVPXGxV7Z5mCUFaJjUcLBOcJMWRGdvy1WrjN5o0ui22nVgJ9JJUrGeBqjkvTC8z+O5t7rz5Jlz8gIE7tyg5ZTb7Q7YGI6rVKkPlY3gMU9+uU57fwGlKZTqs2TGFgRqDRw7i/6PfxHn+DObkFNv9Q6SWjZOYVMI8G22mGXacp4pjJyRyfSXEnbSAk0gEXx4PJNCN3k4E+bGkmeVWyiCOM7WhQuaAS9w/DgKidoNuYxXf90nCDkRtlTiX5LPMp1cv0Utfy5/5HSr7DnJx/6sI9NgwiXr17FLf7vYEutS5369wp3BfoPtWmdTK7xs7iZQQJw0ZYAtLNgCsL7J18x1mZ6ZZ70A4dIIXX3yRyZPPYE8cgjDENz06ThnLNImwidK8ocDLUpxeJb2I/J3jx7JRId9/QSRtCLLnIJPjyx362Se5tUB/vJ/h+miagCagCWgCmoAmoAloApqAJqAJaAKawKMioAX6oyKrX1cT0AQ0gY8JaIGu74aHIaAF+sPQesqeqwX6411QEehp4ir5XGAVJ/yIuZs3aX/wDvH1K+pkamfO03f8GWq1Gp3yBKHX3xPo9AR6yrYIdCtPepeiHdFrkIj87aV9dwQ6SMX6zxHoKoFuqHMJ5fdkVrRXwKsM4pWqeMUiplVQCW2RdGYqIl4EPoSWpNJlHrvYQVtJUUtSyjFEUaTkuWMamJZFYHepR1ssry/zP/zgn/PWrXdodJrUx3ySMoyUh/iDY7/HqYkTlPuLrGZLfHD5fS5evcjt1dt4RRs3c7A7jjqPr535Jv/wi/8Je8f3ssfZy0A6RBTF2DKHXcStnF8SKfGttO1WhzSMycyMqJJieRY4BnW7TZAE1IMm9xoLrG+vs12v02q21fUU7QIVr0y1VmVPbYy91TGqlSplq4idSbW9ZNarZIanrtdMUmxJgEt2u90h7nRoBx02zIBStUK5XEQUrMxad67NUv2L97j2xhtY1y4zsTxP1auxNhyzPhZTqVTocw6B38f6+joDS+uU2yJpHdaMAIouhYkxuv/4O9ReeYnyiZNs9w+TWBZuYlIN8wp1qWq3VbV9RuQEhG5HMXTTkvrKHw8K9CiP8sujV9euCsJlbU0LQ+R3EtJpteg0tuhur6gEehp1sRI/P6aI995mCyXOpfZe7g+5H3rf7/x8R6L/sjPQlUA38w0OIq29nQR6Jn0KvQT6AwJd2htiQ+6bFEdqCpIEI40YzDbIug1ay/dYu/YGy4sLtIwy1v7P8ey5c4wdPo4xNCE3s5o/LwJdbR4xZN583iLgpfJuyzcn2Gkg7yYl1mNJ6MvGA0D2Mcj3UvnvaIH+eD9s9dE0AU1AE9AENAFNQBPQBDQBTUAT0AQ0gV1GQAv0XbZg+nQ1AU1gVxLQAn1XLtsTO2kt0J8Y+id/YC3QH+8apKlNmnhKwBWMFbxkmu35BVrvvUXn4nt0uh2cw6epHjvN2NgYQW0fUWEgF+ihiDpDVbdv7Qh09XNDJVxFZsfk4jSfw5wLRZVAVwPCdx47c44lRW2QyqxykYKS37YsrEIfXqlCsVTCLdawZX60yNQoViJWErWh1ZueLMJaqtcl7B0mJN2QTreLaxiUPBe3VCS0uzTiTZbWl/kff/jPeffOe7T9NhuDLYJCzKA3yD85+Pu8cPgcI3uH2bLXeO/ye/zk8jtcWrigjm3FJlbXxrZtvnbmG3zv5T9gcnxSCfRaOkAYRjimjWvZSqD7SZhLf/nddoKZgDRvB4WQxErws5CVbJ311gYLm4tcWb7K/PwCy2vLbDa2sEyLsl1ioNCvavWPjB7k6PhhJvZMMFoeoc+pqjp3E5lVLsl04Rgr5+yaJk7HV+nlII7YxKdQLlEseGr+dpiG2B/cwvnjH3P1zTdx79xkanudcrGP9cM2m8c8BsfGKKR78DctlubmGZy5R2W7jZ25bBMQi3Ee6qf9j3+LkW9+laHnnmerNkJs2bixQV/QS9FLoj7J1yp0fAIvT4nnAr18/165H4w2RKDn94qI3/zncnWyHUOuMSHutqlvbdPa3iDYXiWUyvo4UEJbeGemqb7ui3O5pywL2xKJnrcViFBXXw/UuOf3bJ5S/7SHCPSwJ9DdNMJLA/VU4SopdHlEhiTQ8/dB6NSIDVvV40tJv5EmagPAYLJG1Nxka36atauv09jeJKmMUjr9dY6eOsnAxAHSyrAS7qHl0XUq+Tx3y5WtIURxTCFLsHu17U6WJ9CFtCTQ5T0i/EIr/1NGNziJrRPoj/fjVh9NE9AENAFNQBPQBDQBTUAT0AQ0AU1AE9hVBLRA31XLpU9WE9AEdikBLdB36cI9odPWAv0Jgf91OKwW6I93FdLUJZba7zSlyCKl7A5ho0Hn3TdpvvMGGxsbBHv3Uzx0nIMHDxIPHiYuDSmBXgmN+wJ9vRQSWRnisWtBT6BLvtmQ2nV5iO7ckeYPCnSVJ1bPSESGyzcZSqBHCcSqzr2A7RYolspU+ocpV2oUPBfCXKBnJqQyD1tEqdTAYxFEEd1Gh9ZGI68c91yGan309ffjl1psJxusra/xP7/2z3h3+j1a3TYr1S18J6SSVvjq1tf57ovf5Qtffomoz+cHb/8Vf/HWX/DazN/guoYqTbdii2KpyLfOvco//Mo/YWp4ilFnnHLahx/4FCwXz86vv5N0VR5YZK0b2coJJ1mCXwwIjJDNcItLmz/l1t3b3Lp3kwsrl1heXqYTdLBcmfud4cQWhcSjUCgwVZ3k2OgRjh07xpmpUxwdPcJQaYhyVMJJXaTDvY2vUtuuYeN0QrVmktZvJT6u56lzifxAJdedt27g/YsfMHvhAoWlOfaEHYz+fla/Pk7jtw6w7/nncNIhWgst5q5eY+D7b+JNLyiBnYVdkjAgqBRZ/96rjL36dcZeeIn12iSx5eBFMNjNy8JlNrvUuMvD97p0iy01z95JK7hpRf3ckBPdeZgyU1zuCqnmzxPV8jCxiZMYv9uhs7HF5vo67e1Nsu1N1UQg6e5SGqvyg8S2iN1eK0FPnjuOg2NbOFIDb3/8dw8v0K37Al2EfaEn0C0l0GN1rpFRJN4R6HaVKJMxBAlFM8sFehzQHyzS3Vxh/e4tNq+9Rhz62HuOUvrCf8TUvn0UB0aI3JraEBCZRVQVvMyut11Mw1ape4/44wR6FvbGJGREVor6H7xKoOcDFGSDixc7WqA/3o9bfTRNQBPQBDQBTUAT0AQ0AU1AE9AENAFNYFcR0AJ9Vy2XPllNQBPYpQS0QN+lC/eETlsL9CcE/tfhsFqgP95VSDOPNKvkFe7ZAuXsDqnMWX7vbRpv/JilpSXqg2O4+49w/PhxstFjpOWR+wLdSQ01+3y93BPoaS7QZRa6TB6P8PIK90+kzpMHZqCn9yu64yRVEl3EbpDZ+FGC7we0IzGmjhLo/cPjDAwOUSlXMJNYnUcmKWMZ+i2V1piEqUGz1WJrZZP1hVXW1taY2rOHY4cOqdnfYaFFM9lkY2uD/+X1P+Kd6Xept+oseht0nYAKFb6x/S3+gxd/m89/5UUalS1+9OYP+dH7f83lrQtkWUISxiSdmJGREb557lV+7wu/z2T/JEPOKMWkopL7BbugvqRBvB2LQE9xbEclf1M/IYwColpCJ+0wvznPn13/Sy5/eJk7i9Msm8tKkErNu+kaeWI6srC6BmEYUksrjBfGOHToEOePvsC5o8+xf2I//e0yhayI4bm06ZJZuUB325FKqMemQUvqzW1JYNvSha7kvPX6h9h/9Ofcu3IFb3mOkaCOtK5Pf2GIjVcP8vxLL1EZOk5nO2Pu/ffx/uT7GNfvKIEuItjMUsJqiZXf+xbj3/464+dfYr1vH5HlUohgqJvf17lAz7/3vQ4dEeipCPQyblZVP++NKc+fJPXwvQR6aiZkasElg27S7fo06tvUl1ZYW12lu72N1W6oJHnByChniUqdJ45F4jl5bbtwtG1c18V1bCXQRabLz1QS/aET6CLQ83S5kwafEOh2T6CHRvF+At03K4SZjE1IKNsGRpaSRV36OvM0VxdYnrnB9oev41gGlUNn6f/qHzAwMoJd7iM0S+pcI6uIb5aI4xjH8bBMR819Lzwg0C2VQM83HCiBLil0ILDyZghJoGuB/ng/a/XRNAFNQBPQBDQBTUAT0AQ0AU1AE9AENIHdRkAL9N22Yvp8NQFNYDcS0AJ9N67akztnLdCfHPsnfmQt0B/3EtiAR5KmWOkWNutkSUL603dpvfsjpqen6dgmlbERTpw8SbrnLFltIq+7zsoYqUViJHTdFiI4JYFeCfOP/AQb3yj2erezB2rbVfl270IfTKCDCidLUjaz8MOEbrfLViskjFMs22ZwZA9j43sYGhrCti0lSKVkO5V51qakz038KGVxYYH5u/Ms3V2g0Why4uhhnj17hspAH4nn08kabDe3+Vcf/BveuvkO9+bvsWCsIWO4x/rG+Gb1m3zpzJc4eeoEba/BpeuXuPDh+1yZu0C9XidoBZihxeFDh/jquW/wm+d+i+HyCP32IIW0RBD4OKaHa8kMeAjiUMlMJWkzU9XLh7FPo7zGpr/OrYXb/Ju3/y0ffnSdtY1NYsemXC7TX+tjaGBQXWszaLLeWGN7exsJZpfNEiMDQ7y07wW+fPqLPP/88/R3ByhRwXI94jRSMto2LGw/UWsWWyaNpKuS6Y5hUIh7ie63PoT/7c+YuXwZe3WeQX+bTtJh5kSR7c9P8tLLL1M9e56m6XHnJz+h9H/8APPKtKoiHzBcXCkM76uy9r1vMvStrzL0wnlWB0aJbYdCbDAYmmq9ZW69HSkDTuiGdN222hBgpkVcytiOrdZUPeRplkhwEcGS2I/V76lUeZywvbXN6vIya/NzbG1uErVbuJGvGHumQclIVUW74drgOliWqUS5SGjP89SfSqI7rvod9Vz5ui/x8wr3X/SQ+eORmbcMqBnoWT53/ZMJdI/EkPcZBJJGR3rUM4qGzEnPVALd27zD5uI9lmZu0pr+gL5KmYGTL9L/7f+CQrkMjvyeo/gkpkdoeCRJjGU5WKatausdqXC/n9CXzSWyOUUq3FO18UCuJJLNJjIHPtMz0B/3J60+niagCWgCmoAmoAloApqAJqAJaAKagCaw2whogb7bVkyfryagCexGAlqg78ZVe3LnrAX6k2P/xI+sBfqnLUEuID/rh2TEbVWTjUzGpp2VVbLVnXuf6MbfcOXKFUpbt9jr+Rw+doxo3ytkQ8dwvCIbxX10jAIkAX3RikxiRhR2IWtjSvIVh6bRTyYR7N486fz880run30YSoAbqo46Sk0kkR5FEasbDba2GyqNPjgyyr79+9k7NYU30IdhmaRpRpyA53oYhoXvR1y8eJEPr11nfm6eUqnEiVNHOX3mhEqMm0WpwQ5p+k3enn2PNy6+xZtvv8Wiv0r/6ADPPHOGr33rFSaG91KmjOjhNm1mF+7yw//nh9y6dYugHjJWHOfcuXO8fO6LvHj6RVzHpWSWKFDoXaZJlhoq4W0kUmEu9jcjIMKUJLAdcJvXmN28yeU7P+Vfv/Hv2GjWMbslissHqFarnNx/gi+e+bx6vQuti/z1xl+rWv3IDsFNSOsBn3ef4bdPfovvfOc7VM1JPKOGk9lUQxtHOttlVnbPPEcmbLspoZngBSHDdal5N+HSTeL/8y+59cEHsLZELWrRbrfZrCVkh/p5/pVX8L5znpXJEhcuXGDqf71E+eKySuKPNooUIxsG+mn8Z79J8Ztfwnn2FEsjFoltUsBiEE8l8O0gxpNKAcsisVJCQhqNBklqYjsFarWaEsJqhr0k02XevVrjVIl2kesiwoN2k/m5OWam77Bwb5ow8JWMLtpyuRmWkeGYqLr7gmvj2R/Lc0mfy8/lzx2hLq+78yUy/b7E/zvecAkOsdokItI8wM16M9CJ1QxyecTSjKDeA7IJQGatS/Ldgm4d1wTHyOjOXmXp7jTL96ZJVmfZMz7G0PNfo/Cb/9Vn/ZZ/5K+nZrPvbJBR122pXQ+GIXPord7x5RPib3+mffJTIVHvl51PDLWzQRoMst576ZFfiT6AJqAJaAKagCagCWgCmoAmoAloApqAJvD3m4AW6H+/119fvSagCTweAlqgPx7OT8tRtEB/WlbyV7gOLdA/DdqjEeiGCHQjUIJS0rG+KXOWTYpLl4hvvc6lCxcwFq8wkGwwOTWFeeybOBNnKZQqrBWm6EhFexwwkK7hGpKtTfGSlkqYR7i0zF9eoItolwS6SPM4E4GeKWkqAn1zq06706FYrjI8MsL4xATjh/ZTKJWUmBOBLtfgd0O2thpK/E/fmWFzY5OBgQEOHd7PkWMHmZiYwK04pE6Cn/hcXrvG+9cv8O5P3uXa8i1CIgaHBjh4aoqBvj5KTomiWSRMQjbXNrn5/i2VQK+5fRzfc4LPfe5zPHf8eY5PHMc2bDzDU8JdPRIZzp7PL5fUuWSbsyyl7jcxbQurlHLHeI2Ld97hzUvv8v9de4tW2MGNyvRtHlIp6QGvjxFnSAndhdICtysf0W61SNwYPDVInZONSb4+9pIS6AdGnmOgNIatBLqFI2O4RWiKyDQMIstg20mJegJ9qN4Fx4Hrs8T/72vMvPEG3ZlbeM0NlYC3j4/ivHCQ/hdewPzcftpjNsuLCwz871fgtds05hbo2zQpmVWcqX3E//k/wPr8OZIjB1gZdYhtAxeDfpnOnWXYYUqxmyhpL/wbfoOVlRXCKMUrVBgfH6da7VNtApEk0yUZLnXzdj43XL4C32dJGgPm59TX+orMYo9xbZOyI5LWUBXoIs2LxSJFz6XoWiplrlLnUt/e+9qpbt+R57Jsj1KgZyqJbqo1ceK2kudGEtGavsLC9G3WF+5R9Dc4sG+KgbNfIfnyf/krfIo+2V/RAv3J8tdH1wQ0AU1AE9AENAFNQBPQBDQBTUAT0AQ+KwJaoH9WJPXraAKagCbw6QS0QNd3x8MQ0AL9YWg9Zc/VAv3TFvRRCfQYywhV6jykQGJX8CS1u3GTcPonXL1wgWD6J3iNefoH+qmc/Bq1A89S7h9gqzBJR2aoxwFVo41rSoF6ihM3lUBPDJe2UesNtZY67J3HAwnVBy5XnpFkeT23CPQokdRxxPpWg42tbRr1JplpUSgWGRoe4fDpk0qmy2x0Sa43G002N7dYWV7j9u3brC6v4nd9hoeG2DsxxtT+Cfbv30+xv4TpydaBmOnOHNfnbnPlp5d576PLLG2uEEmldr+J49k4lkPBKJCJzO9E+Ku+krBTI1M8d+R5nnvuOY5MHmVPdY9KmEvyW+S1ynwnJkaap+9FoIvolyLtZthRlfOZG3PXeovXL/+AH7zzY95auEYnDihlNfZEpxgaHmK4NMiAUVOp/Dlvno+Kt9na2iJMO6R2pOT3oZVhXuk7x3e/+11OTb3ESHUSG4ty8IBAl5S5aSIJ9LqbEhkpbhTS3wnAtjFml0lfu8TM66+xefkiyfwsA8/GxQAAIABJREFUg4ODjJ49yOD543D8OOytEpfBD3wKf3qT1tvXWbp5mySw6BvYw8ipU5h/8G2s08dIxoZZ6/cILXCyjGom0hicJKMkhQcG1DsNljeXmZmZwe+EFL0KBw8dZM+evRSL+YzvVNLkMrPc88jShE67w+bmBtO3brC0uMjG+hrtxiaWaVBwHSpeLspFphddW7UPiECXFPrO/PMdib4jz39WmMsGkl8+gW4TSwsDYGchbq/C3VDp83xMQWzYJL3ktW1aahNFHIaUsw52FhH7XTZvX2F++jZb66sMF20OHTlC/+kv4D/3H+66T3gt0HfdkukT1gQ0AU1AE9AENAFNQBPQBDQBTUAT0AR+LgEt0PWNoQloAprAoyegBfqjZ/w0HUEL9KdpNR/yWrRA/zRgj0igGymmkaikd5JZGE5JJY+d1gLdhWvcunKF5vU3iZdvKak4dvw840eeoX90jHZpCj9ziaIQVwlKSVknmGFDVbhnpoNPsSfQlTPtPR4sapbvezXNaT4DXQScFGBHSUYQhGzWm0qgixxvdXziOKFULnPqzBkOHT7MyOgYpuOytLDAwvwCCwuLrK2t4bc7mBn09/czONjH2PgIBw8epDLch112SbKEdaPN4vYqM/dmefv6BW7NfsTS8iKtaIMg7JLGKXbmYBomnuUxWhxTNfDHDhzj3PFzHDlyhPG+cSp2RV2bVLWbaX6lZipz4vN1M5RAN8hMg8g2CJKUVtRisfAeP3j3z/jzN77PldYdWmFIyRzgWOVznDlzhmeOnObE+BFV235h6wKvrb/G7OwszfoGUdLFKBc5uDJyX6A/M/UFRquTyEqUfAt7J4Fu5QI9VgI9IzIS7DSmquakG5ir23DjHtPvvMPCm29Sv3hJ3QcHj+xj//FDMDamfLAhC+S6cGee9VvT3Llzh+W+GqNHj3LyN87jfOfLFCbGMYolNt0igZlipynlJFPrKrPSy1nOZ3VrjTtzd7h27RqtzSYlu8SJEyc4evwYg0NDSnjHSYJp2TieRxIGbKyvMzd3j9s3rit53mm3SEOfQsGjXPCoFnNR7jk2Rc9R1yACXWadixgXab5T267m0ZtSqd5bo53Z62oG+sd36y/6CJP/uEmMfAa6/UCFu2yUkLnj8giMAonhqO+LVkoWh/jdDkNmGzNs097eYunWNeZmpmm3u0ztP8jBk6eoHTuHvz+v799NDy3Qd9Nq6XPVBDQBTUAT0AQ0AU1AE9AENAFNQBPQBD6dgBbo+u7QBDQBTeDRE9AC/dEzfpqOoAX607SaD3ktWqB/GrBHI9BNI8M0k7w2PTVJTU/Nh/b8FdLNaVanp5VAb85cVtXlffvOsOfIGfZO7afbd5DALBLHEY4jMtLAyBLMoI68rgj0wCg9lEDfyalLGXwY52K/3uqyVW8ogb6+uU2j0SRJU/ZMTnL69Gkl0cuVGrMzM8zPz7OyspbXhRsmrpUL02qtzPDwAFNTUxQHK5glmbOd0bZTWqlPvdvg6uJtZhbvsrg0z+ziLbYbmwTdAAcX27IZqA5yet9pxsbGOLj3IMcmjzFQHqDslFV1u8z4VgJd5p3LrO7MUgJdzUDvzW3OpEbdNelGMY2gzlL5A/7q7T/lL17/PjfCe7SiADetMWk+w/PPP8/nTr/A84eeUWnsH838iD+++scsLCzgdxtkWQiOzZGtvXxx4Dzf/va3ef7glxirTX26QLcM6lLh/oBAl9e26l28xW06MzPUf/IeG2+9parVTTulUPEw5Z5IUXXsUque1APiTkCcpqRHjzB8+jST557D+MJZzKE+Esdl0ykQmhlWmnws0DODslSYpylLGyvcmLnJ5cuX2VjawE4t1RBw6sxpNed+eHgYw7QweoJ7e3ODOTX3fJqVxXk6nTZJEuMYKeVSiXLRUwl0EeKepM89VyXQPdfBkc0dpqnk+k4SfSdp/vNk+aMW6EG3w6DVIWpssL60qAT62tKiaik4feY5Rk+exNt/Gn/k2Yf8BH3yT9cC/cmvgT4DTUAT0AQ0AU1AE9AENAFNQBPQBDQBTeCzIKAF+mdBUb+GJqAJaAK/mIAW6PoOeRgCWqA/DK2n7LlaoD9egW7IDGYzU7OlU2mczkSQmrhxA6uzTnN9nebNd1m/+T53792lf2CI/fsPsP/QEeKR4yRuhTiF2K2QGRZZGmOELSxJ35pSXe3+nAr3B6/xgQS6Sibnyd8Ei0jmXYchbT+i0Wyzvb3Nyto6GxubtNsdKuUqJ0+e5PCRw9T6+pifX2B1dYVGvU6xVKLkeRQclyzNKJUKDPTXGB0dozBQwSzmc8rDQj6nO84S5tvrrDU22dzeZGtriUanrurKRYQLl2qxyrGJY9RqVYZqw4xVR+VEcUWxmy5JmmCkBlZqYlgy8dxU4lyBTUWiy8sYdEybMMvwszZLhUv81dt/xp+//n0+DGcIjQQrKeM1xjh8+Agvnj3P1869TLVQ429m/4Z/+cG/YnFxAd/vkGUxSZZxeHOcLw6e5zdffZUXDn6FPf1Tqk7eC0wsaRKXGeimkSfQLWg7GVGWQBbjGgmRbIDohlQbATSbhDduU3//Ijc//JDtxUWixrZi2O/H1EKJocNWrYQ10MfA6Cjm584ycOoEo0cOkx2YhGJBVe0HwgS57hQ3lQS6pPnByzKyNGV9bYXpO7e5cvkyS4vLdDs+tVofx08c59jx4xw7ehS3VFabEYJul6XFBZW+v3d3lk6roeaeW6ZUtVtUyiVKBY+ia6qfOXaeQJcZ6K7jYPcE+k7i/EF5rpoB5JyEUy99/ssLdJO0ly63048r3FPDJOml2AOjSCTvA6BqBphJQBT41NJ1OivzLM7MsDQ7Q6vZoNw3zMnf+DqDh49gjx/Ar+zbdZ/wWqDvuiXTJ6wJaAKagCagCWgCmoAmoAloApqAJqAJ/FwCWqDrG0MT0AQ0gUdPQAv0R8/4aTqCFuhP02o+5LVogf5pwB5NAn2nalrVeGcJRhwpme6kEXYaKYHd/OgDlq69y9WrVxmx2hwa7+fg4aNYU89glgdJLZdtdw8hDlkSY8Tdnq99sBr7wRnoP/8ae/pSCdM4M4hlBnoU4Ucpna5Ps9lkdW2dNZH6jQZWarFvaoqJyQlq/TU1G7zdahKFPtVqlXKxSMl1SdOUgutSKZVVnbtbq2IXiyAV4aUiOK5K/jZJ6KYRaRrjWRAREqahmmUuSXhJk4/WRvJ0OxYFPDp+ByvL692Fm5kZWJKwtiy1cUDJxDiGRIS11HobbKeeml1uehGL9lV++O73+fM3v8/7zWvgmVhpgfqCxdDQEC+ePcd3X/kmkwOTXFi5wL+99u+Ynpaq746qN5evg6vDfGn4c/zO7/wOz0++zJhUuIsvj6RGXqx9b1+CaZBYGb4NYRITkxDbKWmWUoxjBuQcRfqubBHcnuPmlStsXLlB+6O7hEHA2FaHwWZAmiTcPTOOdXSKySOHiV5+hurh/QwODZPYJbWRQhgUMzvv5JcTMDK1DqQxZhIrVq3VddamZ7hx4wazC3OsbK6rJoTJySm1MeL8+fPUhobUKTW3t7l39y5z9+7lyXgSHNvClbnnBUcl0IsFD8/Oq/Ll76TG3fM8NbN+R5zL36l7vZdqf/BO/FUEutzVmWGrl7HTAC8L1PeRIbPR89r2rlkiMvOa9760jpN0SZOIUnuG+t2bzN2+zfLypkrbD04dZd/Lv0v/xBRW3xC+W3vIT9An/3Qt0J/8Gugz0AQ0AU1AE9AENAFNQBPQBDQBTUAT0AQ+CwJaoH8WFPVraAKagCbwiwloga7vkIchoAX6w9B6yp6rBfqnLeijEeiSmpZZ4Go2tJHXbYssFnnuZrGSjZ3Zy0qgX7hwgXK4zt4+j8l9B6gcPo83tAcKFbbMYSXQSRNsqRbPUvW7O18iUf+uqdLyjJ3kb4KpBLoI4jCBIIzodn226nWVRO+0O3imiNMypXKJgqSeRdRmKWSJkqYizUWgu66LZRjYpqVmYrvVKk6ljOF5RCLYTZOUDN/qpYazFD9rkEka3LApZB6JvC5Qsoo5r55AF/ksKXQjlqC5/KvOxDIssHOpmsUxaRiSxnFe5W6aBF4VXAecgEWu886Hb/DX7/+Iv7z3BqER45oVjNYgx48f54VTZ/nCqXMMFAa41brFD+b+mnfffZe15WXCIMQplTiytYdXp77EH/7hHzJuHaZi9ivWVvyAQJfbxzBIzIy2lRLGEZEodDfDMRxKSUI57KpzNroJ2baPv7JC9NE90ruLZN0uzloDu95VPj48uxcOjOOMj9E9NYk11I/rFGhlBgmGqs8vZ55K3cvJiK9WLQdxRBp0VSW9v7lNc3GJe/fuKYF+b2mB9fV1qtUaBw4c4IUXXmB0zx4s26K+tcXy4qKaBd9ut1S6XKrZC55LueBQKhbxHAfXzuW4JM6ltn1Hnn/yXvzbM84fTKDvpNN/mY/WhxXotXgLJ/XJkojC6lXWpj9k+s40rXZAf/8gE8fOMnruH+AODpOWalqg9+bIq3ef3NRSptAbh/DLrI9+jiagCWgCmoAmoAloApqAJqAJaAKagCagCfzqBLRA/9XZ6d/UBDQBTeCXJaAF+i9LSj9PCGiB/vf4PtAC/dMW/1EJ9FTNsZa50FLn7WWRqvTOUpHZJrbjECzeYOXmJS5dvkRp7RrDRpPh0TGGj56jOD4FfUNsmlNERkGlhR3LIBFxnCY4Vvpzxfl9mS7h5N4lK8Wuaq8NUpG9qVTLp0QqxJ0QRiGtTkelr6MwpGQX8981wHItPM/FsgxMI8UwDTzLoihS1XXzGeSpBL9t3HIfTrmKWSyRugVS01It577tINXbUjUeG20lfW1LJqC7Ss5LjTkiymXOO6ZMRld19/K6JHnCWlZJpZtFoKcJaRgQdnNhLPbPsmzM6hBYHnEWsGrf5ubcNd65/h7//vr3WdleI40sKt4EL730Ei+cfIYzk4dxLYeFcJFLm5d48803mb0zS3O7Rbmvxmn/IK8e+DLf+973GGKSolFViW/1kAvLMpVIF7RplhEloeIXJiG+GVEulFVi2zRiVUNvxwZubEAQYKy3YK0Bvg+tFnR9xTs+OEI20kdWKtEZrJIVPJXET7uizw0s01LV9uo0BIqXC/Qk8Im6LdVswFaTdHWLtbU1ZjcWmV1fVN/L70v6/sjRo2revKxZu91WEt33u2ojQqngqvUWaV50JWnuqmsQca5mnCuJnst0lYGX+6y3oWPnHbZT3Z5jynnJnw8n0OW38vembBxx7yfQnfu17b5ZJjLyBHp/vIYTt0lks8LMO6zNXGd+YYnIrrB3aj+TJz+Hffxb2JUamesS2XmKfTc9dAJ9N62WPldNQBPQBDQBTUAT0AQ0AU1AE9AENAFN4NMJaIGu7w5NQBPQBB49AS3QHz3jp+kIWqA/Tav5kNeiBfqnAXs0Al2ccJLlVeMFQor4SgSHeERmQcnneOMum3dvcv36dQof/RWVxgylcoU9x56lOnUAhidYt48Sm2Us28Z1C0qQJpFPwZYU+89c0wPSXASrCFN5pDIvvPdkEegie+UrFpGepkrA+pKcjiKyJKVkFYgjkb4xMmJa6rptW8R/rCSoYxh4Zi5RpX5d5pPLdTpeDafYh10uQ6Em9h0Mk8B2VXV8JoLcTpSMFxEs4lxS5fK7YTdU52iIaM1EyDuYqqpd6snVEHkMS4y+RRYFJEGXdqtFkuQC3XFcCrVxoEAQhTRK91hpLHB97hZ/fOVPufbRdba2W1Sq47z88sucPXKc/bVhEhK2si3m/XkuX77MnY/usrXRZHBwkC8Un+PVg1/hS1/6EoPmOAWzLCPbSe0M+R86clxbzSLP8nPs+CR+QCfosBU2Va29XS0TF12iJMJNoZiZmJaFEVgYEkwPAsh8yZ6r1/CH+0hKsrEAuljI1gE7gXI9wjFMLBG/makq3DM5j2Ke0I/8DkG7ju/7OFttihttVc1/r7POvfYajUaDrqTdHUdd29DQIJ7cg3FE4MtoAEOts6TP1WxzqWpX0rwnznt/qn/u3Xdyj6sm+V8w3/xXnYH+4J39oEAPDe++NO8aZeJehftguIQT1gk6LTrXfsDmvZtsbDcwB/ex/9gp9p7+PO3Jr2J7ZUwLEunh32UPLdB32YLp09UENAFNQBPQBDQBTUAT0AQ0AU1AE9AEPoWAFuj61tAENAFN4NET0AL90TN+mo6gBfrTtJoPeS1aoH8asEcj0EUcY9oEQYCb+pSMQCV1RQDGZlGJTKu5THtlltnZWeJL/55s4YqSq+NHn2XgwGHcPftZs4+R2FUc18UrlJQEjYIORSd5CIH+cdG7CPQ8OZwRi+RPUyVgY5kjLn8jrjoUbWsoYW15O5ZejhfnklUkaprS6XRwLZeCU1DXaZglHK9CSQS6pMELZbHvKokeSSN7kuI4YvZzaR90g3yWtu2QhHndvWqLj2OVdpa0u/KzMkNcRHWvLj0NJW2dC2KZq65mczsuXmkvGAWiLCKurdE1GtxrLvB/3/gr3r74Lrdvz9DqGIyPjzNcrlLLLJUM77gdmm5TXU+j3iGJDCYnJ/n9E7/N75x4lQOTB3DDClbi5u765wl0Ocd2l8gP2G5uM7e5xMDAANXhIQojQ/nNF4QYQZAnuVMPO3JAEuNiyEWgd7v4wzWikkNCRqD0vIWTmFSbEbZpY7quqrYnTsjMjLSUJ9DlnvCb2/ma1LtUtrpKpq9nbTaMPKkvaXMZIyBrX61WlEBX1f5ZQsHzKBaLvaS/bHAw1egB+WuR66ZpqPWRPyV7LvdM3myQv39+NoX+4LttJ4W+87yH/Oj6RAL90wT6ULSE5W/Tbmyx8f6fUl/4CD9KKO09xuTpZxk99RKdwZewvZJ0lZMY4cOexhN/vhboT3wJ9AloApqAJqAJaAKagCagCWgCmoAmoAloAp8JAS3QPxOM+kU0AU1AE/iFBLRA1zfIwxDQAv1haD1lz9UC/dMW9NEI9Ew0o+GohLSbdCllHZWwDswSvlVSwtHubhE319nerhP85F/TvvE6zVaL4fEJRg8cYvDQcVr9z5M4NTJJajslojghTUIcyyfXy5Iz70nuT0mgq7bxnTR6T6DLT8TDigbN/17+TxLgyqfmrypobPUMsdgYxGputiNBcJnpHkW4hoNruvkcboqYdhHX9TArw5jlPqxCgdS2iRODJMlwXFmHPPmeRrGqEZfXlOS7ITPOReSnUvfdO748PRGdnKgTU8n5oEvQbdFqtZRAl+eKQK8WJ7HMEpmZklW2SKyAjajOO5tXuXLzKtdv3ebG7DxtkcxxQr9pq9S9b3UJigHFQpFKeZDhgT0cPHSQb0+8wufHX1AztM3Iw0gslUD37YDUlPp2A1dxySCKMbY7JFvb1FdXWFxcoFarUt0/RfXUUXXztcOAVhBQ9so4hoeRmqRJRGRJg32GIRX/MnPezjk4qST8DQxJoHdQaX1D/k4ews9ISN1YXUPotwnaDXzZsNHyKbUCoiimYfg0jYBUNiwEAXEUqREAIs8Ve2kRkCS9rKvj4DkiyU11f5q9unq5u9TeBVkTceb37xe5xz9+/ygZ/xk9sjRBvlzHxRTGiU8SJySW8CmoowSpSZJZakNCf7hEXF9lfXmR1Ss/wt9cwvJKjJz8PGMnzlA5eJZm7XkMy8U0ZFRA5zM608f3MlqgPz7W+kiagCagCWgCmoAmoAloApqAJqAJaAKawKMkoAX6o6SrX1sT0AQ0gd7/Cx0L8TTysGlhESkHklCWTlvlKdRsWfEdnSalxWmu/l9/wvxPLpJ0Dc7/03/K8Je/zEa5yH/93/y3/LP/7r/XaJ9iAlqgP8WL+3ddmhbon0bo0Qj0VOZWY6uDekmHUtpW33fsCh2pAs8yrKCJEbaVfA7f/ZdsXvpLlpeXKRcL7J2aYuL4M0RTXyRx+0gyE98oKZEuItsw2hi5yUQywerxQG17XuG+88jnn8tDpLl8K/9qSHs/7rVwPwBIJK1oYZG0+b9AlEA38tprM0uxpVodEekWdmYp4ZpQJMPL0+PlYZxSH26pRGqLZjZVkHxn9LRI+1zK3m+XVyJfGepe8jn3sfmscVIRv6FKUos897ttlcZPsyifD2+7DBam8Jwqphj+UhOsmE4W8FG2yr21Be7cm+WD2zeYm5ujs7GJ1w3y+eFugow3HxkZYd/EEQ5MHWf/5H6eKR7loDeJ63kQ23lVPRltLyCxpX7ewM3CfMeBH2Ev10k3Nuksr7C+sKxEdPHgFNUXn1VJ+wYZm2lKzathqvnwOfmOSHmpr8eQ6e8q/S/ivC81cHpz4D0/l+lq6Lp03KvVidUmAUmai0APuy0l0x0/pNgVXildI6JrhPl1xrGS0nJcmWMu8lwq2dU6yH9KmAZFT9bvZ94Tmfxnxd++S1L5qWx6eASPTKr507zxQI6dREE+7972oCfQY0nhZ6hkfKk9T3v1Hgt3Z9m4/QEELaqDI0y98C36Dx/HGj9CvXyGzLDVfyi5WfMRnPWjfUkt0B8tX/3qmoAmoAloApqAJqAJaAKagCagCWgCmsDjIqAF+uMirY+jCWgCf58J6AT63+fVf/hr1wL94Zk9Nb+hBfqnLeWjFegivby0S/kBgd61KvnM8KiNGXWU3DQu/gmbl/9SyV0xzWNjo0wdPU185BtQHlLir2uUwLBUghZavxYC3Uykzj1PLKci+PGUOM6Kg0qgF0Wgu0VV4y6yUyWYe8hF8svo8FwMisA1lcQVga6eiyhaSabLLPSIOPJVRXm33STw20oWq3i2FJ2bNoPeFKViP27JgXIbzAg/i5i3GjTTNlt+k9mNVdbW1pi7dZvZS1dUbXlpqETfRI2pqSmmJo6wd+gAfXYfE+kwg3GFNI4xAwNTQvCmQdhnk4ikl00FcYc4CkgbbQozS5h+SNj1aW9ss7KyQjxYo3ruFHsnJqDWR8stYCOJ/Jg0zVT9vWyt6Bj5hoQdgW5lJgOYuLJ7IQGrizq+epj5TPiEmNj01UaC0O8QdptKMnthTDmQDQ8GoZ0QWEneEBDLMfMXEczWzhx7xTnfJyHz6SVZ/4nHExDoZClmluRp+CwlS2N1n2SWS2q6anOA8JOzFoFurN5ka/4j7t2dwV+4QcWBsYl97Hnua5SmDpEM7adeOg2mowS6kzZ23We7Fui7bsn0CWsCmoAmoAloApqAJqAJaAKagCagCWgCP5eAFuj6xtAENAFN4NET0AL90TN+mo6gBfrTtJoPeS1aoH8asEco0LM8nSsz0Av/P3tv2mRHdl2LrZNz3qlGVKEANKZGN9BssjmIFJuiRFITFRosyQrbipA/2QpF2CGH9EGhsKx/IH+xP0r+JiskhSXZfqbiidSjxKeB0pOemkOTPTcaM1CFmuuOOR/H2idP1QXY6AaIRnejkdm8RNa9OZ19Tp7cuddea1cTAY9Tt4XMbcn3TpUBZSZgoHv+a9h56Z9w4cIbyDauohf7WH7sFLpnfwTx3DKcsIOhMwO4PhRrX6vEIJ5vxUAnY3l/Met00HUtzc2fDa+4/n/5nnxfy0DneUTP3Uiok41OkJXs+Zo97ZQElhUcl0LgESqIRjuqYAZe3EEct4BWB45vgPWSzHMBbmtGfFGhFCCUMuIE0NkfWuqlk9ntKAOgl0WKZDLE3t4exsM95MlI5NxduWZz3bPhMnqdObS7HagW+dwlcl1iO8pROUCmS2xlYwySIZK9bZRbm3LdKnLgtD102h20WwtohbPwEWA+baOThgZAZ/vI4s5TlHMhypDAf46gMuD1ZH0TxTdfQlBphEEMzw0xuLGKsh3Df+oMeisrqGbnMInbwjEfVxqJBkInRKgVPLGBkdrnf45yEEq9cRpfQ+cEkcnGr+CxDntFRnmGvBwjmSSSUJCmVDOo4OpKBGh4zVxXlL5nzfLSMNB5PLeuba4Uz0AZenN2K9tur+X28TN9FwkvfUrC/R6npLfcnP3uqsrItosqgZFqt8OV7QmKMbwqkxG7e+lF3LzyBq5fv448S7G4sIATZ85i/qnPIlxcQdWZxzA4CrCOvC7gsKTCQ7Y0APpD1mHN5TYWaCzQWKCxQGOBxgKNBRoLNBZoLNBYoLFAY4E7WKAB0Juh0VigsUBjgQdvgQZAf/A2/iCdoQHQP0i9eY9taQD0OxnswQHoWhsJd79KEeqJrOduhNyJBBQmsKkp/81tVr+J/sVv48r517F3/ptwshE6M/NYOvcs5g4/hqi3gIF/CMoLiSWicMi+fisA3ciA376UZDoLIF5Lcu+vG813kXYX6XkjV17tb1/uU6AdAdDNkYmpuxUBcQLoISrtCVM49zpSgzqMInjdWfhRDM/zUVQ1sEsEV8qbV1IbnQsBdCYZEJtn7XheCUFUgqUEz4f9Xezs7GA82EWRMSGBMuTmSvn/HX8Os905zM7NiXQ8QehCVRi2eE4P2nEwVAUyZAiQY4YS9aiQg98RROZ/MYBI1jpJhDj1TX32UEGXOYrJGOWch8KvUOkMsU4w6u9i9+p1jP/5m2gpB7O9Ocy05zBeW0MaBtCnTqB16BCqxUNIZ+cQeAFGysEIDly4mC8d9EorsV+3hoYQbfU68UEbFjkB9MBRUss8SyfIk4Ew0NMsQZ5PxFbcT3lKAOeo1FLvXcDXirLoZrwRiibTXMahCPubPjCsf/MXAXJr3X3ZgKkBVesG3ONMdHebMzHCcytTt52JKG4kTHNJCGA7AMTZDpykj3Qywerr38XNa5ewtb0Dt7OIIydO4fS5pxGf/Di87hyqoIWxNw/mILC9DrK7u5D30VYNgP4+6ozmUhoLNBZoLNBYoLFAY4HGAo0FGgs0Fmgs0FigscB9WKAB0O/DeM2ujQUaCzQWuEsLNAD6XRqq2Uws0ADoj/BAaAD0O3X+gwHQtSagTB4w4FWJyLhzsQA614VdXQOXQf9VFKuvYOfyJVz/9j9g7+Y1FNrB4pMht7ECAAAgAElEQVSfxpETj2Nu6ShGrSMGQPcUyvcJgE5ZcWGgTwHoAnirSGpVE0D3e3MIW20EQSjQJbelVLgFy6d7hiChkeeu4DgEUYHJeIz+3jZ2tzexvb2NZNRHmSfmOI6RIyeTOlZdzHTnsLCwgJmZWXhBgMIF+lEF0rYrR2HklOB/IQp0YYDYgkx1GAl1C6AT2G4XLUSkmtdbocig8xSTdonUyVGVOaJqjJ3Nddw8fwHJv3wLPT/Eoe4sFlQoUvF7vof0yGGpr66OHUV27Chm27MyDgigc5kvFHqkyEsd+brku9Gwl+9Ewh41i7yqELoKyWSC8WiAZLQrNdBzMuOpaCADyyDkBNDDskLIrAUeiox+wuKKzPZpfN6OQ72P2b9fAHS2rSSA7jEB4wBA53qYbCHf28DWxgauv/o8dtZvIMsLLD52Bo89+ZR8sPQkELRROCEm3hyK0sjB+67p+4dpaQD0h6m3mmttLNBYoLFAY4HGAo0FGgs0Fmgs0FigsUBjgcYCd7ZAA6A3o6OxQGOBxgIP3gINgP7gbfxBOkMDoH+QevMe29IA6Hcy2IMB0KEdODUDXYlktAE3DTBpQMxKuUYCWwFBtoNisIm9jTVsPfdlrL3xAna2d7CytIwTx09g+bHHkS6cgxt2oH0XI6+qeddkmh9IW5NPzEVpfm/bVtPFhdNtGOhyFZRz35dvN1Lt0GTGe3KhJLAT15WtyQSvQWaKfrsGk4VTKbjcR0BeF5V2BPyecN31hHXudLsI4hghWehhB4oUesGGFRRrXFuWNWXG+WHNbdbo5vVUJTY3N7B1cw07GzcxHI1QpRORvud2HrdzHQFXK89Hq9vF4twijs0eR9SZRdWKUIQOqAifQWPo51COQqQrdAg4k/HOMuNk2muwOjYyeCKXHicegtw1tvArUEHc81wU3gSFTqX2OQY3sXrtMlYvXIR79SoOzc5ivjsDJ61w8cIF3GQ99E4PJ06cwOKZc+idPodul9z3AGnhyfnjAogqMs4daJ/Xo8UOqcea3yY5QVHGnf9VJZw8w6C/h35/F8O9bWR5JvLsLln0ZOULfm7E4H3FjyNsc5tsIIkHinLtpt8cSWuwi+nYA3Z5neJRS7UbhYKDrb9X4+AeJ6Y7bK5Ewr2QOve5ilD6XbnWsEwQ6RSBH8DbeR2TG69j/fIlXL16RZIK4k4Pnad/HMtPPIPDx08h7aygciORpvdUgSLLpIyADmxixDtzve/GURoA/d2wcnOOxgKNBRoLNBZoLNBYoLFAY4HGAo0FGgs0Fmgs8OAt0ADoD97GzRkaCzQWaCzQAOjNGLgXCzQA+r1Y6wO2bQOg36lDHwyArgigVzVQLMBzLaOtcxBQl7reykPleLJOlnqVjjEZ9jH61r/HtZe/getXr2AhUDh+ZAWHTz6J6sgnELRngdBHnxi3yMDfCUAngG/bVqPdAoweSLhPr6OudU402ak8AV8JlpYiI07Q9KB2OsuOu/WxCaQTQDegqysC4ATQWWG64FEcBR3HcMMQURSjM7sM1/WNpDgrfDu27jnrehM8N2xoAeTLAulohOs3bmDjxjXsbm4gyzI4ZQ63ljRnPfDA8+AHAbLAQdCOMT8zj9Mzj6MzuwR3pgdEAYoSSKoKgzCD73oCoLfK1JxHUapeyzWlykNaA+hhqhBktbS6W8L1HQRhgBIDFGWKMktQ7l7HjauXsHHtKjrDPSzNz6Pb7aEc57hy6RLW9obY80IcO3YMS6fOYf7kOXR7PakXXxBAp3x/oeETQCdCT1zXMQD6OKigWcecADqBa82a4BmyQR+7O9vY291Gf3dLpN1p+UAweNY91/s11dlW2off+y5l3cn+d+ERQHcMgM5965L0Yn/Tl1IR/Xsk3E3vHCRmPCgAnfeLoi5AVSF328i9nqy3yjFa1Ri+78Nd/TZGl76Da+fP4+bWDpTr4dDKMYQf+0XMnX4Gc0uHMfTnUbkBfFWizX5LE+RaoQw7D90M3wDoD12XNRfcWKCxQGOBxgKNBRoLNBZoLNBYoLFAY4HGAo0F3tQCDYDeDIzGAo0FGgs8eAs0APqDt/EH6QwNgP5B6s17bEsDoN/JYA8IQGddcMtAF3bzAYCOKpeLuQVALxO4OgfKHNWrX8O1l76B86+9Cme0i0Nzs1g6fgbBqR9Ce+4Q3DhCX5jK7z2A7mnDQJf2aIWqXh9pIKsqFGWJjDrslNwOYxw+egph1NqvuE10XpjoNQvdVN42jPnxYIDNm2u4evUqNlavY7CzLd+HDuArLcAxAfTQ90UqPg9deHGIXquHU91TmFs4jGhhHui0UFQOMl1hGBfwQQC9RKxTc92oUNa16HMnAD+UcA9LhYDANoA0T6UMuB/4SItdFGWCqsiA/iq21lcx3NrEUpVjZmYGUdxm9gBG29vYHiXYrBTa7TaihSOIl0+g0+nAcduodCigvZ9V8Ilb+/4BgK41khDCQHcFsNYoqgLJZIzdmzewtbkpAPqwvyPX5zsKsdSQZ38cAOi0TeD5wtAPfBe+5wr4TLsZ6XvDVrcAuq2F/l4D6FoXgM4E+CeAnjod6W8C6HE5kjZ7l/4V/Te+hfPnz2OU5ujNzuHkmbMIPvqLaB19EkGnhz1nBtoNELoV2hiizFIB0IugfY8z6Hu/eQOgv/d90FxBY4HGAo0FGgs0Fmgs0FigsUBjgcYCjQUaCzQWeCcs0ADo74QVm2M0Fmgs0FjgrS3QAOjNCLkXCzQA+r1Y6wO2bQOg36lDHwyATqK3U9by5JTmJtOZwGY5hleNQQJ27vgoXV9Az0z7II/Y0QU61/4J2xeex9XXXkZ+8duIyZ5dPIrgyR+VWujh7CwG7VYNoJOwbHXWKfVt1oWZPsUUtq1nLW2QQk5GM1nnVsS9ZqBzP6/0ZX8jbW72FDn3W+ThzQ+eALYKJeuWC6vcgOFjVSIpciRpilFVIK9KuF6ApWNPoDczjziOhTVOqXTuJ8CvQ7l0jTLPMRlPsHFzDTeuXMHG+jr629tIhwNhT7c8F5FH5rpC4DoCoPthgFFPA7GHTtjBce80FnqHEM/OQ3fnhJ1ceBrDSMPlfkWJiGx2xxGteE0E2QEy5ciHiQBeDri5YcarkHLqRm7fTfdQpmPk6QT+ZAN5MkKejuGVAwQBVQUU9tIEocc+9TEsPMMS1x1E3oKA6XG4AD+YgyZt3C9ABF25LlJXGzl52tZRIrPucCyNU2TjMQZ7O7h+/TJ2trexO+5jJ69t4rjoOa7YsVsAc5kWW6XtEFk7hO95iAKC6J4B0BXtYFT7KW9u5dwtgC7jY5+BznIDZlyZ9IZ6jE0lO7zT06UF0NmGxOlgRCBca3TyXcTpNgb9PsLz/xHpxW9idXUVTncRc0cew5EzTyF7+r+BWngcKggxYKKC4yHCBPP5DaAqUKgAqT/zTl/yAz9eA6A/cBM3J2gs0FigsUBjgcYCjQUaCzQWaCzQWKCxQGOBxgLvigUaAP1dMXNzksYCjQUecQs0APojPgDusfkNgH6PBvsgbd4A6HfqzQcEoBOnLo2ktnZY69zIufvlEEE5FDAwcwOUbiCg5wht5CoUAH1u+zkk117GxvlXMPj2V1EMtqBacwjO/iQOHT2JztISxrNzUjObWPitAHotGy8A+psJbBcCoPO/ikDtfh10I+1O4Dwo/AMJdx6iBs/3gVOeswZRXZBpDxRFYWTZCfg6DiZOgXGeYjQeYzcZYZKlArzOHT6NxaUVLCwYIJngdFlWUIp1zH1T+3s0xubmJq5dvozrly5hMBggk9rnqTCpO4GHduAjCAJEZLb7HtzAQ3+2hG57aPltHNMnMRfPI+7OQM8sw418IABGkYGI/aJEXJRwCAzX4Dm/zxyFlH1GALvgRxtp+chBThZ4UaJTTVBOhpgM9uCObsKj3LhTIU03RYW9cIDdMkMURYCKkOS+1PJ2khB+0hb79KJD6LUPw51ro+rx+KZ++UiVyOpUhRYota4g+vPbfYy3d7G1uYHLVy9gjzXQ8zF21EQA8Y7rYZYJGI6D+UzhcKbk+9FMhGEvkvU49MVWXPeVkW03NdBNzXmjAkCI3NjoVgDdjCsB0GswHZpbmGSMd3whAx25JAGMVQcDZ1ZO0cu3EQ7XBDQPX/kK9LXn0e/3MXv8HOZOPoG5M+cwPvNfoeyeENB/6LVQKBdROcBScgGOo5G7MRLXHO9hWhoA/WHqreZaGws0Fmgs0FigsUBjgcYCjQUaCzQWaCzQWKCxwJ0t0ADozehoLNBYoLHAg7dAA6A/eBt/kM7QAOgfpN68x7Y0APqdDPZgqjiLInhhwGRBVcmuBhCUIwHRCYblUwD6RLWREeGtCsxNXgQ2LmF06Txu/qcvYfv6RUx0gPDM57By4nHMHT2GcumwHJeAt2WdQxMyN3W1zfe2zURH7boB0LmQgc763xYuFXhUO/DJQK+F1KlgTva5YR6bg8ix63WPUDrZ9AXrVRNABzzXEwB9lCUYDAfYGvYxnIyR5SXCmRWsHD2OY8cew8LCvDDQKfPO4wVBKOzzwe4eLl68iMsXLmD16hWURQlVFlLX260B9G4UGiY3AWHPheO5GM5VQMsA6EvFUXT9LoJ2D2p2BUE3gBMDia+Ql4CnARHxluaTBV/K9WeuK5Lz7LZQawQmJwATAJOcEuoZ5iONYjxAf+Mmyt1riFwFP3AwGq3Bo4x66CP1HaknnuYOJhmv0YObRcAwEMB3zpvD8uwxxCeOwl3woFuGdT5EgYyAPK9PeeCoqfIc2Y0NbK+tY23tBq5cu4TReIhJlWPo5wjDAB3Xx4wyDPSF0sVK6SEKQ0xmYowJoAc+4sBHGPjwfY9V3oV5Pg2gs/N0LWUv48NA6zVoPgWg23Eg46UeZJKI8XaLlTMw2x3ceXZPK9/P8cqkCpNUMFZtDFVX6rd3ki24O1fxxhtvwHv1b+CtvyL9duzDn8bMEx+Cd+I0sqM/gzJeQaGBsRehgAM/H+DQ5A04voOCALrTMNBNH9cdIYk4piTE/iL3/dstHAPT20gWzvfuZ7eRw3NMmS84d9w+GuS2vHWo7I+XW89l9731Km9rwt004pZGTu8/fW3T5zZz4q2L5Bq9icFuP96+he9gXLFNvdEt57SW4oRk77t6CjsogcGfpg7M8hhiUPPd9LXY+ZznYz/Iuer+ebten/791mNOWcxODW91MGvH/XmkHh/139PtejNbTOeI2SeZHVd2+2oqR+5OfVRX6rgl5ez2vrTtvHUcmJFs+9Q+F+/Wfrf0FY9TlzKx30+3/26P2WzXWOBBWOD2MSnKPLeU37lt7rl9ftwv03PrdjzG9H1g/56+F+50X9zp/jFT3sE8OH2ON5sr3+waHoQN34/HvNNc83Zz0/6Te6pf34/te9iv6a3653ueDzLkjf8gT6apd7X6ZWfK3zKpsqKOVvsRDtXAZP86c5qH0JqvlvvLgc928J19R7zd1vL2UN+G3+tX3eormGsw55b/pv0juVTrUBzMF7z2qauQVft2WudzG7+HbZjybaQ51lb1XsZmZrHXYp7npg23P9tv8TNv8eWm/S9zLOODvflInG7DrT7HbTtYt09e52sbvJmfeAcf7k19U2Ow/Tbv39PT72fTvuabnO97WtXMBw/7lNNc/3tkgQZAf48M35y2sUBjgUfKAg2A/kh19303tgHQ79uED+8BGgD93e27HD4SJ5LXUF/nCOp6275O4VeJXEypfFRkpiuFwmkh1y6KPENP78HJx8h2N7H97f+AS698B+s3rmEu0Hjs6AqWTpxBcOIZuHEL2gmRVT4qsrj9GG7YNeB8XgpbmgA+2d37Acj9t2hGBGowXVfwkEKhEpa41tG+TPedAbQaTK9ftBlMJZBpWOish14hoxT7ZIKdvV3s9vcwGE3QVzOYXVjGY48dw+OnTqHb7QqrvMozuK6HZDLC5s1VPP/881i9fhXj/q6wkEPXReR7CIMQceghDgNhePM733dlG6/lwA9Z5zuA7/QQ+BGCqAW3dwhBuwUvjlEFLXOdFaXZlYDvJFRTRp42U64jYLzEnsoCDCjJ9aESFnkyHiOfDDAe7GE06EOPd6HIxKYcepXAoy66A+RlgVYrhoaHcUbmeoGyUMhSYGt7C0p7mJlZxOmzT6I910PQjuFHoUjhU+6d5ybQDTLyxyPcuHARVy5dwo3r10TGneC8w/roAZnmHgLXQ+Sa+uZtMtK9AGEQwI0DOKEv9gkEPDcfytiTfU8Z/P3wiaYdqv1Aj+l7GzEx/06PByofODXyVLoFCpescSB3C5QOM0i4g0+YVI4TVjFUqVCVJfyc3yq4qkKgxqI8IIxzNYZyHBQOQe6ufO86VB4w94y3fhXFpVfxxuuvI9vqwy20JFLMfP4XET/+NLxOD0nvHCp/Rq48KAooKghgAtddh3IZfQpQ6qYGOu05DaAHJZNhTDCVKgpGeQIo3yRiyp85dDhW/axClLG2gYsiVCg9jbIqRbGB4CXHmS6YxqDg+R4mnoNMV9B5ifmhQiDKCR6gXRnvuQuMWyZim7rAiNkuALqZxlxaA+9FBVWa9dKvoF2zzuu2YKgdvZzyAiqCHIz06eyN7xnXPGdi8pBMUkGtthFn5jhcdmNzbVN3CLwKmJkAvBReA9shc6E62Ja/+SZXBm6l4NborlNpKCYgARiFFbK6zZ1US4UHBpaHKocKPISuDy/j9pyVgMSBzFGcu1hmI01TSUpiB3GOdMoKOs3lWZCFCplvAsql4yNVvDPGOLrnopOamg46MM8kCRiXjpkLaVeWupAkgQpunWhT0Fa8p9hXnkJar8e5QljX/wg022nUO7z9MLRGEvK4JpkiL3PTD45C5TjIed/y/g0CKEeJDaK0kvWCtpWNNUqX25vz73rAuO6TYzsK3UShdIHNOSD3aW+Nbqqlf5xSI8zYMCD1gb2O6ROvBKK6j/1Sw6/XMyqL1MfmGOB2ZhxUSD2TCMI2s5zJ3SwWeMyybB+E5LqUNvF9eW6yvyQB7zYw8G6O32zTWOCdtoAF8nhP0t/b3t6W8RqGocw/9HH4/fR45T78jv6H+Gj1duLjaF37pwYM4sfeF1LyxjWKOjyu+GD0hdJU5gRRdqr3mQYYpwFFUQ6qwR/Og7y/xuOx+Jw8No/L+0z8Idc1KkH1PfcoJK6wzfK8GY3EBrQr/6XtaQvamgttYvvC9u00uG7eMabSIacTuN7pQfgIHc8mdbAvpu1v7wWOZ3k+SkId4Ds+Cr73VRnccIKizKELD67umT4sE7jpLuDzYRihckLp690owDBguSlgabSNXpkCYYiq6iLNFCZpgny2QhVo8VkWxnyes6wTfZz62e8Cu6F5Vk37OK1cgz4Ml2GoMeHrAJ+zfH+px0lQKXkeF1WJPgrxcWIvRmvoiYobfXY3VihExayEG3syZhNHIWu34cJFpQuUOofneOiWAcLcRZJU8Fl6CzmSJMGw7UL7PiIVYjah31qgKgq4fAF0PeS+wl5ANTEXBf2tyhwvzCq0hoXMc/RhdVmXx3Id5PW4j5MSQW7mvioooF2+czBJvpIkdXo5TACXtAT6fXRMoFA6ChOvTnoXNTdzT3plDr/Ixccp3AqVq+G4Lka6FJ8nDiMMxyPx0+IoRjyu4JZUlQPGvouqToqwvjD9mI51WDlH177mOAJGsemT3JGcf1m62YEf5DBRqn73s+8C7LswNwnUdHkKNkGGoYNS1c7zI3SvNk1tLPBOWKAB0N8JKzbHaCzQWKCxwFtboAHQmxFyLxZoAPR7sdYHbNsGQH93OzRVAcaeicoHVYKoGsu6rzP5cGHNc12/bFZuC3nlIM9StJ0MAtmmI0xe/UdcePl5XL/wCrqDS1icaWN25SRapz+F7twC3NYscqctAS/tRlBhz7wMF5V8GGzhYgNc+4CZQCE5FNElXcHHBIRfyDouwDfqe5O2t4HS6aCmDcLt7u5ib28PO/0hVpNQgP6F+Xmce/IJHD9+HHNzs0CRYzyZYHdnC+ur1/DKK69gb2cLKDMjP+77aFnQnCAS2dRhiNBnUNZ8Ip+AOEEHF5UXSs111w/htGYRtNrw4zZUNAvXYUsdFJoBWgPglJX5cH+fQFQFlEUuQLWAU6iQJRMMBwP0dzYFPE8mYyCbABUZ9Bq+U8qxGUYo8wydTkcCM0muJXiblxpJXmJjYwOTrBBw/9SpUzh6/AQWDi3D81l7vmZaMJjsaIxHQ2xvbuDi+ddx7epVbG1uQhcpPALiPhMJDGhOhjuTAUTWnnYKTTA0otS970kAje2wHwbk3ow9djvr6K3uGqdy4NYBn9zNkLNovABpGQrXAugBQ2rChInLtkRoKtafzwGqF3iORqj60FUJ6BSeMxAAPZO65wsSAA+dPkK1KUGw6tLrSF57CVcvX4auZtBpH8Kh5WU4P/wLcI+flT4fR0dReRTA12gnCdyqRKkSFOGOJEsoFUBXddTo3Z0W7utsD1rCPSxcAQBlZjBdJik1hdCTb710jnKPYGZRIEgqtJnfQPWGlkJBIY2qQqYI0tZzT85kFBiliMBFrgAn11juuwZA53xD9LssBZDs98y8NXE19kITgJ1LKiyPawA9KyVgyKUISlS+Wc8I9N7GOHYqICzMjLafAHJbeywDS85JIJbDVoKdvDJzwG4KRCZHBOtt7AeDZTspCwEcGkGAdAHNGSxmkFlR+cLs5/Ja6lvDKx14FkAvK/mNy15cIqH0BYCZUSXnZD+MAg3tO/CVC39kEhK0R8UMJfcMs3hYLoTzLoPRDJ5yPvBKDScv5H6fhFRlMMlAme9LEkCGDKc3HcxOWJ5BQUdEhGs1goJnMcHy0rcAeglfSiwABJbHvrHP2FOY1OvtVKFVR2MjCRibJCK/tibn3FFYCigvNqqYzCVojQS5szp4zDmMC4PTrQkTlZhco5Bz3mZw2SFIbjpzPQAGdez2iTWF+bFC7gE3loA0ZFBaY25SifoIE2/iiQlos68364oOBMdbZhpDWGj5cGH/ZfWxOXfZRIr1doVJAHCMdVIF7y4BdB7TJLrlMk9zXiaYR6CPczMBgmng6l7mZXP1zdJY4J21gCm3U4rfxbmEPh2T1zhOp0E+6wtan5P7WF+DY9uOZQuY23thGlDnXGHBbJk36Bsx0ZSAV32MuwXQuR3nQe5LUJh+GY/N6+LfvPemAfRHATyXZ9EUgE4bTAPokvBZmgRc+7EJCW82F92J1f/OjsBH62jTdrbvcRyv7Dd7L7LP5P6pmKobCLirVQ6/PRIAvSp8uMW8eZYUI/jJpvhplRejdNtyT9xsxdiOIwHQT/bXsJgN5RlcYAGFDpHrHP1ugtyvJHFsZeDAr1SdGCi1nzD2gM066VF8nNqXYcLa3MQ8Q5lsNgxNH3pMqqkBdAKx8tx0XeyhQMV3MMdDZ9uHUyo4fK9rKXk3JkiuQ/M+ReB52G7J8coyR1llAnjP5S20sxBFoeEwU1flsv1ux0MeePC1i+V+jiivTAk0KnfxGc82dPiFQw0wUR2j69dKK8wNtcxBBJ7LzMxHE/pe9T3UHRaIMtPoIkqhPQOgZ16JyjFAczAFoHu5SSXMHQej0Pg4VH9ytHEygjxFmKcGQGeiYWjuw70qE9+nFbcEQGfid+gH6I2NT0KXaxB4klRIq0sOowLCXGF2UmcAysutudZ+23y4MH9Skj4BzE6Adu3rEkA3vvPBuwATPmkX+vR0YZmgaBJuHRSqdnYfrdu1aW1jgfu2QAOg37cJmwM0Fmgs0FjgbS3QAOhva6JmgykLNAD6IzwcGgD93e18AdBd82Ya6CkAvSKAbiL0zNQWBjqz1t0WispBlqVoIYXvaDhkAlz7Fq6/8TJuXHgVau0FuASUuwton/goDh89hu7iURTxIQPQwkfhtuFYScyaPS2BxpoZVJINatkiZKCLQHeFQI/h6FIyyHMC6LbO9T2YzbDQ6yz8qpLgDK+LgVYDoI9wpQ/sjRgEcvDE6dP46DMfwYkTJ+AqLXWtb67ewPrN69jc2ESRJwhdslaN/HiL4DBZ5zWATlnyoAbPCVwHLut6E+xzUDpkLlLa3UcVdOGHEfyoBa+ziIBMAi8AH6BFWQlbsxCWlGOOJwC6RimMKhNERJkLmL2zvYXdrXWMhgPkDGaVmdhPGAbKAOgkRFZlgZg10F0fjKuwznteVpikBTY2N9EfjpFXGnOzc/jIxz6O02eegOu4sr+wTciISsZYX7+Jy5cu4fLFN7CztYUkmYhNAp8JBKxrbgKfBMmDOghKSXeRamd9+BpAZ4DTssDeDDxnN98rSENw0a0DPgUBdNckhmRehtKpoy8sSyD6jwpB0YIqHBmLUeHCl/ZqBBjsA+iuGhoAXcUYoyt2CLAHN7+Jzc1NTF5/CePzL2Nrcwu93nEsrZzGYydPInn686iWjsNxfYzCFZRuDEdXiNMEjoCJKSp/F+Z286F1A6DLvMP/q+klBNANA52sFwugE9eeFrY0EwLnGE8pYZoHaYU4MfddRqZQaABNgquGhKzh5RUYdGNYcRi6KNmv2sXC2DfAcamhUg1Vkn0NDLo1gO5p7FkwOdVYnJj5xS0q+cg8GhiGDheyaCyALt8QqK8M8C3NuE16fR/vnJJWIIA+qgF0AtyWJU5g1QKnWy0DtIstaul2AucLIwOSS1CRpPqaFW/JP7wGbseFx/aZYcBjlCYYyWUQTQHo40qSTXidk45r+iUv4fVT+D7VJUJhjFPtg7t7AdVDDJuTtmaANeC9x1mqKDHxNcaKpSgmGMcu8sCVAPLxjQq9xJynFADd3LO6vj4B1vcZ6Ez9Ms+wQilhnnOhskBSr7dyhagG0IPSMNAFIKsZ6FS6GHo5tGfKnNgCIdp1UDB4r0th5AfakTHmZSXi1DBZC88V5hvnkVIZcJ/LZkC1ArN+at3B7Nj0wdohIAuM3XuJCdwzv6dFAF1DAPDNuqJDUOp9AJ0M9KCexksQ4tMAACAASURBVJLgAEBvTSkRbLYqSaRg37Wzu2egW5CRz0g+0whKMkHIsg4JlHDdJj6ZVjVLY4H3zgKSFFWzXi2TnAx0jtWdnR3MzMwYkEkArQPQXBJdakCWv1nGN8f27aCsVVwgIL+f9FlVB8o5TNLKMjm+Xd7Kb7G/WTBYkiFr//jNGPCW2W792PfO2g/+zNbWVgXD+ofWtka1yDwI2X/8TLP9bQIDf59et/1mj//gW/LBPAPtTVvy+WDvt8FgsK/cYEF1836nRSLFVS68QMNvj01ZqoLqXl05jlclCLNdAU9zN0TuteX+Ww9j7ISRqLYfH29iNusbtQdnESroIGg52HIGSMEyWsDhoVsnCSpkfNmhb+IpbEfmQcwENavc0sk0ZugbMjEwYtKcWSeAzgJRMh8kBUIyveMIY6WQwCRvRDs+XO3A9RTCiAnNBbIqQ6ITBGGANAiwS99HmPY5VJ3wMZN10CliUavJnQTaMck4Q99F6lARo8D8XoZWxfcoMvhdgIoLKLDTdcG3YDgelN9GyuT3UmOhMPNakRUo0lyUlHLPR061MgCt8QEDXQcZ6GCwddMAul8D6FTt8kjZ1vSRHQxqAJ3Jq15ljufnqYDoXFTswgmMn7inC2SOI+W58jwTm7A/Z3IXPn0lpdCvAXQDeRsbB4WDtnVCmbhQz59kn78ZA72XAXHt+9B3E6a5tIeqUlQigCQMkIlO/0vMUzPQmY7fLI0FGgvcuwUaAP3ebdbs0VigsUBjgXu1QAOg36vFHu3tGwD9Ee7/BkB/dzs/Ux4S14B0ZKCHWvLZ4VUFvJq9RwC93AfQ28grV7LsQ53AJ0iqKrj9C+ivXsHWpfMYvP6fsbO+iqLIsbywgOOnTqJ36mPIlz+KPC8w1gFGqi3BkpYeo60nwswmixuVATyGXg+ZMjQAgveEzxky6JS7cHUhGeQ5GbrfB4Bug2g2KMogCINzrPk9HA6x2x/i4maCGzc3hWH32LEj+OQP/ADOnn0SURDg8uXLWFu9gd3tDWRZLmB2Jw73mdRRaFjnFixmEINgNz8CNIDtLEWdjvL4bINWLnIngnI8AdCj2WW0ez14IYEmyvwlpga7chBGoRyLYSAJIlK6rmZJDPvbAp6TPb67eRMTZv+XJQKnEvCf+3gMMIlMKQNZEODfcT1oxwQUsqLCKMkFCN7c3sVOf4AiL/CpZ5/Fxz7xSfR6PUStFjzPF0B5Z+OmyLa/8cZ5rK/dkOQKSq9LLfOaZd6qbUK59lDk7E2Nc9qI9eIJtHNdAjF1vdLpf/n9vQLn9k7SlGfXZiwplQDKBHy0MwGUAdMt+1zAuKoFTca61NuO4TqeJBtA55KogKqAo7IaUCNjmeOXteOHKHdv4vrVK1i98Dq2blyW/lk+9TSOnvkwjj/5BKr5s9DxgjD+J+ECCoe0DSZ0ZBJIdKocEYZwGTwnS1fVCOm7Oy3c19keNAPdLw8AdJFq3Jdw3+9xUx/TDBoBH5nwQUnyoDAA6cjXSGr58czRIoXJ+eBQ5iCmxKQG+jFBUMPsDlID7KpC7ydVkIE08WtQlvLaddA1qCqENXOG4CYDe2apaTZTa/xl7BtSO4N9bZYMqIn0pp6lAfcJ8nMxbTDr3G9QM6V6qSPAqNy/nEprdjtjkXad7Hbi9zwuj2OPbwHxaXY7j2FlTAnGW5lzyqLb6hoTv0Re23BmUomkOK91tUuWN+AUJcJ+KlLuvkicG8Yyg+ituC1BU5FRhUKWZwgcF4HjyFznwRW2V5Wk2Jr3MO54kriztFOgnTIYqjBouahcE4wdk61GchgVJGhMCZhSRtTc32HhoEPavyQKsBRJjWZLZoJZn15joJVtISg+ZFkTVyFyPCzklHEtMdAFrng5lO9ipvBwrM9AM41L9jlVOVykgYPEN+BbRDCbFP+aJS5SogDaAwU/p0QqMOoCZZ3MoJXJXvAKoDs2Y4KS9gNDZBOZVcs6n062IEvdyvoLO6tmqY89k2xil7utgW5ZnXw+2ucmQUNRDPC8W+SsLVv2+52nD66uWWsscH8W4NgUhYsaTG21WvIspnoC1+lbWADW/ksAkPcq97Fj3CbxiXJSLd1uAW0r226vdFoi3LLG+R19wduX6XtkmhVNkF+UjOJY5kGelwuvzYL7NmHldmWe+7PYw7G3TRhg27lO+1rwnLL3fL7Qdux/O3exZdM+//4cOOVnPhytf39epU304DPCJn6wbwQMZ3JsGMr7ldw/TJBjAhfZ1G6Jwtk1DGho7GnDnia5ei4rgCzDiOztuCV96U9CeFkgz1wdpCi9BEzHHo9EZwhB6MPTJlGYfkUvrZWKpAKKefbzmZ6zfJWUvTFJi7JealF+4ZKEGnmtFMRkbetL+qMx3DSXd628E6LidcBBhjYqAZU12iyloxRyAuj5AFGvK8l/e8iEac9kvS7BZ1GX8eBWxhHYijXGIZOHPcwMgWBSQhcZBv4ECBzEQYA2WdNphjJLJZFR5i0vgNedRzbso6CvMdeT70uy1kuTBMRsQ+uC5qK2ZNrZyUv4UjaKNqnEfxJxHeknwzSXREytMPIV1uIahC8UZmtfk+9Euk60b6U5IpZTYKJSp4O01Za+j5hImaQAy71ElOV3UTgOBn5LfDe/LNHJJsaurodhYJOGKStvEpDor+6XFKKPXOclSSWy2pVTTFTl/xSw1dOSlCi+f+2zGlfPAOxMsGBydLM0FmgscO8WaAD0e7dZs0djgcYCjQXu1QINgH6vFnu0t28A9Ee4/xsA/d3t/FwAdNZA5wtqiuhNAPRCAHTzol86LZEUJzjulxNQCTfwAD9bQ763ifGNy+i/9M+4dvE89rY30fU0jp84jpkzn0J54rMSUEncFobKyMZ3yj461cCwmasMqn4Z3/PmkDmszc13Yk9AZkcX6BU7AgCTS53dI4BuA5XTkpqWjc4AD4Nv/JB1fXkrwfW1DfT7e1iYm8VTTz2FkydPohVHWF9fx97uDpLRQNpAGfJOHEmwglLtYVDLTBKgrpnaUsu7/rgVAfRCWJcUC2bbSq0wLj0JdLh+hNb8YczMzSFqdaApr54kkkRA0Jq11LmQ2WjYkjQSa8kXWL1+GTfXVkVCvb+zJfX4yMIlWdMGG1hFUMBrYcabQKPrB8IK5Xqal+iPDFvr5sYWVtc3BEz/0EeewSc/9YN4/PHH0ZufF0BrMhzi2uWLuHL5Em7cuI7JqC/nI1BOWXYLoLejwEjZ87t9iXbWGzVMdrLQJYniDsudAs53c7doHUDDjHEHCRyC6FxYx9wC6DX7nBhYpVtSE95UP4+hZOyTPVOaoBWBbpg6pL7KEDpDU6t5bxuTtasi276+dg3j4Y7UMV158mNYfuJpLJw6BQRHAa8n4Pg4mBMZQWFSgwA65bFztMuxJCBUZErXSQ130873yzYPHECvpgD0GgWeloE0ahUmSCiMp8qUN2BMlIA2+5D1yil3LbK+FG4gCK8rLE0ojW0YMTuRIwxi/ucz2FZRbQNokQGvHAFvLVlmQga6GWISsGPtTJlTSyPFLUvF8VQHbyvDCOdWw8DUrbYAupDUJXnDBDRJkLay3GRMWcbNaApAp6x5tw5qEli3EpdsmwQOWfu6BtC5bsFimo/BxJqAv6+ATxDWgvME3q2cuwDodXMmXomiZtTPJAcA+lUC6L6SgHRrlMNn0pDLJCJfEpTYJ51WR+Yrym6GnP9Yo56qGFobiXAnQkSJTQZj53wM2yzZUWBpr0Kb06dS2G1TIcDU5xzU9TTZlnbmSOC0VCUKzwDorUxhLjHzC4O23EfWOVJqpZN9JQCC+AScyQIjA71KJUobKxeHMwfFaIwbo1382+gmurMzOO7P4COjtgSGKV1PMQsuaehKggXb1k4UYnYGg9VUWK2nOo91WlkuwgGStvmeIe3cNTU7KbffHZmxwoCwZWExKSOsA/4MGFs1g6F/IMM/PwY6dX4Qxym3ufU+efsZw4KC7JPr16/Ls49g3uHDh7G4uLgPmFimukyrU3WG3/4MzRaNBd55C9CnIBhtZdVtPXT6URzDrItuWbKzs7NYXl7G0tKS+HAcyxbItkAt/UOrsmBl4G19cl69LWPA49NX4r3C+4T3CI99+z1hfdDbkwUtKGzlr229dvpONiHAAsOPyn1mQXP2jbWHVQWw9mN/3rhxQ3xW+upM8rRlgOzomlaeskkI7/zIe/SOSFtSuevFF18UH39+fh7Hjh0zPldd9oPJDeIPeQEUEyBZgxoZJuWm+P2p0tioEkmGmIGLQ8wbmUww8D3stVvwXR+dQYhozHdBYNhNkUQFKlWhzDzoysibx6wvTlhb89ln/ER56NWJcrIqqjXG+doXLaKfWCchZ36FsiYnK+MhyObeYITx2ho2r15BtTSPzqEFzC0soojnkZUVVFaiSwUh10NJj74cwo8ipJ7GjjbvHJ3KxSwPTgU0KQXE69NYnwkwiAjIaxzertCZMAFQY6edoAi0JBd2eSUF9c9LeKztzmMoF27QQjkeIw09jOc7SNLE1D/XTJL2QCY5wXAuY5+sftP8maQUv87UQDf+xrRvSNvQ3+TXA0/hetvs2MmBxdQcr5J3cZPk466uQ69tYNzvozhxAs7yYZkDZwogSjPoZIKqTYkdyqe76PttecfxywKzk5Ew/Sl3v9MyWYKiTVQj5XF+ULLGT01ioekUk/ssC2u71wD62lwt1y7vxyYhoB4IZreSyYX3Vv6tPkvzT2OBR94CDYD+yA+BxgCNBRoLvAsWaAD0d8HIH6BTNAD6B6gz77UpDYB+rxa7v+1zRbk4w5DxdYqwMi/6ni6F6c3lFgBdxeQvC3jrlRNhNZv60Dtw0yHK7XWMXv5PuPz6K1i7dhnV3gaWlw6hd+rjUKc/i5nZWejWHCb+jGHmFX3E5dCwRXQuIDmXoTdbM9BZw44gI+uuVWhXfbgi4a7Aaxc9v7tcbq9/aIP+lnVEkICf4TjBjd0MG9u7EmQlQE7A4NDiIlotwwwiMK3LWrow9NGOWMuc8uSs+c063r6AoASTDQhhMuVFopyAjADotK1pG5Pn+6lGljMC4yOaXcLCwgLa3Rk4UYwizyUw4wes66mFDVvK+Y0Ue5FnGA2HeOO1l7F647oA/JNhX9jNZHa3fKe+HhIatMiqU16PQDct6JMp0GLNTRdJVmBvmEjywNrGFq7dWMXlS5dx+OhRfPTjn8AnP/kpLK2syH47G+u4cP51rK2tCoPfU5UBzaNQgHIj0x7AMNDJPjegvSRM0D4EKGkTythbKsFtUpu3d++9Bo4rTRl8g266SOTDxcFY+CNmMZCi9IViAIf0BdagJxvd1DHWJZniZDRTGtpIv4ZugtjtIxkzuLaKvcuXJHg+nAzg+A6OHjuG5SeewczJJxAsLcHBISjVkqSJid9FrnwB6XKHgSgNr2IQjvcVQT4C6A8fS+JBA+iUFDcS7gRS68CfraMofXkAoEtQVBummgDSdfkGSngXgUneYBxNmDlVgc6khJ9THUJj19dSq5wAeqxC+MpHCBfd3JX5T2Ku9fzDIOmglnAX6W0jOi8gsmWgU2XCKmYwgEfsWQD08ICBTvl1CevVALrMvw6k3joXMoIYTORCkNtKuMdTUuRkM1u5cBJ1hFnEYOjUMafvqf0gci3xvn9OC/KS/WMJ/XW7uE3ulvtspl5agbLijAdf6AJ910jXd5NC4psMgHejNpIJ9dc1ulFH5lGUBUKqi7hki7ETWf+XdO2IkWhk4xFGvUAkVUf5CKeSEDMl7aiw06JUPAFw1hs3YVImIbQka4DJXiUy39zftM9MDaDTnpaBzlIhRr6fzzymN5hEp4lTmZIACuiTge4oRMrFfA7sbW7i1dWr+Jtrr+DIY4/hmflj+KFqASqKoCMfOatB6EoYYZnvCOjTSRy5Bi4Ckte2dVJHmGIEtyct870BuQ8A9B6FMrRJipjYJA0qEdS0MtMe0wYmVVgG+uIY6NbTG8cxx4Ecuy57MD0G7rRu2YV8Dv7zP/8znn/+eRw5cgQf//jHcebMmf0601bFxcpe382xm20aCzwIC1hw2jLLCerxOybv3Lx5E9/4xjdw5coV7O7uSnLLuXPn8IlPfAKnT5+WhDcLvlvpaQLXll3LY9n6zvz9dllxArnf+c538E//9E9yvKeffloA3dt9lmkmtQWBrSw750UelyCwBYp5TbxWziUyV3nmgfAoSLhPKwRYWfzp9rM/XnjhBbz00kvY2trCL/zCL2BlZWVfTt/a3gLoFjy39m4UM+7vLqRdL168iD/7sz+TMcvx/tnPflbAU6vgwMRk2j0KIvilB6WZgppiWG2JzDnfZaicxcTeDvicpd76BCPXw6DVRhDGiIsYQeGh1Bp73RyT2PjgEcuBVY68AzG5WjwBTT/AgOoCHhNElmQ5trV+WNZqPPyGIDJ9Pi6ld1Bqh0owupbcibf2sP78d/DiP/4D1BOncPRD53D67DlUc4eQ5AX0pMBsRpUx1m7XqFyy4YGJzrEn7x1AOwW6FHkTaXI6lx5vZmwvdNCPPKRZiqM7FTq5QuV7GHZSFB7fNzTadTIogWJ3bEBhUSdSSt6pilaIUSfCYDyQclSBa+a9oHLgSYIwfU0qL5n+nq2THtlqSRas22nfqKWMTw2gjzyFtbp2vADodQ5y6VTiZ9Gny7/5AsYvvCLJScFnnkV07qyUB1uU5M1C5OcrJgmw/I1ysRt0agA9RzcbyNtX7vgY+ya5nmo+loEuSZw1aO6xZny9LrkIVp0p1XAL40ux1I0tTcTj2MUqtTHRslWX7rm/0d/s3Vjg0bNAA6A/en3etLixQGOBd98CDYD+7tv8YT5jA6A/zL13n9feAOj3acB73J359UUN0lGy3dY9p3TdAYDu7zPQM0QoHV+AYSWS62Tjlui6Q3iUuB4PUFz5Lq5fuoC1i69h+Nq3EHouoqWTCE98FI899hjiQ0dRdg5JQLAqU+gqleAGj0NgkkuuYmGeE8EgxEJISkIfdSa9qefNWqyW3nl3Db8dRLdBNamll6bySdIMe+NCgHQBeTQB57CuAWuka32pQW4YA1wnMMxg0bRU+/S5DuSBCc1mwmJmwKZyApH/Y93x3UmB8SRBTtCtNYOZmVlhOMwuLJm2k6Utknyse54LiC417vIMe7u7WFtbw4VXX8Lm+pokAiBP4HmmDl0cuPAcAtUOIl/Jd1EYiXQ6ry2IIrQYPHYcjNMce8OJsPG3tndwY20dFy5cgBeEOPn4GTz77LM4dvSIXMfa6iquX7uKwaAvoGIrChETPOfxLcvdZ41zyrQHwjT3KWXP8eMQPK/7byoZYrpO5Zv16r0C6Bw/HE9cIpYpKE30JyzHIvlYDywTRqMctBejdIzqQeK0URCsJdmD+soE6TRlB01wLnS20HYuYri6iq0L17Fx/gZ2d/eQzvQQHD+Gs0+eRXzqCQSHDkt9+yhrwytN0kQa8L5iggjQF8lohZD1qSe6BtCBRApvP1zLgwbQGRB9MwlqWyecQTLLGiK+zU9ZlBg7JYYEdqm4IAkuPlzlYIgMgzLBeDLCLsZINOU2Kwwo58uZx3XRbffQdXtYRIzHtIeSkuOpxiHqatsArGW9izaoGdcM9Kk62DeKfWRBzeJJDBjO3h2FBhzlLvyO/5rkANPvBEfJKpfxS0ZyPWT5uwV/yX4neMrl0BRwKoIePAmlSwnsErxVEOY87cVjs0Y616cuG60EmB2a42UhkNasakp9Wkl4k2Rl2hnllUiYMhHhX9sZLpRM4NnDQp8McxezrS7OLB6pgXwHPSeSYDEyKpmUiKJYpNF1lsu8cD3SuFyNcH39GopeIDVB9/p7+PHOSZwIenKf3ow8UQigvPyxkWskPgmC14bL3QIjaqfXddyjmnHEWug2iJy5rD9qDD2fKAmq8i/WX2cgVrkutr0clWuSobQucPnyRXzrtVfwtxdewLmnP4QfeuwcftJbQdxqYRL72Ag1Cp0jUC4CqreUJbopGU/mPKxrbpMWJgTYa3Cb8uu0rZFOJWvMqANwXxssZ1BYxhWVSuqpgVL7dnyMXc4ZZpujQ2DWVKuQ+UtySRQlag8Y6+bXt154/UyO+vM//3N89atfFfD8i1/8ovxr2bD2+dkA6G9nzeb3B20BUYNh2ZogEBCV/gKZyQS2//Zv/xbf/e53ZTzbOuj0Z370R39UlHVsfXQC1fRhuC/XCdzyOWCZ4CYB0BE/yzLT+d2lS5fwla98BX/6p3+Kn/qpn5LjfvKTn3xLBjrtYX0astctk/pjH/sYyI63ILrcx3XbputKP2h7vtfHt0kCBGTpn7NvpWQOk9/yXPr2r//6r/Hcc89Jwutv/uZvSvKCKRNk+p9LA6A/mJ7kPcCklN/7vd/DiRMn8PnPfx6/9Eu/JP1j7c5+EsUmx0M0YEjQRREA/XYCl+8GN7bg/8M3RcabYLhIm2cZKqpyqQ5Urwd1ch7qcA8IQ+y2Aww9CtSkWI4jMOW1YhIx1Xz28XHz1sV3RiZdGr+Rz1SzgSi31CYhAzur1XSYoG39msQ7YGwf+u4lbH75b/DN//sv4H3hszj9w5/Fk5/6Aewuz2FSUaZcY2nSkcRBVo3CDNuQQ5cJSp1AjYZwru3AubQNMFF6NgKWZoGVFQzm5zEKQiRJhqVBhlYBaL7bdRJUPguWmYT1LE1Q3dhD/C/XpSb6sOPixoLGkTOPI1g6hFErlEQh5Qbww7aw0WcShW7t+9ycUftKSYsTB3FhPGW+e1h/0yrxGDa68e9on1Gtoc568QvjWu7eV5gEhkWv/uwrKL78D9jd20X+q/8t8PkfkvfM5XKEts7FDzeJjkDmeNgIZ+RvByk8Z1Mc1SiPMT+cN72i+I5vnGcrJMB1JhdasL8fHZQaWt4B2nxdZ9JCSwmwTv+YY4Jts4x6HoP969cqUQ/mrmiO2ljgg2uBBkD/4PZt07LGAo0F3j8WaAD0909fPAxX0gDoD0MvPaBrbAD0B2TYOxyWADqZrualskBQM8AJoPPDhSxpK+GeIhTQlyAUJdcrsqCrAj304TkVdJFAb17EYGMNO5fOY+v5r2M86CMNesDSExLYmj12Gu7CUQlsaZQCSogUuSZ7wIQ0SgHNKcYHFKCUu2Xi8l+BE+BifFDr+G3MZlkmVpL29jro07Uv86LEJAfSzNTCZMBOJDopRVzLj5MpITXEa9CcILrZxgAt03LxJgJgK+1aAJ1tJmBCAN3UHd+d5BgMRxgnmcjTiwTo0jKOHj9laqqHIbyAKEtpmEe0meOIfOL169fwxhtvYO3qRQz3doUB6TtaZNTJBo99A+7zOgmmGwA9ROD5po4kQfZOR657kubo18kDvJ7NrR1cvXoVWakxv3gIZ8+exeLCnLSTgejB3p5I+vPvODLMdmG3s9Y57SXnrW1He1n7CHheS23X7G8xVQ3KvVmX3it4LuOXALpjZAGjMpEPl7AYw98H0A3VQgBNL5akEjKGJy5LFhgdbLdiQJ017F34haltHFaraGUvYu3SJdx8/Tq2L23I9/6JE+g+dQ5PnD0LZ+UxVO2etKudtuATQFcKie+KlLQA6IEj61GlsDhRIDxfKLJF6mJ/7+60cF9ne+AAusDnb6E8Ucs2shGi/OAouY9HbgVKXPv1mC/KEuPRGNd2N7C2s4Gt7S1cnmxgWCVwKAHsmPravD/arS4WZxZxqreMT3UPYybqoKd9zA8tNXtqLDsaug7GskJAXcYRg5YvMptcyEKifKYF0CnhztuBAHqtpGlmQgLfBNBrADvKgV4NoO8rkwLYjAEGE7msDA6AUxFY4FTBoGVs2DocbwSQLYBO4J3rpl6kOUZnAhzaM+uTSCOpj5251X4t7YBARn2vhqxzqYEUFb7sruNfVl/HzStXsTQE2l6IlflDePbMh9FutRC7Adp17U+C5m6WS91aRXnSPJckoeeLbTy3cwUvvfoSxr6pZ8l5+L87+8P4yPwxuX/WIg8EwAl6nxo4CCzFuo62Zl6JUWyM5ZYE2s0zhG2nAgGXlAC6a9Z535H5xYWy7Yyz+2GALb/Yl3xPyglefPEF/NvLL+Df1i/j45/8AXz+1NP4CXdFALtR5GI1rJCWKVrKR4vze0Umvj4A0K2UPueaQCH3TPCa/SCgfcW5ybDheftThp1PaPabLdvJbWxpAO5nlQgIoNuyAgTQ52oAXeLQVDwgsY8A+l0KW/BeJoBIZucf/dEfCYBO8PxnfuZn8Mwzz8hvfAba7Syb9r4mkGbnxgL3YQHeb7aGOQFU/k1VmL/7u7/DX/zFX4ikOtUT6ItybqfkNBnL/J4+F7/juLYMWpscwrFN/49/W3CQ4CG/473P/QjO/7t/9+/wJ3/yJ/i1X/s1/MRP/IQwcq1PI3Wg30Q1id8TpCdz/eWXXwYlr3/+538ex48fF9/PnpP7sm221vT34w/dh2nfk13l3aD2vS2AbpMZ+DcTR2lvqmOwv3/7t39bkiHEN6+Z+rzwRsL9wXQfkz6oTkIA/dOf/jR++qd/Gj/7sz8r49QmP7D/xJ3hs21C+NwRafJhK8XWzhaSf/sO3D/6krzT6MpBJTLvQJgoRHxghyEmTy3D/egpHP/QhzA5eRTDTguj0QSHQw9tMsiLQsrOMBlREhDpPPFdQxJe+TQ1SWm+BdBNVR1ZCJ5TRYiLN+XXTEueL//jd7D+/30Zz33pSzj0X/8CTn7hczj2kQ/j5lwEug1h4WIp68GdsC54gaoNFFkGVaVwdYIb589j7xuvIv3WBVRlifjILGbPncLKs89isLyCCct1aWB+kCJKqbJWIetmUDHfKTWK0TY21m9i8J0L8P/8ObiVwt5ijDfOdPCZL3wBi0+cwbATS1KB40bwgjaGyRBzE4WZGkC/QQC9ZXychbGDVmEAbVGSl/fx+o1MNjlITi+cCkkNoLdTjcUaQB8HrI9u7q30//i/kP2/XxU/Tf3W/wjnYri+TQAAIABJREFUi1+Qd+SFyTZaVSYJ4OKGKCUA+roA6HR8EzjOuiRTt9IYy/3FeqCWcOrsUymxtJ9QepDEuUMAvfaNj2wCnRpAT2MF7fIdypRIYj9PS9KzFFEDoD+Y+aA56gffAg2A/sHv46aFjQUaC7z3FmgA9Pe+Dx6mK2gA9Iept97ha20A9HfYoG9zOII0BIkkcKAJgpiMbwHQazD7dgCdoC/Z16pidn0BXeboVgZAZ8a4Gq+jGvYxXr2K9W//C1avXcPOaIwqbOP06VNYfOw0WiuPwQsjVH6Mwg0kwEhGtn1lJ5vRsPQUKMFNAJ3VzDKRvxZ4ET4o+3Z3DF0byLGSgjwyX/Sn2c7cht+VZYW8clBWhslE9iqvTKTG2e5a5tf1HGFVM0ggcuS1nLoF96SSMtsk1D8D5vE3l6gWJdyFBeGDpWwJ2pOB3h8MpAb7IK2E0T23eAgnTj+Budk5dHpdRHEs3xs6oQE3KJ/+xvnzeO311zDc3kCZpwIStkIC5YEBtH1eqy9M8FhqtHM9QOQHUGSGEPCOY7nOJMsxSjI59iTJ0B8OsbG+gTHZomEsdT3bMeUZGegy8n1sGxMMAs+p656HCGqZdiYVmBrwJsGA8uRmOQAdOXJqReK3HLHfT8C4QIDcMQhgVKaICgOqheUEfmX0sCsih5RNBuspBzWATgZ6CN4JZLEEOhSpedYfpDI0kwbc8WX4u9/E5UsXsXZ5E4ONBL1uF52nPoTZj3wUx0+dRj67gNSPJEDezUMElUkMyQicSa1zhSHBdNdBWCnMTQy7vVQVCAI+bMuDBtDNXWRh5gPr7IsZiISnmUlM6QRTh7rvaeyG5h4mg3w47GP15hourF7D9fU1UxdXTVC6Gn4QoGTAj6zqIpcqj2QnPr5wBD+2dBanDx/HYquH1sgWYzR107mQAUXGDhfWsLb1GtPQR1GzsgiKsr6ksGWoPlAHcuuS7uba68mQv1kJdzKSyUK3vzv19NcPCaKaHQiw222CBCJryV/yUJQ95VyUjRe8uWah8/dpVjOJ2z1TthRpoJCGFnAmI8ucJy4rqfEu7awqqV+e6BJ/nL2Or7zyDVx55TxOZCFix8PRhWX8+Ec/jZWlZcyEbcSpUfVgzNrNMplHS5YyKHNoR+E/7l3A1268LGDSbjoSBni73cb/8qn/As+unJF7Zj1ykbuGRXVCAHQj3m+rllaUcK9roDOI7tYypgTMbflLstEJwnOZnygDcitgnCcSgPWjEH2vlABsoSts6hH+9bn/LAD6+byPTz/7GfzYqQ/jx8pFGVdk82+6JbI8QeSFaPkRKj5Lc72vJNrOTaIEF2Gg16oAZJGzbzjXCIBONv1UHVJRHKjHCdnnHD9cCJ5bBnriEAww7VmZYqAziYPghUjF3wMD3YKHlLz+4z/+YwFKfuVXfkWAwSeffHKfgTvN8nzY5qvmej9YFrAAumUp87nL+sxkhn/pS1/CL//yL8v4ZQIIn1VSkqco0Gq1xMezfqDMT54n21jpcJsgYpNGuC/Bc37429e//nX85V/+Jf7qr/4Kv/M7v4PPfe5zUv7H+oEWQJ9O5LTno+LPH/7hHwpTnsf/1V/9VUlW5LzH/Sxozmt91OqgW3vZhFbamklXtD/npt///d8XGXGWl/iN3/gNnDx5UvrDArfTCbN2tNu+/H58yg/WHXN/raE61d///d/jD/7gD/BzP/dzkvjxmc98RhSs6HdxLPP+kCRlJtpVvFf4oKtQqgQXX38NG1/9Goo/+D/Rnp2FaneRhS15R4nGJcKdiZR+GcyFiM+exMd/7MdQ/vAPYnR0BaNhijkvR8wHnNYYMdHOVHA5kGrn+1qdMWaejN9b+zp3TB1wLkFWwWdNLfo+VJOpgfX5f/91bP7lX+OFv/87HPsf/nusfO6H0Tt1AmstlkVxECPEoWwGasz34gxFWMi84pQpvHSAF/7xH7H6D9/A4LnXZGx2Dvdw5GPn8PQv/ZcYHT2FZGZe7vHOOIGfMDk9R9JNoVoO3LJCefEKrr/2GraeexHul7+FfDjG7mIb13/gOL74i7+I5Weext5sG0XJN54IkW5hPB6gU2p0at/nZlehH1kA3ZOyMgKgkxlev5YdwOb0D81flVMho3SOqCBpdFLzfUIGOpMPsgzp//aHKP+fv0HY6yH4n/8nuF/8gvjh7ckGwiqFw1r3rimZw7JsA3cWpSiPJdD+mqQ8xFmMxRpAF/l8Oq/0XelT29L1fE+rJXzob9ma7rMDKiFZX9cxvi4BdN8kKNJ3poS+KBEoDWWd5/sb/s3ejQUeOQs0APoj1+VNgxsLNBZ4DyzQAOjvgdEf4lM2APpD3Hn3e+kNgH6/FrzX/QXGNWEF1gquJdT53mxy029joKtQWNMEpRiwEGC6KtCqRlL311Ul/GLI1Huke31sX7iI1199DXuXv41O/2UcXl7GoSOHMbeyDHd2FuO5sxh1T8txJoiRKlOPfTm9iVZJBIfMXyO/V6gAm94JZCoSELqFm+Qx3FWDeXwG0az0JncSCXlefy2hOR3kJJoroD5rHRMkEiarA+UaSV7WrRbpcwZZCaorU+ecvEHLNec2AhHXrKP9gF2ZQVcE5cmjVwLUU8J9mFYYDIfY6w+wuTvEeDJGGLWwtHxEpBGXV1YwuzDPC2HKP4o0w+7uDq5cuSwAOv91igSBq0QSuR2bGuesgU4AnUx0I+dO+UsDqFNuXRIDRB7eJDJkeWlq+pHJVZRIsgzDwQCTvBIwmaxyqh4zcYCMn1hsYKIbHDMMfDFg5kn96Knq4nUNeFvqfFrWXuxgIzhv0aPfT7CzUA5yBmpq0C+qg2NhUcCrZfwYhLGA4l6gpLYyO7Qupyyy7TOlI+C/l1cIhymyJEG6dR7p1X8VFtTWEJhgFseOHkP7w59E+NTHJdlgGLUwdjwJps2WJcJ6LJIbz0COsNE9KjtQutJFmEUSBWL9P10DgHc1yN8nGz1IAN3g4nbkmAQM+5eVxRYZUJuKw3uPyTiOg/XQxZVQIUWK0eY6Nq9dxYULF3FzbwvDhIUpgWc/+hEcObwkyTC890fDETa2t/HSzWsYTkaYc2N8dvE0PnzuQ1g5vAK/BsSFHVwHIEcOsFcH+2YYtKtB7nbmIahZ0AQ/7fWKDHstx04glOOQAGlM+fcaSLfbcpxasJTk6paV6AbnGnOi7Y6RheeytAuRY983G4ORBHlnDJuZ1zHDEt9SHx7w6vrqjDfntSQ81UcKxzDnJ165z9SaTUvEhX1GmFqhY53jf+9/C3/1ynPYuHQNHwsWUY4SzEZt/ORHPo0nTz+JI505dIclWq0YoXLg57nca3u+xqZi+Yw9/Pnmi/gPm69hZ2cXu+vrUrt+aWkJ/+uHfg6fX3hc7pnt2NynUeFgZeTAL1mOhIwo9r6GV5RoJaZBBdVUKTUqSisHMu8MABNE59JNGICVjAuUHA9M9mHCEnI5HuX/vxuN8LV/+Tqee/UFbPZc/NCnfgQ/ufIhfHHUMUlN8jgsoRMGvkOoVsRMG1yNNdbrJITjY2C+VhGg6gSTAdjnZEox+M++Z5sIoHP+IavuIKhtBhYB+FbdV0zAYCBZnmlSEsK0Z2lk5N+5MHjMeLEw0GtG1t1MFwSsqDJCiV6Cj1Q5+fVf/3X84A/+oACDBLDs880+W7+fOfpurqXZprHAvVqAvhoZmQS0v/a1rwlD/Ld+67fwIz/yI8I4p9wxgXKC1FaFyPqFdjxb2XT7/TQwa6XiCXxxnfcIme6vvfYafvd3f1dqq/P408makkgoPiNLQvz/7L0HmJ1Xde7/fuX0Mmd6rxp1jdUlq1iSu3HBcTBgMDUkIU4gEBIgf9JuCLmEJCQhIeEmQEIgBFwAA66yXCRZ3SqWRhpJM6ORpvc5M6efr/2fd39nS2NfuMEOhhif8zyjGZ35yt5rr73PN/u33rXcIEjOM2YS+qu/+itxLhXx9913nwDoBPsSBMv+S9Avn19fqV1eb8e/PA077UmATqU+Ae4XvvAFMZZMl3/PPfeItYkvaeP5GQDkz/KaL7ft6802P+/2MnX+rl27xBx797vfLdTn/HuFYyMBusyikDcMZPn3i6aJIL9Y3MDoiZOY3P0UUj/8T7Rv3ozgyg6k25sRDofhZNJIMEC4twfm/jMonzGwZPMm2O++B7nVq8EKW7oyAl11M0GIauFCdc7PearO3c/EfEEBz+eDjKfwHGBfCWRzyze5n7KhuI2AzCwUduAUAhPVb/4QySeewdS5syj5g99BcMtGaOWlmPDzOV2F3/Yjlo3xsR62YsP2meLvKjWTgjU8gL7vPYyxQy8i1T8lslt4PVmULqxH+7vfDaNlBaxYFXSN+a0ycOy8CCZMhTMwvTa8UynEnuhE/NAxJPv6wMe7gUuXEA964N22Bituvhm+qxZjoioICyZKUl5UzPqAdBpK0IIScPsW96tIF/pfOueFP0+ADdjM1CD+pi8Eboq/PxxYhQBeBqprIozUrZee4wOFAOsq8oUSL6HPfg2Rh5+Hb0EblI9+EMr2LYDJOvUTLIojAP1sUBMZdzTLi1C6EirLIWlJZIOXQGDuzQcQSroly0zdRoZpmpgRyAMkCs+jHgYTFZ6IQvkrtdHZL1mOBwzQKIx9hoHecJ+V66f4XMU690A29POeOcX7Fy3w+rRAEaC/Pset2OqiBYoWeH1ZoAjQX1/j9fNubRGg/7xH4Od4/yJA/1kbX2h/3c0m1n67/POVlOPzFeh51Q9TKezWi1rDhKY2/FZSqNaZzt1nJ8EUaVYuj/xUHN2nT2Oiax/04YOIRCIoKS9FaXUFotXVyNWsQrJ0idhoyahB5FW3VnVNdgQhAnRR65V10qg592Lc0yqOUZ0cQhj9iQG63MDkJovcMJsP0OdvogkgUIBu4g95000xzw0GzeO5AtZtW2za8NwrqTkLss5CXWRuW8xXugg1rJEVteNdgE6luy0gesZSkEylBUAfnZwRG6rpDOmWR6ilFi1ejPqmRqgej0gNmJydxeDgoFA/Dw4OIB6PI+RREPJ7xaZr0Ed47hFp2/1eFcFAAIGAH36PC5MJ/qlQd9tHRYgLDU3LBfpiA6IA0anAyuQtUQ/cVeHbIoiCPwd8bl14cR3Ybp1zDzeC+OJODKWhBR8TrNBV84uN6IK7C4Be+N+PS3EqrjYvvftPCmoI0EWqQKGesBEoAHSvAOjuxpIA6IxLADDnkwAdIjUj0SRFKDHT3ZBTswY8symkUynMDZ3BTPdzYvPW1GLwlrahbeFCBJethdq6TAQSzGgepAv3j1EdQtW+AL8M/iB4LAB0ZjCwNXhzVwC6kLq/zl6vKUB3V6rC1zyAXig77maedPNViB8ZrECltMcjAHqPx8JkdhKj3T0Y6b4g6s0GYhFU1dSitakVdeUlCPk9sGwLHtUDxVSQyxnozoxjfHoSajKHZXoZFjS3ory8/MpaUlBy854JbhQWUmSXWECkQD9DOR3+Qg5u7kvS990eXAHosl4jISoBqQToMrU603NfTueeA8IyRbcot+HeaDwCJN1lFNXTrupm/iuvAxMxqqbcDeQYWTGbYAGeApRlM1n7XKwBrONdWPPTnnkAPWshWADohmqJDdKklcefjzyP5wa74CQy2FHVjomBYZjJDDYv6MCapavQUl6DSMoQY8Lsm17TDWSa8TkYQRq9fb14YKITh+1JAc3HBwZhZXMCeP1p83XYEm0Sc2amANCp1q4VNdAJ0JkK3d0w9RgWwgWAzqABqaJn6lNmkeCLm+mXAXrGEQombu67AF2FyqwcNg3oIKFZeDGYxs59uwVAT1SFsHXtNtxQvRQ3JP0iqEncmDbJ5YCAFwj6RC3XiyEFowF3tWtOAxUSoBOiCejtKsmFAp3BE4b7mZdnMAaXg0LCBblictyoZBd90K/UAeU6SiDPVyUBeuE+wt9kCvdCqvifZFnhuPBz6NFHH8Wzzz4rYDoBJNNSMyODhI681hsprfRPYrviMT9fC1zJKGThi1/8Io4dOyag64c//GEsW7bschp2+QwnnxHls4kMumQvXq4YF0t2YZ5xHeNnHhW3X//613H48GEB7X/nd35HPLfx9/JZc346cvncyGcrfrGW92c+8xmMjIxgxYoVeN/73ieU1HyG4HOWVMHz//MzJ/18rfza312Og8wAJTMCEEKy5jkDDv72b/9W2Ih151ligmn550NzOVYvf2a88tz+2vfjF/UOVJ+ztMehQ4dE2QLan58N831U+rrFAF0P65or8OZslE3mcOnwEUzueQr2M9/HwrvvRsmWq2EuaBR/RzhmHvm5OKZ7ejBx/1NQTl1E65IlUD70m7C3XePGrJkD8Gg5ETRssCxO4aFKFzXP3c9WluORAbHM+sIXn7EKfPYl2bBCMzaCEqAz+rFQvgb/55tI7dyN+NAgon/0u/BvXAu1JIKZUq8ot6TmNATjIfi8PlFfJYuMyBimJ+Zg9p7HyfvvR7Z7AFHLj9LSUkxP9sGJ6lj+trcBqzbDqGoS2c9UZKBpNlRdRSKQRspOw+4fQ91DhzG0/wiSc7NoXbcGF44exRwMlN9yDeo3bIC9pBmjtQz4c1Ca8KJ6hqlm2P7cZco861NF1hu+YgWALsyla25gdiGQkk8QhGQWVeciMNyCm4CdSnCmcy8o0xUFOdPExMQEYp/7BsqePAr/qlVQPnAvnI1r4BgmFH8cUDKi3Nts2APDQ0W9B9FUlah1b2pJZEIXRQSnJx+8DNDzuo2s3wXocwTohVTtzHZUYOkiQFBmW0qwHE4h+478G4FnE6DzGYuBpA2TzESkiODQIkD/RV2Riv16rS1QBOivtYWL1y9aoGiBogW4peRm3xV7LEiKQEY30yILF/FJiM9irtpGSycQHL6AzocexODh47AyCtZ96EOo2L4dU6EAPv77n8I//uVfF836C2yBIkD/BR7c/6prRYD+X1nop/z7+apzQlGZEl3U7HY34gnMJUBhKmymXXMKuxQCgrL+G2G3bUJxCNAz7pk8Jmuhv7cXM2f2QOnZKTYBvV4FJSUBVNfXwWragEztKpEaO6mVIK2GxQdCVW6ioEAn5HHTuZvQMaU3wiRAVwz4MHFZMf9fWWW+An2+mmW+GuXy5hoBOiEcFeeF9M+Xa/l53D/dxcYN0xYX6sZdub/Aw24tP3fnwU04ze+8HoGUmRMA3d2WYOpyRwD0vKMhnclgdi6JkYkpkVJ6fHwSUzOzWL1mNTo6rsKChQvhC4WQS6cxNTEh0laODA8JJTqhXyzgFcrzgN8vwDY3bwVAFwp0f6HueSGRITexPIVgCKGG4pctUsrLdOr8Ltpn2ciZNsieRf1PKvALinKv7iraRe13JtvXXIUVfclNXy8hurvpchmgX9bqc7OGuQ8KdRJ/TI1Q1+5XtJg/KUC3WD+woC7xWQr8QvLLWoduimQ+fxAqSgV6wmMJuKiohFukVDY020GMagrC72QaytgEpqemMTV4HjMXT7gwsKIFwaYOtLS3w9u6AnbNAjH2cahI07ZwEFZYesBNN6k7eZH1gRYxVZYp4AaWBscKCJORaGpaEaCLpcR1nAIiLki9RdDPFZ/ihqj0LxmYIcodFAB6vw94Uc2ia6QL46fOIn1pVPhpQ1sLFixYiCVti0WKf5XlFRwbfs0LDzxwbAUjahJTc3E4c2nUZz2oKq+AJxJGQnWQyCQxk5rDTCYlgC9TtY/becRnZlBqANV6AFUVlSgzPQiSkDJlv2MjaeSQyiWRyKRFCkxDcZALeRAMh1HhC6PF8gn4T7FP2Gahcgezuo1hPz1FhZFIIjs9Ddt2kIMBU3PE5q23NARvMAiv6kNdEgjmHZEePa0omErNYjw9g3SFD4FwBAHVAzuZFMEg2WwOpmmLEgQVoQhqvCGhxFdsDxSbEEdFUjOR0agqUlCadxAwGKBAqG7D1hWhQP+D80/iyPQlxHQ/7mhdhb6u8xgfHMbSmhZsWLUei6sbUZVxswJQK8466JzXwz4TZ3NTOPzCYbwwO4B4RBUA6uy5swLc1tXX4ePVm7A+VOvWjg97YXJz1HZgZxUkMgnMZpNIZt2IgZCuo5KlKbx+pG0DY/k5AXlrvVHU6GGxXmY8HsTtPEYnR6GZNsLeECrKqjAdH0c6lxbqtTKoiAaCMMJeHAtk8OTB3ejqPovymmpsumoTNlYvxKqMH5ZjIp5OYDg+BTOTFin+q0tKEfb5MBnUMcXMFpYF72wKTiIt0p9PqYbYUKYCtq6kHAGdJR4UxNIMcNLFZveA18DY9CSy2QwCXj9KozEB+u3JWaHyMz0q9EgI1RVVhSAoN0CpLO+mpBcgw3KD3fhPTrGRTKeETQntCP44FpWVlYjFYiL4ivNCpqlmjVumlmaNYbbzE5/4hAAAPI/nU4VOhSEDHPg+f5agcH7qZAlRCBdZU53nsg18n4F1DEhhxg6ZNlvWL2ZwEgPFCMvYNtY3ng/reQ/aktfjcbwO28K2ShjKrrOdvC/7w89C3ovHys8RqbbndXgvHs/jCIN4HNsolb+8noSqYn2y+XnoBpQx4E6+2C5+jvO+7AfhJ6/De0ej0cu2enkfOA719fXiWPnsIlXOvBYzAbBdsg/yc1Gqm/mcxfHhsbw//8++UNnM8zhGUknN7+y7fNZh38fHx8XY8CXvQyjJ68v2yPGUCm3alV88n79jH7geUkkqx3J+Sm1eW47b2NiYsJsIyAu4ZWJ4X/48H2Tz97w+x4j9ov9L/5Fjzs9i9oV1zxkgxeO//e1vi/8zxfctt9wi/INtIkinjemTFy9eFHai37A++vyXHHfej7an/dg32kQCct6HSmimYOf7VJAz0ET2fb7d5mdC4r15XWax+exnPytssnXrVtx9993iHrw3/YbH0UYyHbYcPwnW+Z024RevQfuxv+wPgytpY9qztbX1cvCAyLBk2xgYGBAQjMdzDnOecVxlcICsNc7r8HjaRyrj5ZjIucW67TK4hn1iAI773O8V/eGXrCEv55H0P9qKx/IcXo/fGXxAe7Nt0t7Sn3kM1yUGSHCO0mZr164V57A/PJ/35e/YrvnrwfznSVn3nv3kOPK6/M7ryPnP9XF+6nxpOzmuvJec6zyOtqYt+cWf5br2cr+ineX6MR/08z32k3ORdud6xPGgDdgmzmf6NG3HtUTOF96H79H3OR95PNvAc+ln9AOuDXzxd/J6L1fis+/iOVnXL48Hr8c2sj+8H23C0gg7d+4UPvTBD34Q11133eWSBtLGcq0wGZBLtTPLPeVtlExlcXbnUxh7fhc8nc9j6Qc+gNi2LbAaa91gVcuAkplDpqcXF7/6PWT2n8aC9nbgwx+BveNat3SUPQivmoZP02HMOrCm5mBNTgGJnMgYpYQCsOrKuZDBCvlEWna+NNOBnmeNFPdvIIelelJJhM5Nwj8w5/5911IKtboEYCDdP34Fub0HkMyk4fnj34Vn3SpooQByMS9yfGbMKvCkovB4fGD0cA4ZYXNffAbq2XM48e9fgzk1h9r6NtTU12Po1EGkE5NY+qY3AdfdCrN1MUzTguGkoHkg/lYznCRSyWmkz/bC/5+7kLg4BMXnR+u6DejbswdpJY+6d96GyOLFMFqqMVUVFKWlogk/KuMBfugB8RFYc+PIZ3NIxQKwykvgZRmuGQ3aVArGzBSMJfXQK0rg1b1QLQVGKg1jNgF7Og4v12+W7FIdZMfHYWRSsD0K9OpqKLEQ8nYO0xcvAV9+EKGj3ai84QaYd90Mc/lCWIaJQCYBbXIc5sgw+qKAp64S5RX1CDrVUGwNtp1A3rgEJOeAqTyUYV38rYygF05ZCCgvR7rCi3SJIgJiWd5Ns91Sa6FzY/DN5KBGS5CpDCPnmMjPzMCIp+ENR+GrrkCupkRkZ/JlbVQkmT1NheFRkJWBES9Z6Yv/KVqgaIH/ygJFgP5fWaj4+6IFihYoWuC/b4EiQP/v2/CNdIUiQH8jjfbL+loE6D/bwadSnLXP3ZfM3zY/MTLBtQa7oEAkTGcN8vnKSRcGmgKMEqzqMNzNelGEzIe52TnYffvg7/y2AL7Z+DCCTgJ1ddXQFm0DFmwVGzyTnlpMK6WiJSX5OPx2TlwnZGSh2SYsR0VKq4Cj+Qv1yxJu3uGf9kukiCPafunL7fP8+nnuz1eQbkFRKgGwkA26V7mcQlkAP7aZKeILx4v674BhKwJisQ766KS7ETowOIiLl/pFvdlly1dgydJlwlbpZAqjIyO4dOkSUqmkyLvHjdKI3wO/VxebXn6RSt2tde7VtUKtdqYhl/XYCWl+TH8KnSd2KaAXWDb15dIqbt1zN239lWwF4ufCe5B+JYIx5Ouy5xSs6VpP5D4opFn/aQ+njSwc1U3R7XH80O3CzonDevKF1NSaAqZTph1TSMDRqKRXEEBCZDnQbRMxMwnVyMOenIDZfV5suE+OTSObMtHQ0ADfopVQFq8VG8Qoa4MRbRQbaFlLRTpvig1QLWRA9doC/EaNNDzM2sD66oYXqqMir+qIe0NwFBWaCEbJ/rTN8Zpf77VXoF8RoIvU4wWQzhrc0s8ufxfKdNfHOn0mdmEGOw/vBLouoSHvEamom1tbUFlWhbAnjEg2gyDjOnUPmLmTG4A50xDptaGpIviiNGVD0z2Y8ao4GwC6BrpwvPs0Oi/24sYbb4SnMoYLc1M4cuQIKhM2VpY34YbtN6BF8yHGkhSahuPIoisxhu7RHpzv78P49BQylgHUxLBw0WJsrluEO1EDO5NDMK+g1WHOdRM9XhPPRw144UVv/zkcP3tIbLKPqBmkg4oAT9cS6JY0o8pbhSaoCFgWUlYWF3UV+3pexIGuwwg1VmNx01JEIiU4M9kjVN8Dk2MYd7JC/fimmqV4p38BvJoXwYwfwaxfbJrH7QwSTk6sL6WOBj+zUjATQ9CBE9CRVx184vh3cSoxioZYBd6+5GqcPXEKPd09KI2VYt1c5naDAAAgAElEQVTadVhd14Zl+YCAEXnHQtp24copPY1d0xfw+DOPo9rSsLK2RaRAfuzQXlycHEV7ezs+WLUaHf5KkRkD5TFRe3TSMbFHNXB09Cy6L3ZhrmcQuqqhsrIMy5YtQE15Dcbm4jjQc0rAvFtrluGGsnYxH9PeEHri0/jBnh9gymehqrEFO1bvwAt9R3Bh+AIS0zPY6qvB8qY2RJvrcciXx5PH92D6Uh/uqliK1Ys70FDdjABKkEEGLwyfwXdPPifgy/ZIE26vW46FCxdC9weQY0mATApHRnpxevCigL2H1EnMxXxY0rwAv922FW3BSkTyOpqnTIQCYcyEPdivzeHJfU9jaGgADZXVWNexDqGsg6HDx8Ua5PX50dayADfvuBl+TYNt5IWPhVUGgCgCAqUtU6j+GORkZ7K41NcnQB9Vgz09PcL+9F3CJ6pe+VnC8Saw4z3+/u//XsAYAkEqawl1eO7evXtFXwm3CE44Xlz/JHwjhCDM4ZcEjTyX5/H8M2fOiHsvWbJEQENeg2PENhMK8Tvb961vfUvUsSYEowKe7eP1JPgivOF843G8zpve9CYB2iVM5fwnzON9mWKbKZ6vvfZacSyP4YtQlim+ZbuoBCZwXr16tTiOsJV+T8jGF9stASP7J+Ev7SGVrWzXgQMHRG3sc+fOic/u5cuXY/v27SI4hCCXfeQXP8upXibsZSrqt73tbSKFN8eAXwS9hPD79u0T48Hzd+zYIdomARzbR7DJZ4fu7m5Rs55fHDsCedYnXrlypeg/j5W1uwno+H8CNo4JFaWdnZ3iuhxTtnfz5s0CZHK9YX8vp2VmdppMBnv27BG1kDlOvC59iT5Fn+GYShAsleG0oZgDhw4JCCcDJBobG8X9aHf+LO/H89k3Xp9jzX4xfTdBIu10xx13CLBLv+FYPPzwwyKlOu0+H1DyOhw32uP3fu/3xHgQfn7ta18TcJHpp3/9139dXFf6GPvH9nGMWG+b9qOvbty48XKKdtrkT/7kT4T9+Lz2q7/6q2Lui+eOy4GXhYCvwjOiWAML4JvjxXFlH9kXXp9jLgGyBLY8Z35taY4t/YJjSN+gv9Guq1atwi//8i8Lm1B9//jjjwt7EnLyHnxJ9fs3v/lNkYb7LW95i/uZ2NwsbEZb8jthNGu7s5QDbUEVP6/LceZc5LzheDBN/vvf/37hm/TZ73//+2KdIZAmxGbwAuvPy7rucizmB9Lw2OPHj4u5euLECeFrfL76pV/6JXR0dIg5xP7TpwiQOZ+p/GdgAFOIc42gj9AXeT7XI9bk5u8kAH+5Op2+TKjMNeLs2bPi3K6uLvEZwb4w5T/bzePYZzlu0n5sD21M23MMOJdoQ85j+gjbRFvK4Jr5AS8SlM8vgSHXNdqC40a7E4gzKIXznXOY/su1gr7Lz2yON8eXduF7Dz74oLAh788vAm/6L+cag0D4ol2uvvpqca5cC/g+x4VrAV9stxwP2oVt4304P+mjnGdsI21DBfq2bduEv3OdlIFUvDZtlM3lkIcCj9eHAFSE4hkc/fo3MLjvKXhz/Vjza7+G0s1XI1XhZvfx5dPwzk1g9sIFXPjKw8gd6RZtzb33PuTWuwr00tAoAtY0EE8CvSryBzqR3b0Xme4h+DUPAm318Ny+EcrqlXCaqtyaNuxj1gaSpgDrfO63UgnM9PTA/63n4Xum0w36uG0zPJtXAY2NwFe/BHSehF0Sxdz/+j3Yazrg8/FvLAP5fA6G5QG89cjlHJi2Cc1nCxsEJ6ZR2tWL3i9+ESnHROiaTWhdvBjTTzyCXFcnGjZuhPmWe2CtWifsNmXNwNYdhHwBhCbjwPAoZo6dQOc3HkBrQxNaWtqBrIrBPXthxjxo/L13QW1ogF1VDqMkINYpbzKAkpkQF1jgmd3IHTqCydFROK018K9ZgYodO4BxA5njZxA/tB+pT96ByDVXoYx12HM6Zi5cROJ4F9SnT6Fs8VKEGptYrwwjTz4Js+8iwh4vwrfdBs+KRjieNMzOTvTsfBypxCxWvve9mNu4HKmGCrF2VB2MI7DrGHJPPYEnYknUv2k71r/pNqCizv0DeGYO6O4HznQhfeIcxg/1CjuEq2tQsmQpwM+39RWwFqiFmvIWnLwh1iHvF56A9+Q4PCtXAusWIpWdxdSBQ5g53ovKxctRd9M24OYVsKnayuagevxQvF4YmkoTFl9FCxQt8CosUATor8JoxVOKFihaoGiBV2iBIkB/hQZ7gx9eBOhvYAcoAvSf7eC/lgBdcTRoCCCVSkMZPoJgz/cx3t+PxNgFmLODoiZ3vnEDnLbNYiM5HV2AVMCtXRjLx+Gzc0LdHrby8Di2gPhJpRyWwg1vpiwhOH79AnT2UwDqAkA3bVVsMDGN+8RMXGyCDQ+PoH9wUGzYNjY1o6HR3Ygj2EvMzYmNcssy4fHqLvTwKPAKBbgKKsOZSl188T0qPgsZAyTjv5zxTlh9XkDAfxOgy9TtbiDFzxegO0pOAHShELR80G03N7VDkO646Vezmls/mQTW8GZhKSYcy4DPmRUA3euYKE9NIz03i/ToCHI93WKzNZ81EfRG0djcjODiVcDitfBFo8gHapH1Vop7Ul0uAgSYqt+TgqMZRYDuao//r8VufjAKwypEMcv/S4H+SgC6m72Cm7H7MY2H0n3Yd3gfGmZtrC6pFRvcpaXlCPqC0FUdZYYJPxXRtgO/qrmZLxwbKdavVlR4TQclCVPMo0kvcCps4fjp4zhzsQf90xNiozzr1zGcTwro0GT6sKayFddvuR61FDul02Kj/qnkAI5P9KN/ZACWV4Pm9cDWVYzYaWg+L1ZEa3Bf1RrUxipQoQZQy7zwHg+OKXE8ZF7EUP8QpibGkE644Gs6YCOucyM3j1WeCqysaMKy9mVYFahAue5D1jbQqaaw9+wJHD55DIG6Cvj9QZiWjZHEpFCoJ8wc+jNxAW2ujbXg18pXoq62DuVOKULZgNggn2X9eORdgG4q8OdNWFTtBVkX08FsLoPfP/E9nDdmsLCqAfcu2YZTx47iVNcpBHwBXLv5WmxoXoz2vObW/1VsAd05T56Y7MbDgycxMDSA1VWNWF7VIN7fc+YEZk0XZLw3tgLLfeUiK0bKp2FkcgJnJobwmB7HhdkxJOMzCKVsAdCZKEPXLcSiMcRzGfRMjwrQdmfjStxYvlBsxk5pGs5MjODRZx9FttQPvTSKoCeIoclBxJNxUcNze7AOGxZ2oKy9GU+q43j6+H5kh8fw3tYNWN6wBNFIDNNWCr0Xe3FysAcvTg0IaHNL1WLcVLFQgIt4Oo2hsTF093bjXGIC0zZTzvpxutzCEDKw4ynsyMSwsq4NK5sW4RpfPXyOijHdwgtlNp45tBcD/ZdQ4g8iGorClzSg9E8IwFNWVi4yKDA4ocQbhMdR3NIiORNqoVyF4/Uik89hfGwMR/cfwMkTJ9Df338ZEHIsuNlPOEGgQljK92SN4T//8z8X1yTAIiwniOH5PId+TsjFfr71rW8V8JPzgH7Oc6QinUpRgk9CLQI/+irXRKmAp98RzKxfv17AVz4TcPx5r+9973sC0PHef/zHfyzuJRXyvD5BEWEdIS6h8u233y6uwY142Qbel6noCYHYRgJ09pf9JCxjLV/CXKmEJvRh/wnsCIEJNanWZJslOGf7pOKT70sIxjbzfgRP/IymfebX1paQlHCagQp8EUISXBMIsn3veMc7hB0lcKa/EPKz/VTcEqQR6m3ZskW0WUIr3lcGAfB43leqldk+CbYlbOO9CTA5NrQBU2JL0MfzOD4cC7aVNmCQDl+8H4+V/eS9eDwBHmEur8n/s538IqiW7SD0JWykfaT6nHaQamwRCHTttcIOElrSjhxnwkTeSwYzEKSwvewPx57+yxdtQJ8h0Kav8jqEmmwf7U/1LPvD89gGwmuON4M5CAJ5nATf9FUCTPrwf/7nfwpAzlrPBJlSHc4+s4Y5jyOE5lwg5KT95XVkJqP56n+2nefQFl/5ylfE2sHgCUJPWZtdqs6lj0kAy/+zf+wn7Un7ST+jz0mVPI/jPQg9f+M3fkOsPXyP/eX73/3ud4Vd3/Wud4lx5jzjS85d9u3LX/6yuBft8lu/9VsCoMt+0WcZJEIfJiTn+wTnnOccH96HASmE3DLAhT4lz+dY0ic4Dw8ePCjUzDyX/ZHrBNvMz2uOL23D9vP4J598UvgFbc25wCBdXott5nfagYEw/B2/2G4ZpMPfcQ0ldJTzn89187NlyAAG+gvHnIE0DAZg29g39ovrCs/jdYRyuRDkwO/0SdqdAWASJMugGPZblhCQD0M8n9ekP3BMGSQg5zDvSZvx/gwQYsAN23XnnXeK+SXXJ84VAnSuhxxP3pd9ZfsYEMXfsw2cc7QpU99zbZcZAGhr2p3rmAz+Yf9kXXNejzCf84ABTvQh2v/ee+8V48M28n70U645/D/7lcsbsFQNTOXuSWUQG5rC/m9/GyMnD6I2nMLS97wHkQ3rkS4vFef6skmoU8M4f/AgUo8dRnQ4jYWbNiF161uRX7Gaj0TwZ89jbrQHg2e7oT7Wg8jQHEodBUHbDz2VwYyTwdFyB7Udy1G/4SqUb1shTK3kATUjHg5x4dxZvHj4AMYHBnB1bx4dIxZs08RgjQ/JmigilZUoOXYIweQs9MYGzH7iPmDVCgHQNY2ZIfIwbS9Uf52o3kKlveq1hA0CA8OIHjqOnq99DVYkiLIbr0VlWxtmHv0+cseOoHbxYuTf9X7YG7e4QUyeLBhmYBsGyifncOnQEZx/djcWxLOoW74CJdEyYN9xTF/og91WjfKPvROIRICKUliVpcjlc7BPj8HY3YvBnh6U9vUjMjqOTCqF2YoQUmVhWMEgas0IvDNpZBIz8H3uffBtWAyvo8IXNxAfHcf4C50Y+tpjaF+0BOGSGMYHh+DJZODPGwhqOkpuvx3eNQtgejNI7NuHvl07kU8nsPad70T+uk2YbajEZHwSzf92AP5nX0Ri4BJSd6xCZPt6lC1aDITKEI/PIt11Hr4nnoMxNgY1aSFsxuCYJrK5PJKmhdiCBbDuvAr2bcsQLYlBMQzkkknx97H6+UcQODqE2MKF6A7kMGNloCZTiE5bqGhfgrLNa4FrF8LxscwaoPhDsAwDJv/OCxYl6D/b3abi3X5RLFAE6L8oI1nsR9ECRQv8T7ZAEaD/Tx6d/3ltKwL0/3lj8jNrURGg/8xM7W4izFOguyrpQu3gecpjLuBSHWwpV8AXBdYi03ShfrrUWota6MSxBE7wio0YdaYbgdEDmBkZxezAGSQGTrub6CVN8NQtFht2Wu0KOKUtYvOJNafZFOqfg7YJTyEFuu3oImUxUywbhfpsP3WLiRrK1Fq/FOe5+tZ5ivIfAwCv6GCFQUXzrijQ+T/7cmp31mYTKYiZJt1RkM8bSGeziM8l3VSSTOM+MYFgKISSkhhKYjGEgkxNq8IyTbGJp1IZ6/chGAzBp9oUygrb65oi6pxzA0tXFZGSXKZZl6260sf5OvIrknJXL+4ePV+BLs6T6eml6rwA3V1oLpXmrsx+vgL9yj1dfbtrkddOga4oWSiaq0BXCM0FQGfa/CArtrsp3KlALyjqVV8OlpODZeSEsoVKcM3MITg1iMnxUcSHh5EfuCTSXnv9MVRUL0JNYxMCi1bAaV8hUixmlRjStqveUjQ/VM1NgZ3S5mAqOQHQI0YWHseEaivwGR6otoqcpiHuZ7sUkRnCbxdTuBdmzHwnKkx5llqYr0CXK8GVGSjgOVM+6joey/bjS1PHcOrkKWzz1+KmhmW4aulV8Pm8bj1ycS2qPfPI5bMIeLwi6IQeahDGql5ETA01KQusST7qsXEkbODZA8+hp7cbqbmkgG3+aAR6OCQ2rVvsIBaHq7Fi0QpklSyGZ4ZxrvccupITmLYy8Gg66korURKKCAB9PD6IwYkxRDMO3hxbiHUrVqGtog4lKQtZy8L+9BC+OXMKwyPDqLJ9WBauQtAfRNKvYsxIoPdSL7RUDg1llQKUbYm1oM4XFUrvI9kR7D/zIk6cOgk9GoSHajrdAz8DB8rKRC3tzsQoJsbHsViL4W11HVi8aDFaPXWoyEbE5m5KMZBVWVpAQ8Sw4TMtkSJ/OmghbmUwGp/CZ08+hmElg+WNC/CeRdvx4okXcOj0MSQUCzdfcwu2ti5He9ZNec3apAldxXRqGj/oPoxd/acRjUawo7UDLcEynOk+g9MDvdCCfmzetBlvCrZggacEjqaiBxl09p7HsQvncESdQ15XUOoNYqm/CrqiIpGdw9DMoNjEns6mMJ5LC8XdHfUd2B5pFuPdZ2dwdPgidj63E4ZPE3XLhdI1EhTAP6T6sVaPYEldM5SqGP4tdQbPnzkGfzyL315xPWqDlUJV1pkcEKq+uZk4gh6fsNv6mnYsDVUja2VxaOQCjg1fELC5wvGhyh9FaVkZ5qqCGMslcPHCBQyMDAul5bYlq/GBkpUIZW0MIIPd1TaePrQXl3p7EXF0sdbXKEEsdCKiVEdJSSkqKipRz/TLnhBCVJ57dOQzOdimJVLBOwEvhsbHBDh/5oePIptKCwhDtTlhEj+jCa0IGAmLCQY53oRQBGF/8Rd/IT6XCYEINmQKX4JOAhmqfKncpOKVX4QoBKgy1TohEEEX1ZlUVfI6hMOEMDyOwIiwhiCTCkYqpane5RyimpbqV8JlQrdPf/rTYp7JlOYcX6ogqcZkWwhdeT7VkVJxyj4SsD/22GNCnfqe97xHBAkQnhLG8n2CO/aNkI/AjfBSppAmsGe7ZIr5+anMCYcIo2TKY/6O/WSbCPB4D4ImtoEAijblPanOJrRiH/ni/XkOoSAh5D333CPmJf1RKjkJqqjy/Zd/+RfRRwJ0AjJ+zhAEcgwJQ6lm5rMB/Ylgi+PF5y0CUP6fNqJqlUELfM4gGCaE5HnsN8eGYI735jU5Rnz/ve99r7AP3+dY8RwqbzmmPIf+xDHivfg+AR/fZ1vZJ7aD7WQf/+M//kPcmzalfXh9mb6b0J4BMwTRbCNf9C+qv/k7Pi/y93zRphLW0xb84ovQnP0liGRwAH2NMJO+w2tyTAnLCYnZ78997nPiZ96T/WR7uM7JAAben6CYSm0eQz+nH9MP2V+q4b/0pS8JuzMDAgMA2DcZ3CA+xxhEZ7nrJ79k2nyuHc8++yy+853vCL+nf3Iezk+lLsG4TAVOeMtsDpwXtDXnEPsjwTR/R+hJH6TN2B+2icp4CXLpi7QP5ybtReU9fVIGScg2y+AAzkWOFeuzc62Qtdmp9Gf7aW8GKdHXaQeOPe/LMeKc4Hyij1DBLm0vlc70CaqjeQ2OA49jO2SKeM5b+i7XlltvvVXMCQZv0GbsP8eU15QpzWVqfl6P/sl2MDCC8J2+wHHhvWkngmrOAdqLbeYX+0Bf5bpE/+A8oLqeAQD8Pc+nPXhvBlWwvYTzDFrgONO3aTfOM9qE58j69fMDKWRaeb4n2yQDImgTjifPpS1oU44T28yfua5yrea4EagTfMtyAFwPn376aQH86Tv0JV5HBkbxs4hZJmhTriP84tzgizZn37gm0b5c4xjES39nO9kvtoHrGL/LjBOc55yX/L8MwpFlJUSpB5ZBYn4v04YyO4vwhQt44aGHED/bifaKIKrvuAO+FR0wSkrFM7BnfBDO+ZM4d/Ag5sanES6rxIpt25BffR3MhoUCoGvHnsHk8YO4cKoTSgqIRWKoqq5BsLwaSjaL2YFhnDl0AqUlMVRtXYmK33wzND7bZQFlIo/86Ch6Dh5G574DsLxerKpvwmKe69i4OD6MiVk3AKqitxeVXi9Kr+rA9K+/B87yJSLbF4NsbTMPS/HDCtQjm1dhc47rhrCVv6sb4cd24dIPfgCztR4lb/8llDU0IP3QQzD27EakvBzmB++Ds307NH5WawYMKy8y+0Rf7EPPM3vR9eIxLN3SgerVqxBNOdA+/wCyyTScDYvh+8O3Q2HZCn8Y8Edhzc5gcveLGHrkoFiXaivCqKqIAJqOhOZgPBFHf18fVgwrKEsqsKIB+L/wAWB1KxwGBMeBme4+DD1/BBe/8TgWNDYjXF+F0ZAjnhmioRCC/gCCfEaoK0E2OY6+Jx7H5NEXheJ/9T33AK3tSJgmxrpOwn76BIJTaZTW1UB98zpoy1qg+cLwTjoY7zyLsdMnMdd3BlWVFaiorkO4tA4wTGQujCPxwgU4DKS5ey3w3m2ob2iEJ2fDmkkgOTmBzN/8ANqhXpTW1eFkg45UTQQVZeWotsOI1jbA296C3IoaOD4dqqrB4w0in06JAAcl4GbhKL6KFiha4JVZoAjQX5m9ikcXLVC0QNECr8YCRYD+aqz2xj2nCNDfuGOPIkD/2Q6+C9BdFbdAnopUIV9J3S1QckGy7ILgl6Lll6RzF1dyYSwTvfsL9Z7V/Cz0zCgSU1OI976IqTP7xUYQrDyi4YDYEI0tWIdw3WKxWTPrq0dGDYma3Exz7VFVeFRCxwloRkbA5oQ3ClvVfvoGc6iNfSkGf/lNXOz743LAubhY1m2ef66oCVtIkSjqvBVqoHOjRSgyTRN5w0AqnXWVO+Ire1mBwo0tbi7qHi9UjZsCqtis4nvcnPYoNjTFVXRSUC2A+fyvy42R4QA/uYLfBeiyz+5582s2SlU7ey8VUu7tXHtKJ/tR6dx5Xel7P+0B1ZQMPKpb89Fw/DDgF+3LIyw2veRYiYz7DNjQk1DsHBwjixJ7GqqVg5lOIDvQhYFLFzEzOgwnPiVsXlKzBNULr0VJbS30ljY4Ta1iTDK5ADJZv1uzVCOo9ImN9hl9Djk1fwWgcyPHBvw5DZqtIKepmA75xHzTbVuk3369vV7LFO4yGONKWEphnhbc63IQT8FoiuVAtxxoPh++Hu/Epweew2B/P95ftxb3tm1EW00bVJXqULe+bK+SwaiRRCKbQIB1Hyljth1Rd7HEE0WdEsLynCYCfAZ0C7sDBr6z6zu42Hka4RkXWC1vXYyVbUvFmtZg+FCe16F7PHjeP42nRk7h8T2Po0YNYlnzAmxcuw5X+aoRU32YNJLYOXUeh0+dwHDvRcQyDm6/+TasXLYCPigCmu8d6cZ3J87A7/Pj9rpleF/zBqGYZur//ulxPHv0WRwc7kY+5Kanv6ayHU2BMli2g70jZ/HCuVM4d/ac2OCtq6nFwvpmrKlsQm1NDea8DvbO9otNcy2Zw9q6NlzVcRXWBNrQmnVBXl61YamuqsxrGNAtV3U7EjIwlJ5G78BFfL1rD1J+BataF+Pehdeg89Rx7O56ASfNGdy49RZc27ICHWlHrFtzuhf9qooTAyfw3MkDuDA+JJTU1zWvRqmh4Ye7f4iJyQkBJbjBv0IrRbUnBMejY6czgX1dL6Kz6wxyioKGhkasbFyImyqXQLOBkeQEjo93ofdCLwanJzCn2Ljh+htwQ9lCrFUrRH+OZsawp/+sUNllZhMI+vxiDNdtWI/WulaU6SVoYFp/RUFffhZ/OrgbJy51o9b24w/X3gEjmca5yWE8M94tNqsXemK4s2aZgEyRWCXyioqBqQF8qXcfnprtEz7x4cAKXO9rEOtHRSQGI53F0YFufGhqD+KVAWxvWIrPB7egMmWj10ngwcokHtv3NC6dPS98qamxCRsbFuLWuhUCsLL0g5EzhP+WKn6UaH5h2yTTyjqunTNeBUdPn8RTTzyJozufwXXXuApnQjCpPieQ4RolYSw3y2Xac4JLqhZ5P/aB6ZQJqDkuBFsEcEyBTfX4XXfdJQCXTE1OUEOFJmEOr0c1JkELQaeEXISTBHAPPfSQUFLyGgx2IPQiJCJAZ5pg3p8KdMJdmU6cCsgHHnhAHEMbEIxTKco28v/sD+ERFcYEU+wn09ATPPFZg5Dq3/7t30QAxK/8yq+IecM+SvBJ+EhAS6DG9kg1p1QRy3TLEnITnBE6Ma00YRLV8Ndff71oAz/TCZ8I9AjWCXH5HttIMM5+8Pe0D9NpS4Uq78VjaCcCUwK7D3zgAwIIE2pxDrL9BNoE02w/7cD7EuyJ8gvxuJjbhJi8L+1PG/I8ji8BIQMH6Be8JseffaNfEy4SRPJ6BOi0DWEn20y/IJjl72SABftKpTxTg/P6hOe8LttFMEcQTdhMkM/zCEUFbCqkTecxsrY57U57sW8M5JAKZvofgbt8DmE7OZ7sK8+VAQVU4RJ6094EoPQhqULnWLL9BP0MzCBgZGADa2nLwAb2ldej7ZgJgap7Knbf/va3X65RLhX1HBf6NNOFE4AzW9D8WuISksrMCOLZw7aFfRn4wD7S/whEORayVj39QPqynKMMpiC8pZ9x/BngQb8ncOWLfst+sT415xbhMsE+VeZSIcy5+cgjj1xWr3/0ox8VsFe2m3OFX7Q/7UN70+70aQJVEQSVy+H+++8XQSgMVGD/CakZAEJ4LDJwxONiTnDc6e+f+tSnxDrA/rENXBdk0AnvzXWEfsHxEMFdmYxYP2hn9o9KcvoYVeOcu/xOOzL4gOPC4DHaj22jEptzhusUU+zL1PgcF/aLfv0P//AP4nzel7aXJQ4Io7k+0IZcX5hVgP5HG9EnOF60H33st3/7ty9nqZBlB6TvyHIPMniC9pcqb2ljmRGAgSnf+MY3BLgn0KavcR2hLejbhN60BQE5z+Ua8LGPfezyeNDWPJfX4JopA4I437mmcO2kbzBbADMeyGAVGbQkA31kbXOumWwDfYefwew3A5U4H7hecX4T7lMFz1T3BPkyQEPOTRkEJJ5188zso0KZmwbOHsO57zwE41wflpY1Q1m7Fk5DK+xAKRxmUTl7As7eJ0Vq9fOr62HesAabt22Dt2IlHH8NbNOG+s//gvQTT2Dq0gXk/+Ad8G9chlBpDEZ9ubiG91g/Sj71HSQGRpFf1wLv596DYEkJ9FkHTuckpvbtQ/KFTliDU2jasgXKW1fBusYN5M4cPIuRQyfRefIkylx8HDQAACAASURBVE6eR1OkFK3XXovxX74L1oIFCHhUxDJDUKw88loAqVATcqYKx7TgQVbMD//hYwh97VsYP3AAmS2roX/4fW6Zp3//FswfPCbmtfLxj0C5+Qb3+LwJLW/ASaRhf30XpvafwJCaQvaTt6Bm5SJUd00heM8XoegBWLetgfFXb3EDcrIeKBMK7O5udD75HE7tOYyFixej7i2bUH5dBwKlpVBm0xg+34tDu3dj3cO9qB3KQWuohvH5e5BfWQ876yCUimL82b0YfuIZzDx7EpXM0LR1BTK/eh3KyssRKytDqLRUPEMqk2OY7TqFfQ8+CHU8g7q6BVhx991Q+2aRO3gKczt3Yn+VB9FNa3DtXXdiui2CfMQDz1QWsZ39mHx0F3pGzuP49gZc/+bbsHD1ciQj3DvQ4D0wBM9XDuPcrl2Yu2Ux9F+5TvhWJKNDH0/BHhnB2D89jOzBc2LN6Xv/Jug7OtDa0oaIGoXuCSAf9GMi4oPFv5OhIQoPMtk0bMOCX3ED14qvogWKFnhlFigC9Fdmr+LRRQsULVC0wKuxQBGgvxqrvXHPKQL0N+7YFwH6z3jsX0uArjo2vLYhIK7mpOGxpmGl08j1n0Hi7EGR+m8uPgXHzIkNzbKFG1DavMJVfkTbYHhL4DAtqmUIAEs4XGJOQjezMKEi6St5XQJ0qs3l5jvTQvP/EqALhZJtI29YYrPStCxRH138bJpiM1ZsqlNBoTN9YEFhLtK1e+BTHaiFLAJuTfqX1tykexGsu695YPsn8DvWoLddyuzq0q+Q8AKkd3/zPxWg03bzAbqhRK4A9MvZFBx4wbTteWiwELOnYWYSmJsax1TXEQwN9CM3N4syzREbtKXNKxFq2wY9EoFTWQ2r0i1BYJhh5M2wm8ISOlS4gR4JfxqGbhYB+qtM4f7KAboNzXQV6F+dOI4/6n9WAKH7Wjfh3pYNqAxXwraYAjjr1mw9ewSnxy4hnUkLWEY/z+dyIp12a1MLVta0YLtaLpQ2l3wGHgsnsPPpnRg7fwGVGVXAj5ULlqO9vAkenwfVlhclORVmOo3v5c9h5+gpHD95HKvq2rC6bRlWtnegzlYRcICpfArPzV7EvmNHMDkwjKsqG7Fpw9Wi7qWWt3Dg4AE8P9qDI/4E1q9cj9uql+Embz1S+RSyHhXDiWkceOEADo/0wgh7RVu2lLeiKVgO2wIePX8Yx3vOYGR4BOFgEKtWrMLqtuVY5C2H16tjTMngBWscu57ZhdzEDDoqGrBl/RasCS5AYzYi1iiT8QQ6U6PrUDNZEeRBJftwIIveySGc7DqNR8Y7gfIwVi9Yijc3rEL/hR7s734Ru8cvYMPGTdjRvBxbjajIpDHtUXDSTODJ3U+id3IQvtIoNq/bjKUlNbAmZ/DIU48gmUoK+MVN/HYjgHLFB1MF7p/pxoGzp0SJi6rmJixsXoSOqjZs9NaK+TVjJXAxP4o9B/fg/MglpD0qbrvhNmyNNGKZ6dbQ3jvZh2f6OgXACupetDQ2Ye2ataiIViDoC8GraFhoK1AyGZyOD+PTg3vQOzOGBiWEDzZdjbH+QfTEx3DekxEQYWNVK+6sWY6SYAkymoOR5Aw6z3Ti/ukunApkBBz+aHAldui1cBjolDUwNTqOgxfO4A/TRzBXF8W2phX4O+9G1Oph9Hgy+KrnEp47vB/jFwdEAMfG9RuxuX4JNvnqoXt0ASOo7EtkEiiBF1HVJz4XMrbF8DXx85xi4vkXDuHxRx7FwInTuPm660WaaAmKqbATmV90XYBvQmDCLX5GE3pRvc3fU81IGEqgQwjAuUQVIo/57Gc/K+AjwTXBqKjnOjUlFOz//u//LiAYASvhOEEXVaDyvoRGVMIyTTTBEgEZYRVhGa9BUEsARzDDGuiESbImOOEdARqhEaEpgxd4fwI8rr8SgDO9NttKqMdrEywTQBEyEgSxDVTnMq077yvrmM9Pfy5TL8uPy/nqSvGp6DhCCcw28YtA86abbhJAT9pWKonn11KWKngCWgZwEGbRlryfTPHMazPQgzCP9mYQACE528qx4nsMQCCIJOziOBDizk8RTbhGe/Ba/PyS8Pgf//EfxRwjCGebufZJdTTPJ+Tkl4T1VFv/8z//szifqltCWfq/BL60BceMNempUCVw5XgQ3nGc2FaONec07UPgKlX8XGdkGmwRwFSoX0+Q90//9E8CgLKdTD0tFdoy9Tt9h5BRwmbei2Ca6dw57h/5yEeEf7GdMg0/x4swkAp0rpn0T0JJvjhW9FHagBCWAQF8FqP6nD7Ea9GWBP7MHkDoyKCUD33oQ2Jc2BbaUd6L15OBGfPTw7NvnCMMKiWkZJ1yXnv+8938EgAEu4TnnJdUYdO/CO3pO7ynTJtNuEl/IWSnvehTHAs5tvT5f/3XfxVwmaCbIJbAlfdmO9l3zj9mmKCPsE8E1DJ7gfR5ZkSgCp3347rCcSWMZjvYbvoJYS6BM9vO+3Ce0c+4hhC+E0IzOIG25fwnpGY7ZJp1fqfvsu1cO3gdjgnLGfAeVM7TdgTzXNdk+nsGNTCAh2v8n/3Znwn/4e/oA7QhwThtyPbS97k2yWAY+hfnHM9nkBAzAzBQQWaU4Ln0caaN/+QnPynOl8EOctzZbrmGzE9rzvvL0g60I/2BfsT5yyAYBg6wxAB9kj9LCM8gAraJ84/X4FpHZb37vOKWY+CaS1+lvblWcy1gkIr0SdqObf7Lv/xLYUcGK/EYmZqe6wQDogjr6c9shwyGkBkQuGYR5NM2nH8MPOAx/FxgX2RGDukjwqY24JvNQ1d0qLNTwJHdOPjQg5jr6sXykgZ4y8uRDJVgWAnCME1UzY6hKTEGvboa2VvXwd7egVhdHVStFemUFxMjo6j816/A19WFfEkI2Q/eCH1VO7wlUSTDPiSMNJTDvaj5ox/CmJyFtWkhtP99LzSW9hjLwDk2jH3334/w+CyW17TBf/vtsLZWw2r3ic87DKcxdbIbZ3btgnf/MdSWV6Ptrrswee0OWA0NYNKacLIfqpWHoYWQIEA3FIBltQoAPfDsXoS/8H8w3dcH+9Yd8H/s1xCKxaD8xwPIfvcHmB4ehuf3fxf6bTeLe4YUDXYiidn+QcT/+lvwz+QQ3dyB+HtWwi4LIHjwAqo+8K/QSqvh3LkB9mduh6LrUOIW7N4E+vbuRc/+o5gbm8W2u+9GaGMjtIUxBKJRKDkb6YlpTF64gLK/eQqBnjjURa1IfepGqGua4DVVaBcy6PzhE7j01B4Ez0+hveMqlN20Afl3bESAZS18PnE/ftbq0+OY7XwRP/jKV1CrRrFsQQeaNm5E8onDsF7sQdiyEP+lHdDXdyDWUIdEnQ475IFyaQLWnz0I68IQrKYyGB+5DWWNddBjAcwG88ikMwg+24eyLx1G94kTQoEe/I1bxGeUbw7IXRjFyNGjMB7Yh0DfDGoWLEDyt66HssVNN6+nNSiWIp6LB6Iactw/cFRUqCHxPK9YQEh3S6cUX0ULFC3wyixQBOivzF7Fo4sWKFqgaIFXY4EiQH81VnvjnlME6G/csS8C9J/x2BM0aJcV6ArsH6FAv5x+3NVLy4TklxOc8/cvOU+keSc0N+G1Um7dbQqXmU+ZdfEm+pHvP4MLF/owN3gO+YmL4o/a0tpWVNW3iU0cu7YDiFQJlbXhUMuugKnhw9YMVDsPCyqynjCc10iBPo8N/z9G5MpRP+r4y8r8l12B9f9In8UGDQF6YcN4/mGE6IQi4nes+M66bQKmu+pPXcBzHVSxM5273MjXCdAvq72pahfbVy9pgZsfgPnKr6RQ5wHz8wr8qP4QoF+pW11I7j6Pos8H6oLdF+7r5jK4okB/qTmulAygLV6LF7dPdCVbUJ17kIOrPDDVIBzVTdmsOi7UZkCJ34pDdwyotgV/dhKJmUmMjwxjoPs04jPTIq13bXUV2hYsQGnTCmh1q0gUYQbDMIIR0VPbCcKxgyJtvmKr4BTjWOZ9BmzdFoENAcsQc4/xDl5DEd9Zhz3h04UCXaN69CdPEPBamO5VXfO1VaC7Nc2vlCCQTXypj8t3mb5dN5ga1cA/TxzDH43sgerx4HeaNuHe2lUIecNQ8zk4edZaNfD9rsPoGh9AjvWZy4KYSScwOTEB1TDFBv32hVfhVk8DAroHXVoK39D6ceDgQVj9k1jmxLBj23YsrmlFhRaGaRsoUwMImRoyiTl8YXQPHp/sFArQDdVtWFrVjPrKeiiaDcPMYSoxi87pIVwaGkQg7+C21pVY0NyKSDSKtJnD008/g8MTfegrV7Fpw2asLqlHS9aDdC6FdCqN+PQMhoYGxQZ6WWmpAAJLS+tQ4Ysgb5r48oldeKHvLMxkBpubFmP1kg6017egzPKJtl5UUtjtncGuZ5+Cb3AGNwabcO3Wa7GopBnRjE9siDsaoOiKC0ayGTGvfcEALnpSODXci0PHjuDFuUGUNdVi/dIObC1pxtTIKA5cOoNvDp5A+7IluK5pOd7qXwC/z4e+fAJPT/Th+f3PI6x7sKp9KVYvXY2M38G50Yt46rldiKYtLG9sw8033ITGvAcRS0XKNvG/Rw/jhUtnocyk8da2jVha347maA2a8gFwwk3pGZwLz+GRpx7FhYGL8IbCuOvGu7AyWoMGi7VnPfjhYCce7z0hQPGaSC2ubl2K9evWETuLwCVep0UPIJdK4vh4H/6kdxcGU9OIeYLYWNOOidExUWt8UVmtgLodpfVY76+Bbqvo1jM4khrG/sMHcDI1jtmILuDM7YFWLFNjMEwDc7NzGBsfR+/QJRy3p1DSUo+Nbcvxfr0d5b4IupQk/jJ9HMfOnoYST2NDSRPWdKzBylgjlmQDLuTVNdiqinQ+jajqR1jxCnVYHg7MQpaQtGLhROcpPLvraRzdvRdtzS1CLUgVNqGKBKbi06IQdMXvBEyEWwQx3LwmfCJAJyThZw59jSCFsJQKVSocqUQkEKWPUDFNJTIhJhWwVJUSmMrU7jL9Oa9D+EYYRhjDdhFWUQnK+UIASiDENZT1lwnyCdcIP6lkJpwnOCTYJQgkLGQabh5DgEs4T0BJyEuASMjGnwlDCZuo5qTSlOCOvyMgY2pjAiqZalvCQKkilTBMKpVFgFYBOBImUvlKuCxruvN6BH9sp1T90960Bf1PppgnEKONCc7YPv5e3pvHEFqxnx//+MeFipzX43H8He/LaxPuEqLLVNW0m4TRMjMAP/cIDglYCTc5LoRotK2EuzyGIJVjwr5REUt7EjhTtU61MEEogbNU5nMsCEwJLGl3aXP2ieNBSEgASIBORSF9hb4owRvbOt/utBFBL9Nsc6wJeAmMaR+ZalvWnJaKfZkqnam3v/rVrwpoT4DI1OHskwTTPI62p4+yP2wjATChI+0oFeP8TtsSKtInqVAnVOSL9qTv0r9oT35OUMlN27A9coxFCmvLEl/za1/TvzmmbCfbRf9kinQJXuf3Sc5NjgFV9VQZMyiBYyczFnDseB0J9gmZGXjA9hKgyxrxsvb6F77wBZHlgXYl+KefymAP2oqglQEPDO5g3xhkwjGVQQG0zd/93d+JNYD3/c3f/E0xnjxGzhECWQap0G94PAMZGNxB36W/EAZzreH5BLGc/wyQ4f0lZOYaxZ95PtvHjAn0eYJ9zleuTfR5tp9+xhf9gjCaPk4foPKdQSdSxU+7E4DTX9lmrk8ys4W8L1X1XMe4zjFIgb5HHyBcp205z1k/nnOH84DrpAwmEeriQgAF+yavKQNh2Rf5e7aXNmDgDecO78M1UCrP6TeElrwm7Uj4zd+x3wxqkGCbayn7RX+lUpw2oU/R3ry/yEiSyQh7fOYznxHX4zUYuMD1goEyVOUz6IJ9pl/x97Qrz+eLfWFbaFcCdPaDgU3sO8dN+p/IuFWYRyITFp91c8w3pUEZ7If+0P3ofvxRzE3Poqzjani8HiQtDcMpYGpyElFrCq0xQyjDA7dsAzoWAR4dyJYhPpxGz8mTaP3GN1A6MgJlQSuMGzdAaakTGYeymRSmpyeR6OmHves0KqIxRLathP6ROzlpoXZPwH72HPZ873vwloew6E3bEN26FWqtF3bYLcnhT3sxe+4SzjBI4NhJVDc2YcU73oHZZWtgl1fCo1rwZfqg2gZMLYSkrxmGpUAxDfjtjAgAV598Cp6/+muYzCT21tuBj30Q3kAQvgceRv7B72Pw1ClEPnofQrffIgJxfTkd2b4BjB08jMFd+1FVVYtFd9yI1DWNmMvOIbv7JDx/cD/K25cg9OZNwId3iCxJymgS5skRnNn1NEb6+6GVxLDp7rdAXVaDbLUftldBOOnAE0/BmJhE+i8egN4fR3h1B1IfXA91RR18ORXqiWl0ff9xDBw8Ar+hYfF116P8uvVIbWmBl4E1ioKMyb/AVYT6+pA7uA97v/1tNCi1aC1rRzASwXjfKTiqgabVq5C89Trk25tg6yp8Ph1WLoPsiXPI/39fRChjItyxDN573wLFtmE4KaSDKeSmZ2CfGobz3CXkM1kob78a/vfsEAp4fdLE7Mk+nH/0UWROXkCpJ4yOrVuRuXM1rMU1gKpDnwN0Bnx7dYxHfMjaloDmES3kBmdZDgI/NoPcq/qzp3hS0QJvGAsUAfobZqiLHS1aoGiBn6MFigD952j81+GtiwD9dThoP60mF1O4/7Qs+ZNdhxsaV5JyE4e4/5uftr3wP3fjhDWbYQs4KsE6v1vQBRQWsFdxf1btHPzWtFA821oIhl7qKnJTs1CmRzEyOorc+X3Ide8XKRxDmoKqWEQoo/T2TfBUtcAXDCGpl8BQWKvagsdKQnFM0T5L8wsA/dq9fjKMTkNcacWPBnmyjWQTYgtKAvRCCk+5MeoqVbjR5G7eSsWS2IgS0Nvd/JW1XXkpvq+o7ntiBOYBEHnd+TbiUYUmzIPr81PW/2hlukizXlBSFxLUv8T0Mp27aFOhDe4B/+90+K/d+LlXps8SiLNNGUVDjoEHCv3HIwIwaDe/kYFumwKYRfJz0Iws7FwW1vQ4JkaHMTA0jIuj4yJgIVJRidoly9DW3o5o7QLY0SZxH4PXVtyNawVeqArrnlOyS3jujqconl0ouE2Fuwh2EMe7NuL8MdzM/qyncFm5/lrb6Kd5/dcaoDOd+stn/cvXI6dwANO3e01bQLh/mjyG/zV7COGyMnyicj3eXbpMbCYHsjbUrOGqUacGMJyahQkHYxUenJ8cxLlzZ5FLJwVYvXn5etypNcGn6HjBnMDnMy8KlVbFjIWbAi3YsmEL6kKl8CbzYu6GvUF4FbdG7sfPfw+PxLsEWFntqUCdNwLd58VERMF0Po34zAxmp2cQ8ofQUdGIdzWvRtQfQka1MWgmBcQ4NT2EsSqfmyJc98FJZMTQmf2TwATTzgewGBGsqGwUEKI0HBV1zmdzafzpwYdxeLAbFVoAH11zE9prGkS2D9bJ5sY4Ye0DgUnsO7AHLYMZ3KcuEmq7qtI62Dl3819TAV1z16C0mYGtuOmxT2tzOHzxDJ4/uA/T6TiWLF2CTVetwTI9itR0HPuGu/G5gedRVl+DGxqW46M1G4V9jo714/5zL4j1f2v1Aty5ZAOaa5qxW5/AIxOnse/gPqzI+HBN7SLcsO0GVBoKvHkLU9kU3j+yCycnL2Gh4ceX6+/A0rJ6hD0B6HMWFNvBUDCHfdWz+OHjP8To0AjqYtW4+4a70VpWgQjXJwf4j77D+G7vUQFif6WsA3c0dgjInVVt5EElrIWYL4xUKokXRrvxh6cfwXg+CSXog11ZglQmgzV6Of6gehMa6huEarxizoFjmngunMJ3zQE8s/cZGKmsGEtCwno9jLDj2nM8NYd4Kgknk8cGfzVWti3CspZ2tKkRUZv+eH4Snxzbg56RATSoIdy74Go0VTWhGWE0zJhu9hK/B5bPBXURLQAfPMhnMiIYxypENdkqMDQ8jOPHjuGhb39bBIUQ8hDWEjYT9EroRDBGH2X7CBYJdAhUmLqYkEXCawlGCGmovP2bv/kbAXwI0Ana+HuCdwIWqrwJ8KT6XNYWJ/yj2p3KUgIxplLmPCSUpaqZykseyzlGpSzBD9W5bDOhMd+nwpTtp2KVQItgh7CIxxGmE24ScrENPO/ee+8V79Nv+WIqbMI9AkDem/0jmCagpaKXQI2+KkqnFGA21w22mTaSKmhRfiWfF+9RRUrgSDjLAAVCeYJ0BhEQvvFF5SfnEW3NtvF42vud73ynmHf0w/ngm9cmpCV85osQkm3lfWk7KvSpZJYptmlDmbXm5eCWn3+EY1TQEkJS1cqxo/JdZLLx+S6rtGl/toPv84s2JzijzWgfWfNaqoWpWOZ8on34Hv2GYJFQmu0g/CUoJPwlGKc9CNEJDKkc5ppECCeV87QR28pzmHKagI/ncHw4zhx7PjPK8ZTqdRkcQbjLF23KFO4veRZSVQH56b+0H8E4YSRBoHieKqTOJ5SkD7HNbCdhKVXwMriAgJVwn31nXwjq5XySARdyvsxX17OPhNe8P1ORc8w5fzhPOC/4enm6d16HinACUsJhKvsJ/umzcpzYdkJrKtoJ2qkQv++++wRAZ9ACr0H7MJiBynvOK/oowT3nJM/ntdgHwlxCZmZ5oA15HRkAw77xs+3zn/+88Iv/n733ALPjPO97/zNz+p7tFbuLBRa9gwRIggXsFKtoWbIsS5TtR5bs2HGqchW5O7Zk2bmRb5Rc2/JN4sQyHRVLNk2JoiQ2sIgNAIne6y6wwPa+p5+Zuc/vm/0AiJZjU1bXDp7z7GLPzFfe9/2+OWd+b8HGGQ/3Jztv1gpzoYQCbaFbbJfIZuSLnXA9QJcMHax77Iq1aLNi2P4seEbXOL6QcQG5MX+cCLA11raFzdgOTg+sC+t8w30RvWGHOAdhx6xZbImXjZy2NeaxUcZsyzHgaMCcGDtjAFbTBs4lrG8cFOgDR2DzGSCbNfdl62BisyNEn8EdI0vWG3Kwzg6AbOsUgQ5spgPWKTLAmeR3f/d3jTOATa9uP3ezVnA24hz6xCGBedEmc6Iv9IFzyR/+4R8a+yJynv2Z/RY9sC9gk8gZpwoiy3nP2jvzoh8cj7ALbIYIfGRgM2vYtWM+984ffH6OJZImy5Zz4KBq/u//rPLuXSo0NGruoffJ9TyV875mR/LqO3lShXKf6jryuu7ee1V/4+1yunvlENE/m9TIqUEdePZZrfvCI2obG5e3fIX8pWsUZhsiQD40omnKA5TndLYlpjVXbdbim69V4v7rFRaLCnafUunzr+jIrl3K37JM2X/zgHESyFRDOYWyWR81paSmT5zTgccf1/RAn7rWrNK2h35a+dbVCtL18tyyPP+0XFXku1nlvSXyA1cxv6JsOW9suPSVx1T9+B8YR8jSe9+puX/1z4zO6x59QsEXvmgixpve/5CaHrhHmZ4eaaCkqZf3auDxL+tiratF123RxrvvlLobNHK+X0PP7tTon35Za6+7Xp0P3Cy9/WqpUJDOjKq684yOPveccrGqareu1YqbblJ5Zbemm9OaKc+oc8xX7UhO1dFRXfyTzyk+VVLXLTeq+FPrFPY2KjZbVfyVCQ089qSGjh2V39Op5W99QLXbNmuqO23GXQhDTZV91aZr1fT6XsW/8lWdfeYZtVZ71VRZpFJ/v/p7J6Sbe7T2J39SF1av0kxjvYKgqiWzSeVOndfYCy8p9fFPqtlNKLtknaorb5E3V5BXmZSTnlI4OqrJQkUX3bS6ly5V8m3XyL13oymF5F4saWrnce1/+GGNOxW1bFit29gvVzarWJdQtVxRetZVmrJZmRoV0jUqVauq4hHppcx3OM/3lSgXv51fexbaWpDAj4wEFgD6j4yqFya6IIEFCXwPJbAA0L+Hwv8B7HoBoP8AKu3bNeQFgP7tkuQ/rp3vJED3QgD6lEkpXnXSKjp1ZlApv6h0aU6FmRlVT7+q3NEXTJRLfmLU1DsHMiRW3aRs10o1NreoVNOmIJ6WE/qKWYAeOqq4iR9IgE5UIBHGJgL9DQDdRJIbEH4ZoPOwykRvuJ758m+PS5GCzuUo9DcCdPtQzT6suxR9bhq5Mkb+hxuge0HZPHgsurFLAD2IJQxAN3UHKwVTKiAMfNVVZhXOTWtuckKT58+Y6POxiUnl/FDNLS3qWLLUAPS6zk7F6xcpiLeaNqpuzNSiNun4yXMdRqDedTy581kCKoD8eSeHBYD+d51fvtH9xDdZEswaMQZsPDNMPfJ/LECPE/FUDQ2o+dPR1/X7udeVbW3Vv2+5xgB0HmxnK468UtU8XB5KOyp4UQaNvpiv3f2H9eqhV40tXHvtNbp77VbdV2pVouJrZ2VE/7F8yESuLq1m9FD3Vq1atspEnafyVTXUNpha3OVCyUDA3xl4Uo9NHTE2saKYVEPVU+g6GqtzVYxJnuupqa5e69rXaXPzUl2diCvtJjRWmNWe4TMmCvdEbswAdJOG2JeSVZnf2/2kOuOR89HGZLNWZFvV3tJuHHEq5ZJGZ6b00V1f0rGZYa1s6dSHrr1Pzams2YMySWJxXL1eGtV/nturo0ePaOtcRr/asNWkbG6oaZXrJwwMcJ1AnhvtXUW/qMANjQz3aUwvnTygF158QcWwrK1brtGtV1+vXsWVm5zSy4On9NEzzyrVUKs7Otfo13pvNwDjudOH9VfHXjPRj29ZukE3t9Nfg54MBvTY8CEDAW5KtOmOxeu1fct2NZSqUr6gwZkJfWDgCR0rTmhjuk2fW/6TWlHTYiK/NVWRE0+oP5XTM6koepIIt6Vti3X/tvu1uK5BqaBsQOufH39ZXzy718DMX193l+7vXB/tB3X1Ij9rJSibyLGZ6WntG+nTx049Ja+lTqmGOvUVpjU3N6trkm36D4tv1dKOpWp3M6qbKSqoVvVUZkqfL5/Vs889q/JMXtlkxsDU2nygeJG7gFRJeEpma9Td0qZ7Otaoq75Z9cmMuvy0nFJFO6fPtwyrvQAAIABJREFU6YMXduj0xfNaU9ehD9/yE6qJ1ag7SGtlKUkooHJBRYUgSjOdDmJyy6EK+bycVFJeInLiCRwpV8hriHTVL75oQDoABfgFSLdpfklrDvCxJUMApcAzZAJcBbKwv9la4AACIjRtJCbRp8As2mE8pD0m+py+AGsAeAuQbYpo9mVgDJAemAeooQ3OBS6zdiygBAoSAQvsA9wDvbEjm/LZpgwHElKTGDtlfESpMi/gMvATaGQBKeOgb84DfBONyphsLWtgGDKy91sL9ew9FfkiL3ufpm0+z7BesV8gJnsLAAu4BmAFlF6ZSpz01USBAxgBXoBI1rKNfkfOzNOmVWZ+gEbWJ30zdiAeexER+sgDCMx7tMEcbZQ++sPesX+bdhydoB8cKiz4tNHXFgQDGXkxJ8bKukJGzMvWIjcOkp5n5oeOgPgATfYIXugTUAhgZ6zYDTAYHQPfSCV9//33GwcM5MiYbZp/rsMOrD0xPvpHP4BdC/LRD9di28A9ADqwFohP2xZ+2uhfdE4dayAr8By7Q9+M16bjxn6BtZxn0/IzP+aLTaI3nD+YK5HMOGlYudk62DYa134mY00xFtKnA3Jpnwho2mc+QE4LjG32ANsGOgBwAsdJ3w04JhoZOMpBn+iXOtfIGNgO4AT6s75oB/ngXILjC3OlT+A9+rTOkMyfvsgWgJMTKdJZfzaCH/0gG5wHkANZH3DqAESiG2szgPqPfexjxlkAuE4Kd+wbvdvrGTOR0uiJfdKmPbefkZkPumWO7D+sGUAvewzgn7VN2/RpSy1wDVktcJLA0QIHCiA95/A39IkcsT2bHYJrzPeUVMroExvGttjTgOL83XwedxyjI7JB4HzBfsQ+xlqlL+yA+dA246ZP3rPp9a0dWMcK5MdYiMbHOQRZsx7t+TYrAHsL+/InPvGJS5kmWDf0QVvsE9g857EOAeDoArmhZ9Y3kBy9YhesfZuinffRB/sM1zNnHJEA5MjcjoV+WMM4PqBTZIrTCOfYbFjIx87t0ncdHIEdV4ViUc6u19T6Hz4qDQ4qWL9Rwb/9kGSycyTkz4YqHjum00eeVt/gS9py3XVqve0eJddsVCIel5NP68LR83rp8cd1w5PPqGt4RGps0nhNiwpuXGEQKptIKtXSIndZt4rbVivds1iJrma53RkFhYJmn9mj4T/5ksZGRpR4x3Vq+vdvNzKq8xLKOFEWKPfinM6/uk/PfO5zaoxJy7dcpY0/8U7lG1fIT9bJdcpKOmcjgO5kNecuNk7o8cBXbaVo7iWFxx6V/ssfqnn5clXe/XZNve/dxr4an35JevSrOvu1ryn5kw+q4a33qn3zZulrr+nC0y/r6Gu7tfz+W9V6/TXKrlst1Xs6d/K4Lu7Yqdxf7tDa2+5U5/3bpTuXS6WSdGxAlR2HtPell5Ra3KoV992q1IoVmlncqMmGuOaKc+qachQ7M6xzu3ap/MjzaozXaemD9yl8x2pVO1MKRnNKvDii03/7FU30nVH3zTeqacvVim9cpeK6LhWrRZXlqkr9dcdXw0uvynv0Mb3+6KNa2n2HljZuUnDokI41nZW/rUObHnpI/auWKUcJgjCmzlxc53fv08BXn9KGR55UZq6gYqxWF7zFam1uU0M6UKx6TiGZ6nqWKbzhNiUWL5azsUn+ssjJJDVYUe71U3rt4Yeltnp1XHu1rnrgAc0sSqlU45po/GwhroRiCuMJ5RIplSk/FITyccSXo3gYKENdo4VjQQILEnjTElgA6G9aZAsXLEhgQQILEnjTElgA6G9aZD/SFywA9B9h9S8A9O+y8k1AbBSRTFQ3m7V5sGNqQs9HKttIWRPNy9dnfz4ht02/LfnmgUMEnky0uEmLXVZCUwYGV5RWIYwAelqhasJAfrkiZ2Cfyqd36cK585rtO6hg8oLSqbTiHUtV19allvZFKratlpNtkhtPaC6Wke94JtV2wmcs/+eI729FmlGLNgz4yha+eV8m9fel0/6+aOvL11apcUfUuIkODE2aPx40EanvmohoEqxH6T6jaGbguT3fMVGH9kGqCfSmHQPRo+u+YcQ2Gv1S1LnVaQQjL6d3v5xm3UZDR+1cno+5kV+K+Lf9/N0o/cs10O05/zgd/SPj/d+0Sgn6joVRCvWS66jozTsvELQ5T2JrijOKEXVerSgzNabSxJgmRkY1euGCZqdnVPAlv7VHXaTnXLpcqeXrlKyrU5CqUclLG/0kAlfJIHpoSJp+E/GAelzq1MdMHW4HAOhHcg9dHiZGsdMVzzeQy8WuSTdo1qOrwInSzf8gHd/pCPQ4AP3KigBmrwqN/CKLlWwEOgA95UujIyP65MQefXRutxI1Nfpw4zV6f+NGNTQ2KFMGoPumTEI+4cknJbbj6vV0Qc+f2quX9r6kQjmv67feoHtWbdHd+VolShU9X7igX5vdbR4gX1vTpX+z5k411zUrXZbiubJam1o061c0PjdrIhM/Pvi8ni+dU119vd5d7taaoNbk8hiNl6V0XLXZOtXV1Kkt0aj2RK3aUnHFHFdHp4f0v8/u1JGjR80D7BUrV5oH1Y2+p6bifDriRFKZmqx5wL84XqsmL6W4F1exUlIun9PQ5Lj+n/1PatgtaduytfpXy7ernvIFoaOaZI2cSlXPTpzWB/ufNJHwd2QW67eX3mZgSzZeq3gQpQWnjIZZNqQMd8uqeqGBQDv9Qb1wYp+Jjm1IJXXjlm3avulaLQ49FWZm9eLoaf1K/w6VvVA3NizRr3ZvNyU8Dvaf1aGRQQOAbupaqTXJJqUSKT1SOqNHBg9o7769eqBhud6yZKOuWnuVGgu+/KlZnR25qJ8bfVqn3bw213frL3rfrp5kvZxAcoqhWEEHgxE9XNpjAFVdLtTNjct127W3alG6VvFCWTOz0/rTs6/qS6PHDXD7yLp7dX/zSuVmZlVtzipI87BVKpZyGhkb0YFzp/Spoy+obWm3Ohd1Kj8zp4Fz55QJPd24fIM2Lt+oFdk2dZY8VYOqXqhe1JfHjxmQuizRoPUti9XS2qIwV5JbiaI7lU4plkmpIZvVNQ3dyrgxqRqoMYirki9o59Q5ffjC8xqYGNHW5h793i3vlhM4aqkk1VtMm5IohXioYpI9zTM1TsOSr3KlrFgyZeqVAhzCUlV+xVexXNLF0Ys6dfqUgZHAS6KXASdEPAJ9gCY28wnR40BpIAsAnWhH4JStdQ2EQ+dAOs79jd/4DQMBAaXIFCBEZDXwDagIoOM9C1boB/sB6BCtTpQ5EAyIyViwc6J/ieQGggOHAL1AOuAgIAl4w7lELxMlDAACzhHlCuQBkAK4OAc4B8C2KZxthDfzQA5EOXMNMAy7AZJyHfYJYLOp1JEB+rMp6G1qaRstzIN+nHaAULQLZCPNMyALIEeEsa3TDFQDSBPJSr+kQsahwfbHGNk/mC/zIAoVGaML5ml1AAwEVJLaHQDN2rXw2QIsO28gIfsWkapAWIA7uiFCn2usfgHjFhjaqF70TNS6rScPpDOfH0mNOw84AW4AXV421TefT5g/80U+jIEIXvSFkwFAHX0jH4CeBcI2DbiNmiZaH7liC0Bvxse4SVuP08Aba5uTmh0dAo8Bk3ZuNiofGwIkMgYAOtATG7Wp9oGk2Ca2TIp2IDH2gBMD9oAcGQf2SRQ40JNIbyu3b4jAnXectPZia2yjf9YQawTdYtMW5FrdXZnhh/MZD44T6Bv9Af0tdGZuAFl0hX6xi1/91V8159lIfSL5Af/Ab+SGcwHzwtHEHtgaWRHYA1in2Bzrz6aVp49nn33WyA9ZIBuisAHPttY7c0W2OMegeyL4cf7ARtAh+iSyn3GRIh2HCN6zacJttiWb0t7c48PQgHP6JvIdZxmcU7jOnsdPdANMZv9g7dsMGLyHAwiOC6xLnBZw3KVdxogNoX/slfmwzvj/lWnr7Wdw1h+12+kLW2YP4W/sY9gx87FR8TaTBe1Y5xbjfFmtmn0HnZJlgrFiQ+jD7jn0h00xbtY6zi8427BvM0abIp795g/+4A/MPIhQf8973mPmYe0I+bH3M3cckGzUP844jAWbIGMB8Jf3APCMnzFjy+iJNWEdnrAF1hc6RUa0YR1/zGfh+T3eZtTiu8rs3Jwqr76o7O/8impDX8722zT34f+gMBZTIkgqW0yqevashr/2BQ0/+VfqWbVa2Xe9S7HtNytG9P90WWf3HdETf/3XumayX8tq4mroXabRug6VkxnFYzFlUzVK1NZJ7U2aXdEhkdUiGVfCC+QXi6p8ZY/K/+mLKuFs9p4blPiVt5lx11RdpalVk0hIey5o+MlXtecLn5e7tVNdt1+n9Xffq0qqV4GTlaOyYtl+ySnLDzIqVrvluDED0FOVoobOnVPu8UcV/vmfqPO661T+ibdp9B0Pmu98ra/sV/wrz+js3zyi2uuvVeP2m1R/1VUa//zXNH3wuEp+RYt+4ceV3bpesfomaaaiC3v2aeClnRp7fp823X2vOu69XsXrO0y5p9jrfXI/+5KO7tql5JZe9bz/rQY+FxoalE8lVQkqaugvq7r7uAYe+7IunDmm5t4eXf3Otyu8sUPlBlf+xSmlv9KvwSee13R+Sg3v+zE1rl6pZGe3gsYWlYt5lV1PlXRWVfnKPvFVeV/4vE7t3q32W9+j2lU36MLOnSqMvqJsZ0zLHnxQQ9dvU6l7sZJOQo2Tjs7v3KuLTz6l3i8/pvquLpXXb9LpnrWKZbNqcgtaXD6nkHIHHd0qrtyoRGOL3Ka4/GxVs4VZ1e6dVvj0EZ363OdUuL5XDXdeq/W33aZCXUx+MnKIllIKQ0cB38eC5LyjPRl5oucbruPLi3LBLRwLEliQwJuUwAJAf5MCWzh9QQILEliQwLcggQWA/i0I7Uf4kgWA/iOs/AWA/l1WvqknbNO2A+zmATrDmAdSQBPStnMQVe6ayqqX4Su/VQ005ywAehQZzsMFT9Pm3IoyKoT1po2kPGUMhpES46fkDh7R1NiYSsdeULlvr4qFgsKYo2xtVi0dnSr0Xq94y2LFauo1kF1mgGUirKqxPKFY+O33Io9mFqWh/4ZjPtX239XQFfD5G2D6lWcimUhqVTcxD6JJI0y0cgTQPfPgyTU140McDPxobraOJr9b8HBlxXLbu32A/XfGR3ug9TdwbMZDdgBzfMPcLkPzK+uXYxvhvH18Uyudb+oyQH8zBby/c2neY2FMxCMgn4Lrq+SFUQr8WFlyqkam9blxxUs5+eWy1N+n2aFBjY+Oa2Js1niTxOub5ay9QZ1Llqpm8TIVOleZNsoxR3Px0Dy0qS8Hai5Fc646VVXMOpGBsY4HRPeUykmxauTmUI5LBMz6Tqi5JCkgQyV8Xw0lHEOkqjyVKVPwA3Z8pwF6IghNJvxLO9A8QPej9ApRDfr5pQtsT1VD88D3k9P79Jszr5jolg9nt+gXmq82YDBVlLxytD6NbwO6cQI9VT+jJ0/t0Su7XlGY9nTz1lt077KrdUcuoXipoqdm+/TPh581MOgtrav125veqoSTUCxfNQCdh9YjTlUDuRkNDg3qT4Ze1j5vUkuWLdMnwq26Q4vMOMf8WcVrkqqvq5fju6rOzhlHjnhtjdmDXpnq1++cfsZAxnUNi/S+a+9US3OLuv2UOmdNPgMNp0LNpLwoOk8xuX6gUrmkYlDV9NycBkaH9CeHn1WxIaW7Nl6jn6/boAbFTeR5xk0qyOX15cFD+tkjj5j95sGuDfrNtREEyiiphB+VJvCqVZP+ElueS1RVikcRp18vn9dzx/dq58uvaG1zm27afI2uWbNJS5RQOZfXC5Nn9S8Hd2giN61NbpP+dcPVUeTp1JxqUvUGOm1s6lR7ldrkMf3F9GH91eABAz7e1bFBdy/ZoOVLl6s176g8Mqnj58/qffkX1J/2dXXzEv1R173qStQZZyNPjnJzOb0wfVp/MPGCgY/r/Vq9t5b65teqLZZVbKZkUkH/1+HX9FjhnIGNv9tzu+6r7VUpl9NQvVRKxZT0kiqrrL6BPu07dkjPHt6tlWvXaPOKNWotODqwd59OTI9obEm9tm3epq0dK7Q+1kzyd+0cO61n+vYbMHj/orW6p3eT2lvbVaiQHD40sDBMpFR1yTZS0SIno7BcMRkDUo6n3OycXpno128NvqjZaknb21boY1veZvaxulJcHbNJKZdTqTamcn0yyoJRrCqoRHsQQJ067yal7nRJLgkdknFVUqHmCjkDrwApgCh+kjYZOGYhI2sGUAqUBugCzwAlNrW2Td/M9cA/QDpRpkSyWuhlYStrhNTkwEmbEt3WMgbMALGAQsA0oikBXQAdxk60NACQWs0AZqLTgVOAHsAmqccBqNgqY6EtQA4AnVrBODBgR0Sp2jThtGsj4LFf5gRUwyaYN7CaiG6gGLb5/ve/30Qx2zTMjMlG4ROFa6PTLTyyMgKScS794xwAlAfUffCDH7wEGnEQIE0+8iMi99d+7dcMuLIwCpDKvJkb8IwxACqJUgds2Rr0wESuB8AjO8ZnPzMgY8CXjYBF9syRMXEd8BSIiJ5578ro6ytTjnM9MJUocKKEge7APvqy59nob+uccGW0v3U4QF7YAe0xf+Ah8kanvEeacHRKH9gZcqQ9rkFP1kGBqG/WF45DH/7wh02qacaCzICa2AdOAtg1AN3aFH3YlPvYOC/+D0DHzpEVOrS2x/tAcmRNfXM7NuTE2sH5AVBPvWj6QY7Yo4WW1j5sdDw2Q3/AakAmusX2AcFAT4CtBeYWQlo4zk/WJBAdeEwqb5u6nDYZN/IC5lLHmkhja3PYjC0BZKOQSYEO5CV9PeNGxvZzJhH8QFbWN44Stp62jUDHSQR7ABrTBw4ArE1sFFkxP3SBAwkOBtwTba1xHEQon0AkObpnD/7ABz5gor1xBmAe2AZ90Z7JgOK6Rm6sURxzWN9AfnSP4wVjtxHQ1kGD+u+sa0AyfeMsgN0hc5wLWFu/9Vu/ZRwiOOjH2r9NwW4jyE02j/nSSjbjhI3KxlZw7GAdoxveR5esEZxBrD6t4w1z43ebIYJrAeikRSeann2O8fI+9sJ8kAl7hdU9ax2HC+yFMbIusPvf//3fN2uCNc3+hax5H7BPG6wz2sEBg/32l37pl8z+hmzZP7Fl9IdM6YPrOWgf2SAz9iL2D6Lt2T94WZu3EfpWVvyd3yOngbhx7ph7ZYf0sX+lRc31it/9oEY+9FFVqhVlqwktKtWoPDys6v/+tML/9t+U7uiQ+89/Xs7bHuALkTQ5oZO7d+vRT39aa3ukNVct07Ibb9JU6xKTwj2dTCnJd1I/UMEJNJjCU9xVsuqoviAjy8QX96r+o4+Z2tulh7ap8OEoO0VirqJYIaB2gsIvH9LcYy/r4lNPafxnN6vhweu1/vqbpLBHoZ9VGFak1nMK3JL8Skp+ocvMz8PRsFTU+aNHNfPEo3Ie+XP13H23Sm/7MQ295U6zvjr2nVD6ya+r/zOfUUNHl+pWrFJy9Wqd/coz8vIlLd60XsEv3itndbe8kivvdFnDL7yiczt36nxfv7Y++KDa77pWk5trlYgllP76SaX+6Amd379fun21Gv/t25Tt6lI10SjfrTH2l9g9osITu3XhC1/QofopNd20Ube9510qL3ZVRUYXppV++ICmX9qj2VpH/m/8tFqW96o23STlMghOZeyxtjb6/v7Xn5H32Yc1Oz6u9EO/qPJ1t+nQa6+p+YW/VvPsRdVu3qy5dz2kcMNGpeNJpYcCDb12SEPPPqW6Lz6stnveIvehd+vk7ds17VdVXxrX1tJ547wwm6jRWKJOcf6Rlc0NVQgKavjyeaU/v0eTjz2m0Z+6Sokfv0Grrr5aftyjvpD5rjWbzqgUhArLgTL5pOJu3JQHiMrOOQocatYvpHD/AftquTDc7xMJLAD07xNFLAxjQQILEvihlsACQP+hVu+3fXILAP3bLtIfnAYXAPp3WVffQYCuEIA+ZTh0FYCu6CFMPHCUCqKI6VT+ghJz501EQHjiRRVP7NTYhQsamxyT47lqaGmTv/pW1XQuU6axVUP1K1WO1ygpX02VyR9IgO57ycuR3EE1qo2Nc4JDRl486OHqgXlQbKAVdbTn4bmJSDdRTJ55IGBqVYZS1fcvAfcrI5XM71cAdPsg1zxHoE+bC/uHGaAbfJ6IaqDPA3QjQ68suZH862ZH5RXnVCkWNbV/r6YGBjRDJGrJUX1dg5oX9ypz9e2q6eqW07JI+brOqB6kF6qQih6qZotVNRWqRj+hyeAe0dgKqQPnvReyJSJsogc5CwD9W0vh/mYAeqwamHTr6OSTuYP6lfGvqzw0pH+d2qSfa91qHqbX5Mlm4cghfajrKfR9FaslPZ4d0xMnXtfu119TpqVOt22+TW/puUrb86HilaqemDyl95/7mrGDt7St1odX3aVsMqvaIKZMOXpIW0inNeaXdaLvhP50bLcOpWYNYPiPhQ26JWhTGPOUj1ekuKO46ylexGmGB3xEdFbN2t2VH9R/Gt5pIAQA/eeuvUsNdQ1qKzpqmwmUbmzUZMLRtBeo4lRM9FQ8iCJCmc/k7IxODpzVf9n3pCrNNbrv6hv0s+mVanJTioWOksXA2P1XJ07qn/c/YR6C39u2Wv9uyU0GRgHQ49VIVy510OdBRj4VGIDO8VyhX8+f2KvdO3fqxuWrtXXdBq3tWaYVqjVR0i/Nnde/Htqhi4MDWjrr6t3OcgMV67INuu6amwy8WJ5qMACdfe2PB3bqswN7zEP89y6+Wnd0rzEwrSMfU2FwXIdOH9cvhrs1VO/pmtZefbz5Ni1ONSjuxRR3Yybq9/GBffrI8DNm/7yxplvvb71Km1ZvUms8I2e2YM75r8Ov66uVCwZA/LvsJt1Xu0zZpiadCiY15/kmGh4of/DoQb1yYJcODvfpuhtu0I2bt6o7SGrnK6/qlTNHtceZ1qaNm7Rt6Rrd2LJMKaX08uAJPXVmr+nnzqblxglg9bLVxmmmHFZV9asK4gn5pB7hfubHTCYAatLXeHFTp3zHwDH92sBzqmtv0V09G/R/Lb3Z2HJdMa626ZhULiuXDFTIuGaeMTH/eFSrtFBUpVKNgNlMSQknrlhNRjkVRKIZ7AOIA4gCAAI1SP9N5CMAETAIZAE0WfgEgOQ6m36c3wFjgCggD6mZgT5cz/+Ba6SmZgxEKALgrkyhbWvpAhGBsji02BTZFiCzvgA/H/3oR00EMJGmQDYgDrCIPhkXAAv4Q0Qxaw8oRIpnzgEOkYqY6HraQ4Zmfcxnc7HQzcIs4KOF/8BJgLcF5ja60rbBfdpGKyNDm64cHfB/+rBR4oBY4B9yJooeUAjMA/KRUhrZfOhDHzLzs7AeHQFKidLlJ3sWUIuoUyKlWSPIGVDKnHgPqAWsRA/IgjlzEFXK37iOCFLAJcCPyGlS2wPT0C2gjLYYA/1zWHgNvCXimAh6rkHfXGP7sDLkpwWa6AZ74OBcC3ltmzi5AGnJFgDsJKoa+TBWC+K51joA8Dvzwm6JkAY+Eo1rwbYFgbyPDRBFS0ps1jnt2RTfAD3mg14AuIB27J950xeAGDkB4fnJeH7913/dAGdScyNH9AbQBCaiV+CnjZ63abXp0zpXMGfsAbtBR6wP5o4jAGnWmQN/vzLy36bIt84e2ALrEtv+7d/+baM3GyXMmsIhAYcU1iWAGRBKdDeOGbYEAQ5MvA+wJTKd9ck+jJODzUDBe5zD2HCUYG0yP7t2cGwhgp09DviO7WHvNoKbObJOcWJhzNglTjSsKWTMdTgmYIeMnzEwRvZ65m8/A1tnHeRtdUO/2C52hRMBWRc4z9ZLx5nEtm2dMrj32jIC1ukHWQHgWXMWbttoa7sObJ1y2mfu9mVlyfmsa2wSPSMHHBSQGc4u7D8244FdE6xFC+qxNe6HNuMHkevslejVXkf72Dm2yLxYU4B/7BpbZI42qwC1zXEmwaGB+ufWiYXx0h57Bc4VjAF9MkZbcgAnH+rV49yATn/zN3/TtM+awZY4cExh3WB/2A52gU6Zj7V5zrNrzaaOZ56JRMo4tU08/5SCj3xQS1d0Kvvg2zXxL37LRBjXVGLq8usVTkzI//SnFfzxnyiGY8QvfUDOO36MDYQaBTq5f58e/R//Q6u6fK3Ztlar7r1PxYYu+Ym0cQj2SqHilNdIuLqYjDIUZQJPrX7S7MvO519R7W89okRtrYoPbVPu39xpHAViM2VpYk4++96nntPc13ZrsL9fpX+xXY1v3aalm66StERBNWsc37z28/KdoqrlpMpzHfK8hOIKlSgXdHzvXs0+8ajSX/srLXn721V+8AEN3bzdyLD96DlldryswYcfVkmeYrX1qmtu1syFMaU7F6vrnrcovHedSk0JlSfzyo6k1P/EDvW/9JKmJia15Z3vNAB9YlVMqXhK6eeOKflfHtd4X5+qt6xQ4gN3qIH7S7pVBa/G6K/usf3GIeDQM89oYm3G1FDf9rM/rZnYsGJZV5mxkpz/vEOjL+/RdFNCsY98QC3Llqo20yzla8xnuWo8pnI2G31P/Ys/U/AX/9N8l0y855/JvfU+lSYnVf38Hyu/82lN5XJyf/f3lL7zLWqorVd6ONSFV/fp4tNfU/2X/lIdP/ZWxX7mp3XqpuuUjzlqKE9qQ+6sqWFfTNZpurZTYzNjiic81aRTxjGx4fPHlfrsbuVefFHFX7hF8R+/waTH53MVmfP4Np3LZFXmk3RVyhbTiuH47Tgqm9sgX7QrCuILAP27/LRpobsfEgksAPQfEkUuTGNBAgsS+L6WwAJA/75Wz/fd4BYA+vedSr57A1oA6N89WZuerohKNlHKl1J0Xx4Hid1tanDqkF9OE345hXt0XfSOiVSO4jnlKPqSGjhxVcWDDdJUO/LCKCV5rDqneGXGRAo4o6dVvHBSgwMDGjx9WLOTo+YBTMOibi3q6lZbV7cqTW1SIqXAy6jkdYmEwk7/g6RAAAAgAElEQVRYVVIlxQAIbqC4onqkAdHdjISHRk7MRPSaKV8aH6m9qyYdPKONkZ6eaxxXRTc1H41vI6OjkNdLyO8N0ehAFvPV/BvCvC9HsF+RON2kl74k9vkx8oeIdZuE7SYC3YL1KyORrFai+q2RE4KROQ/1vln0u2nPJmIn9fs32pdhN280hMvJB77RQEjhfkkCf19a9kheyP0bjOvKXmzU+xVD8YmenI/4hzvbFN0xP/rdwH7S3Nsod1tfkRSR8/UoyYFf9UjZFwgMyQMVA8qRqKlJwPx5ghIBlIRbkcf/qYU3OqTi5JgmJyY0fOq0CrOzJhVjsqFdi7oWq33pcsVWXCWvplaVVFazSbIpkIIdqhil1I9XA6Wq0YNyxGTTiOPggG44n0he7J/Dn3/gQxr3iheYB3xeECpJzXtjp5dTDn6Xd4V/Unff2Qh06n67Zv8wye8vpW0P5buRIwpf7kktbn6Xb17UF//6bJ/+6uIenTxwQEuraa1v6NSq1au1qKlV9TWknM7IY5+qljVVnNYrI6e1/+wJXbxwUcuW9eraNdfqqkWrtKTqqFIuaGf/Uf3x1x83kXfXLVmjB5ZtUTaTVcZJKOU7JiV8RZ5ypZIGR4f0RwPP6zV/WD2Le/QzrVdpY6ZzPjLGN6nagdlhoaBkLKF4LMqYwBxPzg7rkfN7dfz4CWWTKV27frNW9axSa7xe6bKnalqKEkOQutxXT8FTUznaqSZr4jo7Oaw9R/frb07sUv2STr3thtv1YKVd9U7cROtUXU8TMxN66vxh/c7hr6m7q0v3Ld6gX+i+1mTDSIcJpYIonXmFHpzIxgtJareHqoQV7b54QruPHtDhg4d0+5ZrtGntOnW3L1Kzk1alWtLx3LA+O3xQJ04dV3F4Qs0VShOEurp7td551R0GarQlalQfxuVXKvrk8Rf0hbOvK1/I6xfW36I7l64z0YxpxTUzMakj/af0q2Nf14BT1KqGDn14xe1aWtdmioucnRzS2f4+HRjq0/OzZ81Yb21fqV9efasWtS1SIp5SrlDQibMn9MVTr+toaVIbN27Qe2rX6LrMIiXTKV3wCipQlz4eF8jg5YO7tXvvKwomZnXr9pt17dXXKOsmdfzkce0+flDPnTxggOKG1Wt146ZrVOfW6ejYOb3cd0CHDx/Siro2Xd27SuvXrFdtskZxJ6bAZ8+umnTvRMG1xGvMHQp/qoSbVN+5c9p54qAeOb5LK9es0Y2rN+quzrVyHVdp31Nt0VW1VFIYc7kgql3teEp4cQMu53I5A1mAb6+9vFOpZFrrN21UKptSIpU05wOwACFEmhKBThpsItCRNZCElOFAaaJuSWdu00TbrCi0TRQw0bPM30Z5A7mAT0A84CQgksheoiqB3ewRwDGuB8YSSQqwAV4CZIGnHBb4MA/q7QJ+qK/M+ABuwGTSvfM7cIeoamA8KaMB7fwfMER0LWCSqEzbJu/hlMJ4AKtAIpNZYW7ORGgCD3kfwETdZ/o099swKlsAkLC/Mw/miNMBEIYx4gwA9OIaIDeyIJoX2RFlblO40w51j4GM6ASHABsJTAQ8TgOMx6bbJxIY0Mrc0bNNo43jANAOqE3kK7DQOjIAMQHApLgG5jFfwCH6BcSy/oj6R/6MGxkAuZApYI+/AWGZL1CaSFkyGJDWnxTSzNlkOsChj0wvhcKldO7Ml+uQAXaCDqwO6ReoBojFkQNQy/nAcBwEaAvbBG6bbCGplHnRHmCf8SM3xouTA2Dbpoknsp6x2jTnZEawOrTR54wTxw1slAOASyQtcmVMpJgH6gMK6QO5WQcFUy+5rs5AXGwO/fIe/WBLVzqA2MjlK+2FueGUAQjGCQA9YheAT+NcOl9r2zjqlUpGl/TJ/wGt9MncWZuAVgudqWuOnGkTRxCuQ6+Aa2zHZlvgPaK/Aak4UOA8wBqnfewFxwAcNrA7bAW5AHWxLebB+ga2si7ROwAVJxXr5GnTvLPOsBf0QQYI7Ayoy2EdFD7zmc+YtcLeg/0C2pEZEJy1zHnIGsjNT2TFmqF/1j79smdgg6xF5Me16ARZcQ2y5V6NXAHdyA7nAHTM3NkfWBvYiM16QFs2awBtozPmbdcFMsfpwMJ++rS1wdEZexPyYq2juyuddmgbsM1Ybbp5xkq9eWTJfoktIUfWDmuDqG90Qv+0h6MJ+yVj5jzslD2G9O60QdYP9mw7B+wNaI7t4LTDHsGeDLC3Nko/OEUhd+yF2uasWZsRgPVAxgHO4/6BXRFlzz7K2rNp7q90NrAOCdzb005Fg2dOa/jZF1T5o/+llddfo+b736LSj92tcqkoJ+6ZMjt+Pq/qI0+r9N/+ysy/9SffppYH7pYaGuSnA505e0JPfvGLWnzqvFYtXa7Vb3+7gq42BWkyKEiOH2Wj8ROuclmcWj0DUjPyTNr2ua/t0tQn/lr5Ukl1t2xWx0/dqRQOsvmciuf6NLx7tzJ7z8o/NaCRkVElPvRzqrtru1q7u+WmmhU62IOvMDOj0KHGkye3mDHfN1yyJJV97Xv2WZ177hkV9+/SrQ+9V/W336L86mUmkjtTKGr22HHtfPhhtR8cUPNYUfFEXCO3rlbtzVu18oYbFDRm5Cc8BQUpcbKq/ke/ovP7XlOxvVbrH3yr2m7YoFxHYD4TxA/0y/mbl3Rozx6l2xu07NZtSq5bK782q0Ihr+mTJ5V95qj8XSc02Nen8VuXqunBW7XhHT+uWY0rnvGUHM4p97FHNXHwpCqdTWr98PuV6WhTtTajsbqEAdvpqqfGUsJ4X+f/8rMqfvrzUQaSn3+ngvtvkSpVxf/2GeW+8qz6XnlFze97r+rvul21a9YoFpfOHT+qczteUOazX1bPtdvU8MB9mtp+rfkclPSLaiYzWKmkaiKuYn2dCl4gz3UVj3l4canwyG5N/u2LurB3n5b90k9o0T03KYlNJGMK+P7Hd6tY0oD0IHRU9uLmO30scJQuRPn2fNdXJbGQwv2f9EVv4eIfWQksAPQfWdUvTHxBAgsS+C5KYAGgfxeF/UPQ1QJA/yFQ4rc6hQWA/q1K7vvvuqi6c0Q/I6xq08Mb6hg9IA99eeF8BHZpRuWZcY0MDWnkyE6N9J/S+NiI2r2COlvq1dnVqcbWrBI1aZUzHbpYd4dKTkZuUFZNOGO+YCecilKKoqf8EHgW1eUsu0mVnKTpk+pnoTOfQt4vKgZuDUOlg7w8g6BczcWyBrrbRNGG04V2BlHK80v116+I4p+f7rwy5nNKm//Z3/l6X4G0f/8p7B8akSHCkQ4jP/83HvPQfD6l9qVpX3FaZA9/d+4ldDQfaZ+oRjXLOVKV+d+BFvOpu43dmAjCUD6R+i7R5J5Cz1UpNh/1Iv4eRfSH2AGOH0Bzv2JeHOmgJK9SMmnb5y4MaGLwonlQOzE1I9eLqb6pWfW9a9WxpFfN3T0KWnuMK0nJ8TTtpk3bRJok5zMI/EPie/Pvf3MnhDffznf3iu80QE9VSJHJ6rtcM4DfeSjGMgPwlvG8IMrf9ZWPVRRzYxrOTejY0BkDVPomh1T0AgOhOnq61djUopSbkud7qvgVzZRn1H+6TxNj48Zct67dpHVL16m7uVMJOZrOT+vYkcPa8ehXDAzYsGqd1vWuMg8Sk9TAJKIdG6W2ejFK4/xHfTv0wtQp87B9y7K16mpoV8pJKkOkZ+DICxy51aJa6pvVVNekmBczbYzMTGjv+WPmwflEKadke5PWLVunhro245iUU041VV918kzbN5TrtNxPy43H1Vfv6uDoOb2891W9PHBc3atX6CdufovuyNUrG3iqxlzNZBI6P3pBz53ar0/uecqAiPuXbdZPL7oqqndd9ZQJKMvhKB8LDDTnyCdjyruBCn5Bh44d1qEjhw1wvHv7LVq3erWam5oV85Iq+SUj+wMjfdp/8IBODPRrMMgb8HDP8i366Z4bDHTJuIB6V8VcTn929AV9qW+fAQu/fM1bdMey9VEEbMLTdH5OZ4fP6w/6n9eJqSE1OHG9u3eruuvbVFSgPaNnNTo+pqnZWU2XS2YOt3av0b/ccneUxpqH1MWcDh4/qNePHNBcpWggxF11vVoVazB7+2TGUSnhKHAdHVNFzx3cqQN7dqlnWrr9hu3adNXV8r2YJmcmdfTMcT3zytcNdOlatkRbbrpJnXWdGitO68jFE9q1e5eZH/ASYNGabFCNmzT3k7CUl/yqErG4epoXqSaVluPFFIRJHT91QocOHdSJQ0d0zdat2rJhk5a1d0XOOqGjVOga+STIXOB4BrKxL1L/NZVOG5ubnZkxoPHPH/4LlSsVA4mASAAN4CEAxKYOB5ABsIBIvA9kIbIWkAJ8ws6RnwUktA9kJd0vkJXa4oAUoItNtQykItKTNdfb22sAHXAYuwYgASUBp4Anonbt9QAv7uEW1AOtAEsAJMbN3wHkwDYbVQtUAgoCVekP6MpY6RPABgADarJGkBXzw0kAnTA2IJEdEyAKuIasSJEMYLJRlMicdvnJATxGxlwDtOQArCFH6ygAbAZWAtf4O5Ac6GVTQxNBDmDEiQDoxZjow4JvQDpz5ifvUc8aSGvTMrPucERgPjhCEBWKXCws5X1APOmckT/nIEcbZc99D9AHiAUSIweiWbEPgBvwHFCOjbMPMRfkA7DmGgChBcY2bT3zQw7oAbtBP6QLZ170zzUW8DMv5o9esB/0SrYA5IojA9cA0NER/bCmgWo4DdAuQB4dY0MczI3Ic2Aisgc0Yp+2tAC2hf7sedgg82WOyI7+iPZFbugA++N+z7h/+Zd/2fTHwfhxQECO2Dp6sRkYLHC1NaBtVLddP9gG+vn4xz9u9MaciARmDmbfTUafVy2Q5l6FPbJ2AOT0ic5Zt+gUeTI/gDfQGrmgP2RGannGZdc26w5nC9bJn/3Znxk9YRusFeAy6xlIyvisHZCFgmhnAD/jA2ID2T/ykY+YdpEdjirWYcLOgbECdBkX6e2ByujS1mkfGhq6FOHPnGnDrh30z1jYZ5gja96mfmc/4Fr2JSKgsRubvh+ZoXfAPMAX2RCpD2y3mR1Yr4B9nCzMPXzDBtMG8sIOkQO2zDoDQrN/I1/2KmwD+fN3WzYAm2KcgGWcjrARSgJYu2VPs2UjbKS8jdbm78yVvZJ50Sdrjv0YedIujhGsPZvVgrlQ6gCnBBs5j7MJNoFe0Af921IOtowDesdpBIBuU6/bVPGMi36QG22w1gDkyMQ6HrBOGQMHNvKud73L6Ix1zhxtCQDW1xudgLnXZUqT6j+4Txd3vCr/0y9qNbW877lJur7bRJaXMo7mWiJnheDJ/Sp+aoeOHj6s5XfcpBX33C51d8tvCDQwMWAcr1o+/7o6/Tp133qLwuXN8mvi8oNQge9ETtXZpLyueiXrahVPp6W4a/qZ3HVQ5z/7uM6eOqW2jg6t27pVbleXguqcioN9Gtu9Ww2BFM7MaaivTw2/+Tuqv+12ZaknX5eSYpGzUAUnbNfBlVupSiiH0luUUSlJrzz2mI7v2q2poWG942d+Rj3XXS211kvT01JtUhenRvTE3/6t1n7hVfUcHpSXTOrcbzygmrfdqNUrVikYzct14vKqCWnXhM584YsaOn1E8Vs3qPeO29S4vlfl+shhxOkfVvXlw3ru6adVN1XU5vZeuRs3qlrvqZAb18yRI2o8Oa1E34TmhoY0+65tyj5ws7q336Risix8JIO+UU1+9AsqDowqsbxHi//F++TV1miq3tWZJdF3v+ZZqWcMv2NfE5/+oub+9km1LV6s4j+7TYW3bjJlgRqeGVTlS6+p/2/+RtnNK9Rw/RY1bb9BWpXVwMQFXXx5n2J/9qxa6ltVv2GtgmvWy6lE8/Dq61Sem5Nf48rpaVTdokUms1D0pS2t/sde0KmvvmD25lt+4We15rbtJq1/JZNQSBp3vqeHxm1a+JGOZTyT5SdZkdpyrnFgrriBiolvf/m37+43rYXeFiTwvZHAAkD/3sh9odcFCSxI4EdLAgsA/UdL3//U2S4A9H+qBH+Ar18A6D/AynvD0N8sQE+EJTmVnPLUxzt7QKPnTmvo4gUFY2cVD0rKZtJa3lGv+o42qWOVRjoeUMWrlReUlaxOKfArioVFJcPoYadh9ET5hqFKTmIBoP9TTev7BaDbsu3GSYJoY9cA9MCjJnlUw7Iq/h5FMAL7qRTN72mRrjt6sJfMz8ifnTIPRCcHzml8cNDAgngyrcamZnV0LVbj8nVKty9SrKFJ1UyzSZdfdmOajUU1BePUcp13APmnivfvXr8A0K2zhXHXiFIb6M0A9KJTUc4tmxqROaeskdKUzpw9oyMXzujM8IDRfSUmuYmYkomkKvmK3NA1kUAA7XQqrebGJm1Zs1G9rb1qqWlSqIpGJ0YM2HzlyecMqNqwep3W966OAGPoyq1EUdoxHuT5PK+t6n+OvKqvDOwzQKY1mTXR5ESbp/O+Sd1NVH1TPKWN6zdo9crVqq+tN1A/VynpTG7QQJETF/o1kJs0Y1UyrmoiZhyFktMlNYVJLe1dqnc2rdU19d1K1dXpdE1F+4fPauee3do1dEZdq5bpbTfdoXsqbaoph8qFVY0kfV0YGtTLfUf18IlXDEy4r3eT3tO2MYqwrXgGonPk46FK8wB9LuFoJqyYtKtHThzTsRPHdP7cOd13+x1avXyFqemejGeME9NocUp7h05p957XdXb4ovK1cQND7li8UbfHeqLaqCVfbj6Cqp/uf01PDR83Mvz5TbfqtqVrzYP5YjxUwa9oMj+r/3f0Ne3qP6bpc4PakEuqPpZSmI5rOuOqtr5OgetqZGY6qkXbvlw/vy6KQM3FpYHclPbs26OjZ0+Zh65A0u2xdvWGUd356dqYcRQoB772e3N66eAeHd+3X8tyMW2/ZpvWrF+nvBMoGUtqeGJMLx/YbQBRmPC0YvNGbV2/VW5NUsOz4zpw+ICOHD1ibM1AQx6I+1ENZq9QVk08qfbWNl21er26OhYpW1OnXCU0GQeOHTmic6fOGFlt2bhZS1s6DNghU0UNKdmpB1sNFFairBrGTc3zlMZRoFjU3OysgS//43/9T732+usGGgJDAIcAcJvOG50DW4B3FtgAIEkVTH82rThAxaZ4Zq/EJoGi/A6kA8ICjNhfATxE8QKTgE0WRNInkYroBcgFLAMCWeh7ZepmYBfzwT6AzLRDNDaRqIAdwA2AiHOYG+Mg/TDnMU8iOIm+BSYxZ5tKmzkB1oBnADoL/QDctAcI4sX1yJ700IyBl00BH9Xz9Uw/FjwR8WrTkCMn3mNMwF50DxSjPZv23KZ3ZxwAfZwZkJ9x+iuXzZyA1IA9+kDeQFzSiNvoVf7O3IDJ6Iz5sFaQHWsJnSFv4CsR1rQH7MJe0C/9Etlv06PTHtfbtNVANuAq+xw2bCHhpz71KQMxaIfxIRcLHZEL55PCmuhm4CNA97//9/9uoBsADvgImGaOnI/egZH0BZRHDzgUALcZJzAYnVinAPoCNOIUQpYA5sUBiKRNwDugn3NIrc77NirWplNH/syfNOrIzdbbtnpmPNgOYBIdMmayLAD3LQgHRgItyT5Aumv2EsbJ+OiPw0bg2vIHFuBzzic+8QkD+nFiAGRbRwRb6oCf2AQRxawv1gtyx9aArcyBtcY80Q2AmQhu1hR6ZZ2jd2yY9m1Nbfoj+ppIbkA0Omd/5KAN9gT2A2Ax9okTDWPAdrADbI6sBtgifbEembt1HMCeOIf1wFgB8dgSa5Z+GDfzx0bJggGYpT2TRns+awFyZL8ARpPtgBruyIcxESVN1Dq6Zz0hI5s6HrtiPyatPudinzitMHbmiV5Ylzi8kH0AO0Pn2CDri/eRG/PEjtmb6IexYFs4FaE3bJKx2lrvzJd2sBt0hcMAuuE6C+4tWOY6W57JOlewt+FsgN0iP/YP7JkxE+HNesLO2DfpkxTt9EU7nI8TB3sf5xBZbiPQkbXtA8cBnD6weWwbpwgL6jmPdcqezfoGoqMPxsGaQV/Iw2a3QL44RNAPumLNMi+but3ut9HncJI/VZSeG9HJva9p4NldSj26R6vuuU9t926PADpOLclQsw1OtCe8fFr+517WC08/rWXXX601998lZ/16QbYn8pHDVM2nXpRz8LxKYaDyyhYV4tJcLq9SsWrG1Li0S9lt69W5aqUaujqluqzpJzhxXqVnX9erO3aoPDKiJmA7GR7ckpKZmLoXLVJNY7Pmhkd16pln1PF7/1GNd9ypTE2Nwpq4yXCFTCuqRmURLEDHobZYkaYKev7xx9V/5KjcUll3vuMdWrR5ndRYwyYlpV1NFmZ0cO9etf5/j6vtwIAae3t14d/dIef29WpraZU3WZGruByqX+w4r2N//SWNDZ9T73vvUdPWLUr0dqhSX4pS9A9OqrL7hF564gmVj5xR20RRiUxGk5lQhYyjumxWy+pWKjOc1+hTT6nug+9QzV3XKdGzWOqq1XQpp4m9J5T7T19SphCoYfN6Nf7iQ3KTCc3UODrfk5AnTw1zgdpHiyqMjmrk019UYcdOLbvpJs29+yrN3rzEZHtq2lNRcscxFb/0JZ3WnJJLOrXmxuulO9doNhVq9tBpBZ98QjN9g5oNqyq21crDAT6ZVE1tVkODgyp2NZvxbdy0SfWNTfISCSPvk19+Qad37DL78Q3vf69W3HIjH3pUScWibDwLAP3b/1V0ocUFCVwhgQWAvmAOCxJYkMCCBL7zElgA6N95Gf8w9bAA0H+YtPkm57IA0N+kwL6PT48iRK2Xt6tAkRe5iUafTxVPynReHElVFAtKqhRL8ifOaW70osaGBjV15qCmRy+qmM+psz6p9o42NXQuldO2UU6mTm4yKS+ekl+pqsxDOerJxWJySfkWc6M6pwG1C6OxuFekXzepveePKD25TcVuE9K/QcD29DekcL+imSuy4l+KUZ+PwI/aQhKXe/0+VuAbh2YmeUkAf//A/6EI9G92ZQiguxzdTtmA6CCqOCLmjrGl6HfiC0ykM6UAFDMPsEjYqNCbT43MZW4UCemUVXaKJqI3HeSUqszKLxYVjp1XHhsbG9PUZF65XEHlqq9Mzya1LV6mju4lSvWsk5utV8ADSpMq3o1M1wvlVxkPfUSRYt/+YwGgfzOAHvNjBnJHNnFZRqETGPME2Fa9aK1XnUBFt2qstuKFKnpV5efyGpge1cD4kAEHU8U5U5OaaCVVQpNWPZNOm3TsdbW1aqxvVFdrh5pSjUp5SZWrRY2Nj+p833mdPnzcRFIv6+nV0kWLFYvHDDCXqbvumpShWCYPkvdXh3Ro8pzOnDujWDkwqS7Zs9KlQCk3pkwyreZUjVatWKmuzijCkQeW5dDXVFjQ4NCQzo8OqW9yxDwsLzuBiSDnIKK5IV1rQNUtmcValWqSF4vpbKqsU1NDOnHqpI7PjKi9p1s3r9+iawo1SpYDFcKqxhO+JqYmdXh0QE8OUy+6R9vaenVXdkkUBVx1FKPegAHoUilOBgjX/J4LK8oV8zp3vt/ABNbS7dduU3d7BDM8B0jgKueXdHp62ED2i5NjKtUmDGRe37RYS/1MBJrKFYXFisqlkp4dP6290xdMKYsHl27S5pbFESRwfJOiv+KEeqzcr8OD/Zo4d1FtIwUDphO1GSXbGtXe2qGyQh252G8e/G9o7DRp6U19ZzfQUG7awJqLY8OKp1MmOnVNtUateFMQaV8TU9mjVrmvk15eh86e1IVTZ9RTTpr09It7epSvlpVJ1ihfKurUYJ+OHjumfKWk1sVdWrt6rZLZGuWqJY2Oj+rcuX4Dt7gvlWZz8otU6JQakxk11dWro61Dy7sWq762Tm48obkgNCncz/X1aeTCkDZv2qQ1y1eqPdugXD4npxqYOukWoDtV3zgRUTbA2EM2qxKwt1IxK2Tvvn06euyoiWAGWGE/XAsgAzwB5QAjwCkAEIATaAn0Ro9EYHOehT7IFHgFpALGcA2AC8hjIxUBPPQD7CHVMm0BqmjbODDNp8AmVTfX2fTJ5t7tRjXdzR0ASFGpmPEQMUtbXAM0A2zZSHDOBfAAXAGHwDKAE1G1RFUDt2zUL22y9oGmtIfdMh/OYZ7AbqAd4+J3IBhAzaxJQEssZuZsI0mREdAOWAcgBnCib/6OPAA5QFfAE/OkvSg7SpTKHnDPOIgSx+mA+QOu0A/OAsiSyFbOYzxEfVooRRvAa/qmDc6zEJnxAn3pm7kQaQ9MZ/zALtoDthHZavbCqSkzD2RHxDPXcQ19Amgt+OU84CvXsu6xKWN3NTWXaoMzV6At80DX2AJjQzYASPrmb8yN9gGXzJeXrefN+8wLuQDLmBfzBkbSl5UpgNTWX0YWNmMB8BZwbqP6rT2Z7DHxuJkPNsleAEwFytA+MmO+zJ22AZrImd+JhGZ8JsNIEJjocewSQIxe6I+xWfvgOvqz8J6xW50xPwAuNgPQtg4qUYkeJyrL4HnGJoHHgGrkhG0hQ+QP3Md26RPdIhO7lgDz6AaAzpws4DROpaWSGTOZBJAxsqVPbBV9cF9DBryHHImOZ/7WbpEx64fa5jYTgS29YO0EGWBbNs0+6xUHCTs/9MFYOIcX9ku76BD9sG6tHdoIc9YhNkd2DMYC2GY/wI7oF/myjpEPjg38jkyA94Bsm6qcvrFB9jBsi70Ru+Z6zuNlbYy+bWYN+gCss8dwDSCen+gO0Ix+0Bd2jP1YJyBky7zQKXO22RAYh4m2DgKzDzEW9jp7v+B6myqeMdhyF/TB/sY+xbXImrkQ8Y9NA8UB+NYhg3PQORHorCcgOeegO/YGa8/Il3GwvlkXrFf2MGwBfbCuWc/MG+CPXXL/tCUG/k/zVFA1JbvOHj+qi3uPKr7ztFbdcKPartuocGWzKaeUc31NJKqKxePK9k8rtrtPL5INZHmPll+3Rdlly1TO8D0vctBIvnRapaPnNT48pIlUVUWyiAWBvFhSTWSR6lmk2KblaqYERNlANSIAACAASURBVH29KnFPpWJB8dFZZfrGde7oEU30nVVhZETJVErp5rTqFjWrHSeZYklzFy/q/OHDannX+1S7/iolkglVk66qfM40zrp+tCdR7qbCd02iz6uK5cp6/YWva+LiRdUl01pz/TYzFmXiUqFosiTNVQsaGx1V/JEXVXtuQi2r12jiwXWqrGoze3Q8x1fYuCjX7b5+USde3KnxuQkteevNaujpkdecVSFTUSqRVjJXkXNxXOf27Vf+5FmFA6MqFgsmDXy6vdE4UNVnOlS+OKmBHTvU9NBdqrl6leK1taq2ZJXzy5o9fVFzn/m66hVX0+qVqr3nNrmBr9lEoAuLEia6PFuUGmfLGh8a0sTTLyo4fEZrbrtV09d1anp5rcn21HoxpprjI6rs2aPDA2fkZjNatWmjytt6FTZm5Y7nFXvpuKb6BjQ5OqrZfM7I0ksnle5oUhiEctoaFV+7VEtXrlQmW2s+7ZfzeQ2/uF9j+0+qVCxpxb23q23tKpNRoJhNyCcCnXt0QPJ+Is2liTQl3Bwlq1JrzjVfKXw3VDm+EIH+7f/OutDij4IEFgD6j4KWF+a4IIEFCXyvJbAA0L/XGvjB6n8BoP9g6evbOtoFgP5tFef3uLEIoAOvApPw/DJAt7XWgdm8OBJhWbGgbB5AuOVJVXNTmpuc0NTJ/Ro8e1LDgxeVVkGNdVk1tbSqoaVTmYZGJRta5NV3GUidV1yTThQd7MRicmJeVAfbL8rzo3rsXlCN0rabatgxhaa2t1RxMgocaqoHSnP+G9KUG1T3DTXDL9eAt1wZ7Hu5LrMpam76uZTw3HjHX8bQ32MFfQvd/+PQ/5Xptf8xnZA6OxZE9uE7VYXz9awrXkWBG9WCDlxf1AvnIFVxlC7fVdyPm4clXugpVo1SP6Je2ovS9xdVdPNRXdHyhBL5EeWnp1UeOK65wQhslZSRG88ona1Tdt0dalyyWg3tnVLrclXdhCrVisp+yQDShBcqqbx5GOkrLsV5uPOdOBYA+jcD6F5ArI9JLWEAemSRV5YPCIzNRLZEJoLo4bRPdgLgr1zNVIqazM9oYnxC04U5FaolsygTIfqNmYekdZk61WRqzIPhVDwe1SsPXfnVinnQPjU5pemxKfNwu7WpRY21DdFarwYmKthEJbmMNQItk8myxiozGh4fNhFK5TxRwKRfd1SbzKi+pla1iaRam1tUm61V1a8auGayKSRclUtlTebmdHFu0kDUUuCrOu/zk00z1lol0gmtVb0WhSlTr3IgXdVQeVaj4+MaKE2rtqlZa9uXaNWMo0Q1UNkJNZ0MVSgVNZCf1p7CiJoam7Qq06yr3QbzwD8WUJ89SlcaAfQoOqwYc1RUVaVqSZMT40Ym+bmcNvUuVwMPPHFc8qlf6anqhJrwCxoaGdZEcU6FtKfetl51JOpUW4pkpapvwDBw4XBxTGfKk/IDX9fXd2tpqiGCd6rK8Vw58Zhe8+Z0YXZSubEJ1Y3PKeV4SgI9mpvU1NCkfFDVoZF+JdyElmYatbmu3fRTcAJNlgsauDCgmUJO8VRSy5ctV1cxprpiaPrPp1xVY7jshLoQr2hgYkQzo+NaVImrZ1GXGpubVKyUlfASJgvGVGlO5wfOK1cqKl1fZwCKk4ypgoNY4GpqZsoAqlK5pPzMjEnrj0NPU02tGmpr1VBfr+ZsvUm/zp1pznE1PjWpccDu+KSWLlmqztZ21caSyhfzcn1S3sfNWLmfmBXhumZPQk7YbJHfyZCRSqlcLml4ZOSSkwPnAIeAU4ARU1+e9LbcE+cjiW3dZ94jopU2LfiyEdLAcSAeeyuRwMA3DsYBZMFOaA/gBHAB2AEKAd30Z1N5X5la2UY+26hywBDzBCzzAg4xbgAfkMpGlpu1FwQG+gDYGC8A16aLNhH/8/DbAisL4wBpjJG+AQ04ovCytYUtcDRrms8V87XQba1k/mb/bscJkGb9Il+bxtmmM2cs9qCNK9NZ26huYBxz5CftABiRBW0QHWwh3JVyAqRaRxZkbMEXkA1ZMW50wwvYihwArOgEXaIj/g9s5Xz0Yz4/zTs02KhrW78eudEfsJJz0CP7IbJnzgA3a5Pmvu265n6LDrmGMTIO+mGM1g74u+0TWSFLruEn48F2kQPjBNDTn4XNnI8OiKAlYp8oW2p32/TuzNkCdJtNgDkDFLEB2mccjMemyQcmIkv0wXvm3uJHZWEAzABU/o9esB+gp7VH+mMuFqBbAG0hM9CT8QLvr7QjG8XLtRbmA8aZr41uRw/Ae661oBWZ23MYN/Incpx+7cvKlj7s+NE9Y0SmNvU+c8A2SOsNbGXuyAz5A7qZN31YRwuu5X27vrBRdAa0ZRyAWl6M22YBYM60xd6AHBiHKU2RSBhZAvNt2QnaQFfca5AbewwR2KwRuyfxk35ZCzYNPWsZ+GzXLeNj/zF7fT5v5sELcMwaY93byGvsjHkzZ6tDftI+ezrjZq/EjrF5oDm2Yl/m0wn3wje8rvzEaNP0m3tsPm90QrvsbdYWaRuZ4ISCvhkXsmSsdo/kGtYV42IcvG/3Pbu3M0d0gl45B3uhLRulbvcj5Mz6Zm7oyO4JyIX3aIPxoR/aYGxW9tYG7Jq3f1eIG3VBI8ODmjo/pNjZcXUtX6napYtUbY4b+5xzfI0qcvCqnw2VuTCn4/v3q6apXq1LulXb1KQiH28SkSNN7Oy0SgNjmhoZ1mRxShWAdjyuZKZWtXX1SrU0yF/cpFQmY74Tlpwo80GqGKhpTiaSeurCgCaHBpXIZlXTnFZte71q2tvljo2rODr6/7P3Jr2SXNmZ4GezufvzN8fAIcicmlmtUkuZKggCGmgIaEHQSitBu6qF9trqp2iprbp+QKslaKEGBFShqlut7IaqUsVUsjKTZMzxJh9ttsZ3zj3u9z2+ICPICJIRYUYE6M/d7A7nXrt27Xzn+w7OTk8x+fX/GdktF8gX9w5AJ3zeIYyEJ45Jo9LmDKBMqx6/+ulPUS2W2N3dw/677yLbHWlOqq7DOqhR9LWMD/6vf0F6VmLvO9/B4jeOsT7Sd460ipEEMZKqR/rfL3D/F59g3lU4/jc/xGgyRp9HWOQt8jjHqA2QLyvpT/HgMdb3HmExmyE9mmJ6+1jGOKwTLB+e4dFPf4rp//Kvkb93EyHvvzyWvWB7ukDzHz7CTpRh+tYt5D/8PgLec1GLe7dUuWFcA4dVIHNw/V//BfGDU9z58Y9xeifD2UEg+62b5yEmJyW6kxP88hcfyX3H4M359w8Q7E0kj/rOvQXWT84wf3KK1ZNzVOu1yOsnN3cxpgrF/hTh4Q72eW9HsQQsN1S1+PAuqo+fyBqz/+sfYHzrWHKmryYpmtQk3LcA+nkWqIR7Axwv+eYQSJqnOr4uDdnLeI8byhws8HpZYADQX6/xHHozWGCwwLfTAgOA/u0cl29rqwYA/ds6Ml9DuwYA/Wsw8tdWxfMB6FGzRtyW0ro4WCHsK5H8wycf4v5HH+IXH/0c80e/QlOuEScZ9m+8jRs3b+Hw9h2M3/kA8WiMIh7hvNccmZ3q2apTkvmuOy17ANC/ygT4dgDoEZngDJLoyY5NFEzvQiQOQCdoFfcOkI9rVInms0zm94HTj8V5uPrVP2P18GNx3u4c3cGN23fw1rvvYfJr/yviW++jn+yiyW+iaICiLNAFLfJRjjwJkPZLcXQ2fYwwU4f6iz8GAP2rAugUNugSVSuoggYl86QLMz1AFxBKD1GBMpxkEjWYIAc54/ycy2dliZb9SgD2iCAtEpR1KQ69uI/EiZtEKvku8qwEzzuoQ5mBQ50yRM/yEstUgTOW3JYVlssFdhFjL9vB3niKsG3UAcuAIifBXLY1MM7ESdqGIeZoUAuUzAAg/mNbx4iRokCBd1YRDrjUNQ0e7YZYZUDTd7jfLNEHMY76Eb57XiHvA2HsLCfUxADOgwYfJRUSJLjdxPheqTm2kz5CAgVCl3EvALowcJMQVcTkCB2apkbbNhL8dBBnyMJI+k01ETo6+yhEO0mFPb5GgzMJXYoxLoHdZS9ASIJQwGD2+9O4wv2gRIUKH7RjHDeO8Rv2CCLmJg/xc7Y9ZD7wFjf7BlnAYCkC0Ax96jHvSzzol5gGU9wIMrzN3Jd1jTIMUIYkiZUy7n0Yyvi9VUSYlj2aqsI86QVAp3P5SRaJ/H/fVLixDrCTjZCkqTjQhWXKECwybOtStUWSRMZvUa9RNg0Os0MJ6OA4MRAo6FvROknImCfw3ffo+g4J1zCyo5gmIs5Q08lbV6iWK+yMdjBKMiQdbd2IrTiHuAYxB/ooSWU9NHlgASKWS2GhE7w4PDqSugl8GIPXZL7FJnRAr1YCKpl8N4Eslml5qtknA0IMvOW5tAEPXktAhYdIyoYadMF/BgwayGVgp4H2LIPXsh0cf18Gmteb7DI/s00G1rAuCY5xIDT/L8oHjvFrbF+xkytXVADKUlNwMDDGscfZBmOo8jcetI2BZiYrbQEGbDvLNNly/k6gk4cB6ybzbiC31Wt5iY1db4AxyzSgTnLaezakzdk+to0AGftNkI7f8RnGttBObLNJo/NvtteY98aMJvjH3yx3stnL8oKbLD7bZdezLbQVx4n/jHHqM+lt3WL9FghhADqvJ8jIttMuBOQIwlg/jR3N/tmcMluynazHcpHb3GU/2Eb2j9fTJgToyXimMgLL/+M//mORhCcIayCmBVKwbvaZ35s92F+CqQQF2WZTTOBnnmM2tCARCdgDNjLeZi+22ZjmPmhufTJg3RjRbIepL9g5ds/54KTdU5ZrXkBETw7cWM6cS2wD7cn5z7bIWuwCVoXh6tYq2tDmJsfI5ifXAGODy3PTzSXOc15D+5strTyzJ8+3fNiWjsDaamoOFpBj/WP7DAxmuRJY5e5x1u2vT2yv9ZXnWGAIPzOQh+cao9xY4HYN67HvzB5mVxtPA/jZBmunP5dZvt03nJd2ncnIW5vsextLW1tsXbH6/THmZ85dgtQWLML6+B0Bc9bLe9DWT46FrZm0nwVRsS20gQX+8BwJ/HR7DAtysjbZWmqBBXZf8V43aXYGmdDuZhObe/a3BX7YWs22WuBC37eIUaBvawRFi9F5jyAfocqAZbTUHPYJ8BiaD3tvFeJoHgJ8xowSSVvDwMBqFKDLnNLYoxrhimpUDJxdqpBVngP5Dh9YaKk8lLcSkNi4lE8STNtE2C0igOoZxVrY79jfB/ol0BPMTYDVWuumGsTuu+izqeQ7L0LmPifTXRVxDEAf11SmakAxJAZj9mdnwpwOphpYBlAhpuYmB9zd6C4OyB5WSNYBJTyweDdEMekEQM/qRPJ5hzUwOWUgOKM8Q+AwRdXUKIIGy5GuPwS299aygQKqFlgUAixjkgI7mdgCD2bArJCc4Xh3AuylmuqmXKKLQ4y6BLv3WkTUp6etJxllXbBIOty/NZJ0PQz4fAdjqTM9mSNleQcHeHhQ42LSIEWK4wcFdlYBMJ0Cy7kEU3Z5ipNpjXXUIK563LyIEUcpEDINDYDlEqgLgMzww0NgOgayQOT2GTza1I2uc7Me0bKTIATsT3ReNA1WaSB7NpVwHwB0N+GG/w0WeOEWGAD0F27SocDBAoMFBgt8xgIDgD5MiuexwACgP4+1XrNzBwD9dRpQ8s4VDKI8Oh8EPISNHji5brJIXU7rpG8E3BaHOdaInCQzZo8wf3QPTz75GPd/8d/w+MF9lItT3EnmONgZYXJ0G9k7v4a9m7cQ7t1CObqlQElP9rHK3BJWCTt1VkSsx3HCCUWQDU8eax1k6Ci53PfYadaInGPUNU+Y5QLKu2PDNA/6DTPaZ6Dz3A0Te3NVIM4JYdC+cscXAbpbiXez2bN2MRA2sTqCyDI325Jhaza32lnLVmy/R0zEiTOsBxJK/5ExRydKR9aPCP+h79ZYnJ2hePQxVo+VdV5fPEJfLsUZuf/+r+Po/R/g+P3vInrntxBOjtCGCS7CfRRtIKzjOOzFSZlHHbJuIVLTdAcinTxrN5/zvC+y93MW9zWdrg5hx+5QvXtxQIr8vd33okjx2Xvg8rzZyvdbDnT1/XPt0BtR1St0Ddl8680lApPMES6MwJhSjp2AiiWBarJ3ySaNQkoaUOMASRegb1pl/6SZAKusakkHKwN74hh5mqPtHRDB9YJgPMHoVuWYBVwMFGxin2kKylOGiUDNcg4l2yOyWFkmc65T7r0P0BUE9pjhIhKnbLkupP1RnknQUI0Oq6oQ0FrUNchY7js0PVDTf9w3uNFl2KXkekvWe4c6DUXeex4wqCjAqItwY95ofVGAIglE8nQddTjP1QE5rQPcKDleHDoqdKj8LM+htDmd5XXEQAQI+BvTlkEABraE8wI5WfxpJsEAXUmHfiss+ihJ0MaByLS2dYuw4T3LIIREnhRNp5LFzGNahD2arsGtJsa000AGAel79h44H8doQgbRdEjLWsafwQ8JgfKqxjposcojTJIJ0i5AyCCYtpN5ILajTHLIsVM5470gRSYKAw3KnsB6IGNQxKHkO+VopSUdtxxfZeGLRDoB3VGmjG+yTQnKxrFIu3OuTfKJKmjQ2S5yziEiMnoJ+Lv0IgJoCFs/RE+gMI6YjUJnedNJeoGwDxDWDFLoRSVhFFGqeCXtEXdxwHHReSPAK53WsqD2iBIqrWggh9jAsSIJthgb1YAiH/RjH3kYAG0Arc1zAzYN+DJg3IBrHyQy0IZlGrhIAI7gjAHuBnAJs94BLwbuGJjMNrMdJjlsQCT/tvqN8euDVQb0GUBrYODVegzAszpYJs9ln6xOnmNBATJEjnVrYJjZ1OwnwV5BIKAXbWcgOa9l3wmAsTzWQVtbEADBZh78XsClotiwdwmese/G1rVxY3slqEfWH81bzIP9MXDLzvFZsX7fDLw0+/n/N1DTrjWg0ezGek1Wn33iYYEdlt+e9Vt7+LsBbLSjMWatD/7vBqwbGGxMfv7NfhLwpQT23/zN38gznixy5twmS5nAsDG3Dew1OW0LCLFyWQ/tbUCijbWBiAaKSiCRCyAhaEsglWUamGjl+cC4zRcLzjBA1P62/hoA6beV50hQkwsSMXDc7ilea0EBlj7A7l8/WOXqeFo7bQ6YPViXBQ7Y3Ob/LTDExtfmv7+WsF4fjPbvV362a1mWtceukT2cU9Qwpj//9tcbA88NDPfZz+y7jY2ta/zb7nmW73+WvYRTl7C1wwKL7HsL4rHy2G6bTxY4w78JMJPta/VfXRP8uW5jbG23tYasc5vTtr5ZuwxoZ/ss+MLWVhtHfm8BAlxzbF20gBrZRUXRpTQD/prqzwcLmuH5FkzFPlg7bOy3ILkGatg8trVPnt/cB/SNPHvjMELWxei4z2krzFYzuUf5bC66RvZQZHKHZYtJmss7Qd1p2ptspOom7Fc5LwSwzrMMWVfLfoC1N0Ekz8Aq7HFOwJ1bGz4XJbVMhLzsMVk1CBmU1THNTyf5vuftUgIR0yxHwrdWfYlA3O0hRCZ7WQZiMnCOgXqyN5Ac6EBeN+iYTqXtMJbNUSfAdRAn8pn7MypscT9WJZAARNplXEWIqh4l05DtREDO1DcMWuS7R4e+7ZEgR0IQPA40eLGmMgsDQULUvIfKCmlRIR+NZH/Sy7O+RcOgmZDjlcln2oR9qEYhGgYj9r3IxMtaWDc4aJjrXPcPfcNdeg9QTWc/w/n5TMrIRiMkUYxx08rei/nnl2mLOg2QximKi4W0eTSdYq8GYqodNQ3m00j2j9yTJHUoe1e+vx0Xqezly6DBRbRGwKCghAB7gJLzt+a7e4AsTTGqYmQFJ0OFKg2kbWmeS2Ap0xqxuZriicxzYEHTh0DaBDhcUw9K38sZWDEcgwUGCzy/BQYA/fltNlwxWGCwwGCB57XAAKA/r8Xe7PMHAP0NHv8BQH+dBl8BdJVwJ/ygzlR+S6BaDk/OPCZQ5ICptFmSo6lR8+0CzXKG9ekJnvzqZ7j/yceYP/wVblz8FyRkledTdMc/wK0772Ny+3sIjn8gRRM8r6JcWT09AQoF0Pl5C6DHAuarhLsB6B126wIx27LJuq0i0XwRd83egLwiME7Elr/TSeNAdrpx/NzoduFGgvqVG+pnkbzz86T7Hfwi5noDBDo+Apg7BmAjwRaWS97KJmDkwCUCLXSaCXjWI+V8I1hBp1ij8oh9uUIzP8Ppw4eYPfgllid3VcIx6jAZZ9ilPOd3fwM7d76P8VvvoJ9+H4h20PYBTsN91Jy3ZFEGCnAlqDHuFspMDGJ0cf6SRnIA0K8y0BWaV0CeTjg63WRWUMba1hLOCblbVU6z71pdAwhKhsrSrVonvUl2GcFJyoITFG07dI2C3GQZS05zMviKUoIxeG6aZcrmo0NYgEsVkm8ERFeQVNYZYa7pTOX5o6gXhrmwxYJIQNY4TqTtBO1bSlWXjoXogKeWOa0JjGYpAjpUuxbrqtAgkSRGmGoe3zIAKsLqlLXsEowFQG9xHjYCdLMvNYFyOoLbHvsrSn8HYo+KBKCmQUVW9k4in/Oqx16lIAedzmRusewi6iWvJPtGyU+ysAXAYPAKncgEPc9WyMJYQU72jSxepkAIey2POUgpgSpsRjo0lQnJ9hcErjmmzGVJ1nrbigOW8qTiMHdOYYL2xSRGHwmCj76opC4GIoz55GAAFaVa8wRZkol9i+VSgVoGTDiAhjLqPCitTlZ37JQtGPBgY0iOOR3kAm6XmsOWcy6JIgGjORaUgTdmH881ENGAV2OgGmBtAJusVW71aCuVNe7jCAshZencJliua1qPsHJgbhQLqCBANttgOXUJeAcKojGHrASI0OFf07oOlHZ+Y9qZ4ArbYuxsto/Xco5SqtfY2qzHWL/GcDTQy/pmTGIDG+08s6MBLQYUW/3GAjeAS1j9Hggsz3Kqh7ic1QSY2RYDnTj/jAVpgKg8owkMuPvIAD8Df33glNcb4MZr2A/+39izBloaYGT9NjavAfDGOjdw0Oo2cMvyy9MOBsTK3HEAOtvMslg/gULWTwDdAGUCtOy7AeYGIPF3grD83tjYvJ7tNZCR51o9bLcFE/hsUb8fcg+6IBED8BTQUeYp//ksVOujAZ8WYMG/2RZj2tvv7KvZwYA3CwaQ9Sd3+zYnx23jaaAh/zZglX2m/PxPfvITkQA3yXBKXv/oRz/C7/3e74lEPG1O+/n9N6DY5pjfPj9QwGfTWr/NXqyfvxP0NCYybe3PRbOZbzv2xcaO9VoAgp1j84ttk3XT5bpnuT6AzvoNMPUDVvzx5Jzy2coWIOGDuwYUG5Obv/n1WBAAvydIzPlJQNXmmAU/iJqIU6DwGdt2/5r97P7gOXb4awrbaPPZ5qJ/ntn30lrq1nXazsbMxtjWZLs/7T73g1xsntn/DQjm337bDMw2pQeulQaw0zYGXls5Nq9sTrFcu2cs6MDAc84LY7f7oLSNlR+I5Ac1WJ9tvphdrC5ba+x+tvvBglBMrcD67M8R9onlcQ2y8/3yfTuxTbZ+mM029hQlIL4jaYBEzMDGkMEMNZbzhSqAhHyuaiBdzTQ2XYvJaAw+HwkUC+BMNRaexz0JweMwwIhrZl0hYHCkgNUaoFhGIU6zCF3Yi5R3wz1KHyArW0yXNfI8E/C8bfW5s4oIBANpwjQMfLfQ9TJd54ibWJ6vorzjIr9b7h1DBkb3yNz+JGo67NTclMby4sj+sL9d1KMNNGVHncdo2S6mXKEAfN1htVyiT1NEopaSYV21qFs+uQOE+Ui3vWBQgAaAcM+7m2gQT8d1oCw01QqBcelTK4pIJOfL+j1K0Caa4mDR1ii5z+mBw3xX9kwMCt4NU9kHyb5q3WiwX5YgnvB5tMCaYaDjVPZ6I75ztY3Uz2BnKg2xnoumkP1clmY4qiOkNfd7NS7yEG3K/TbfwEMUTYGkqPHenAEDCVZJj0dpgSRmyqQASe+CUvk+xzRdUYRJnWDESVTXWKNGn4TIJxNVZpINp9yt8h/3u0w7xPdwEtv31yrhrinBBgD9Jb24DsW+5hYYAPTXfICH7g0WGCzwrbDAAKB/K4bhlWnEAKC/MkP14hs6AOgv3qbfWInM/yoQEyP1t6xzPhAonyyHhzAnkh9PQeuknCNgXmK6DkIyVEjjrNE9uYuzhw9w+ulHwM//T8yf3Md50WGeHeOdO+/h8L1/hfH7vyFOBEr4telYwKOOYKpz1JELr6LFTJVNAN0Y6KmwYgnKTZtSwHweBhs/DUAnY9qcKQJ5GoBOJrUD8vwxeLUB9M9zOnjg+eY0g4e+AEAPCBQagL4tR1gkG4hJgXQ6kWI64BSavASgZwGBr15Au64sUBRrrE+fYPHgLu4/eID540/RLE8xGo/x9s0j3H7rJm689Rb6tz8Ajt8GpntouyP0fYY2iDBPj9BHBGsCBC3lfDtJBZB3S3H09ZLfWSWbX/wxAOjXA+gKgCrT5CkAugOxZf0g24TAuFxgoDDvfX7fyv0qDvo4EgCdTGAypfi3MHoJFjctOjoUOeeE3duhaTuR6E4JVCYZwjgVRhDB14bn9wRXFURnGSMyt9saqxXVLcj6UVCLn8lkbqpaVRRSss1jAX3lrmEQEQFlOhO7FhUDgITVRJayOmBBIJ0Ac9eIczGtuF42OO1LAbqlvBEl1IGwbnFQKFubDk/KXtIBSmZQu5srwF912K9DAWG5/tWi7ADUiZ7P/8j2YY5v2ippyUCnxH2IUUE58kDuD7LSGczCc8gqE8dlFKDJlLlPLYm+VylWtrMgQ4vOUueUlsCDdYu8gwQcUCKe/8hcKnJKuTsAvaylPILN05DS+QAF1S+4wpN5WNUoFksBhSVYyoFXBt7Ks8DZX4EQjp2O9apcy3wTx35NZlwg7Dh5gnH+EQhIYtR1IzKxvNaAElmryMZ3jGkCLgIwsBUOoDJZ46ooVeqUMv1xLwx2AvRjylfTiY1AFBIIAvLzNB9LO0yRQ4BsB56TfUtwwkDvFzHBPQAAIABJREFUGWVUHZiZ0jntGKwbxQTHvmT7+I/AOiW22Q8B4xmA4uSUOVcI8PA7SsIbkOmzdNlHlsOD/bN8wwZ6sUy2l4xDY+3yXN6HBgIaEGdlsc0+6G4AIa8zsMeAWgNJZR8ACBDN9vlsSLMN+2oAndVhbTEw0ZfXZl3sj8leWwCCgWrWFpbBsTKGLftq5dt3rFcCYMpywwbleSajzzLJ0jdQ3drF60yO33ItS2CQUxQQtieljt1Y+fWyDAs4MKapb0MLTDAgzNjxrMcAQwPITOqdABttYsCxH2QhrFIHEFs/bO4IqORku40xb6A7ASJjU9v8499mRwncSVPJjc484H/xF38h+dg55r/5m7+J3/7t3xYAnbmv2Xazsy6pGgTgA+i0p8me2/rAenmtBTL4wREWOGIMXwYxWAoDY9ebnQzotOvN7hwj1sH/0860gc17Ydc6iXkLgPBBfdrHginsewt0YZtt/pk0uwU9cGxszeF3vMbAVQOBrV7a0u45Y8qzXeyntckPbqENTQrf1BRsjfEZzgaiy7rrwEUbE5uLFjRg9xPHj+Xz/5wDtoawXH5v/SDIS1uaaoaNMc/j9za/jF1vQL4xztk3jgPnAvvM63kd576tH2wr5z77YaoSJhvP9lM2nf2yoAUbf31kbKX0DTy3gBr7jWUa0M0xEAUdpy5gQRoms2/gvDHqbY3wgXD7zuq3ev2gDdZhID5/N0Ddl/e37yzQ6mqwkL8H9sFzq1deC9JEQG8ykhkEyPczUfHh85fPfVFj7+WZRwBUUqQQTKcaT9PI/IpkvxEKyM09DfcLEUHs1RIBc4rLIsegwxhNHOEijiRVDzWj1lSC6VpkZYe9NQNfdiTIcr3WtEzx7gTJzkSe/8vyAm2n90u6zhyAHqCOGTStLyPcz/BNJOw7ZE4hhkpYlHOX3xlAuC4Q7+wgyCIB0GUMx6nsycQkbHLViopNlOWi1BNFMZYVlZIYuBmjZ8AcFToIeieqyJOGAXbd+kFAOa4rpAy2FAEi7kOpnMXQwFDKbscpOuYJR4/T1QpMD8Q9xI3RvgTilWWBrOlFeUmCCUvdgwZJjGiUC+u9CDqs00DGKGlrZO7+ZXCCvStXqQZYUslpb9lh1AUyRo/DCshS2Q/xLXxVrREvC3zntEMcxliNIjyc9sjJ/ueep23EDrLdd6mQxkWAnBGj6LHuKnn3Zp9XSSCKRHromHBurBn/TOX7Ftgr9L1R3+UHAN2/X4fPgwWe1QIDgP6slhrOGywwWGCwwJe3wACgf3nbvYlXDgD6mzjqrs8DgP4aDX7PpZ+eAcIFW9a5z0DvewWveYRdK/J74txpCgXMyUQLydhSxgKKGYrFHKvHd7H+8O/x5P7HODk5xWw+F6fa/vFNHN1+BwcH+8j2jhFNjxCMRmiQoWKubDrsmCc3UOYhgXThKUjeNJXxk5fvnudqu/Q1O3AS7lsgeCPh7p2lo6dXqICue0k3nXphyxL+eBUl3NmfL2Khbyn6yq38LIDumWI72YMCQahMpJbCiU6hoKEqwEa5QKWkWUPKvIP817fI24WMY9hXiPu5AIfteo7q4gnm8xlmj04wf/AEi/kCyxbo0pHkQz14/wMcvvs+jm7cQLd7E/1oBz2BvJozgqySCF00AshSDUI0LSUjVbpbAi0iZsi2Of4y7tsBQL8eQBfE292zzlUm96997iUHudzfZJfHCRonfSzM1kxzxkp+TDokO7poia0HoDuTPjhdkxR8lztYmOTO8SbLAWXPexSOTUqHJ+vhwfLoHKbcOFcYYy9rdm4FXHvH/NGVRYFDAfEEUFKAVe4kMpIJhlENg55Ux9ziRcIeFaZdq3LgDFciu5TEJ0rI03lMHpK7BYV9z3aRTczs7gSR4khAcgG8CICPRyjWKwRNK+fo/Ui2PU1A+dMIHfNMknHPAARpaS8SnWbzcRALSC8OXTaZgSa0F9cOyqsGQBOLJrqUy39kSpcp5dK1X2TQ5zyRfWQwjGPNJnSwi7IAZVdtnYUw2vlX3AGTioEVXOcD1CJnHmDdN5h1FfZ390RelfnnhR1OcJsO2ihW1lTYYzwaISgbKUMY9YtCAgbIDF/3qkxAML+jc1uYUSTLa0CDsM2qWtrMlhI8F8a74OUK/hNAkJQBlGttap17lHR10sxxnqJKAizWK5mfO/lIHfSU4Q409y3X0FwYcgpAsVxhZccaUCE5jzmeBILyXMB4A8nqUnOW829jV/OzMNccqMgyDSA02xs4zWsM5GU9BoZZfl1jwxoz1wAeA7J4njFLLX+3AYnG+jZWq90XcgtyX8A11zGhjaHrt9PaasxNywvMdhr4Y8CySYRbPmYr24Bjs4GxtdkGYdo1dOo7BR0H3hvL0xQHDAw28NLaaGX7Mtw+yCqgSEppfs0HTyloCW6pqg1rnOcYe9vGy8BDrmui5uCukXvJBREQtLEc7waUWd1WjtnZ2sn/W18tkIHtszItAMCAOLOVlWvjYOC+scsNrOP5Nq98gNX6YIzzq8EStA0DCwhaso/MDU0GOusl6Mn+MIc5WeicqyzHGMl+EIUFfxhITFDSgF9j2NImm/XHqSBYIAjbZUCljRv/vhqswe98QNPaYOC5/W72NvDYgHy7d30mus1Fs4GBwwY4m+1MXcH6YfeNjY0PolqggoGfNr4GNhsQbOoGdi/YeFpOdFO0oJ2MMW1Atc0N+83WBbO31eHPIVvn2FaWw0AoC7wRcNXljzdlCrt/bJ7a7szSGbB9Nsf9nZv1234zENvAfQtUsPH3lS+Mgc9rrR025n559tnWReu32dIUG9gHtpdz0tZF2tfY7Va2P59t7FkHbeWvC2ZDC5662m+WwzaYAogA1W6ttTpsPtj6bPa1MbYyr4LnsndyqhaURi+LCmtK4FOtnMxxKtbUZEzrcz0WKa9OnsfcE0jAGvcJ3KNlMbp1DeatYV+YmoZsZ6qw7LaNsJZlroex7D0Iqs7Zt05l17mfZxqVHAFGTY+az3EJpFTFkmVA9RplnYv4FBnXXYNpnSHp9L2xofQ6g2q5r9GtqARzpk66PumpmkMQu5P9FkF0yp5TfadCg4LBAHmMPlNliUCTsEjZ4zISQJ2BhytpLyWEYqzyBDVTxLQddpgGjM93BuG1yvhvghZ10GoKFzF4J/uHmAG+HYO51liPQmCUYpITDNd0MAw8IEM8aCS8UcB2edb2AZK6F0Um2pYBCwzSrGNgnagcP/eebAf3GHHZidw+gwBn0wSrjPvRFjuLChOK31Olh6x4BjD2PU5oiaDHpAvx7iqW+pi25zTVtBFi975BklDenRsd7c9OG2HSU10nQtU1koueR51AFAa2h76zU0mfB/fFE8Zpcy92JR2bfy8MnwcLDBb4fAsMAPowQwYLDBYYLPDyLTAA6C/fxq9TDQOA/jqN5nP2ZQDQn9Ng3+LTBQwXCTwn4e5Aax9AF2a6A5P71r2oU26UbEVh8zVI+1pyofGFOehq9E2FZnmG4u7/i/N7n+D07ic4ufvfUZWUfguxtzPC0dERpsdvY3T8NtLpFF1+hCbeE2uVQYYmzORz3BPoILDTI+vWIhtPSKQKJhtpdzWxygEac96pxH3W+uIMsch2B87LWZ0iZfLTNofzt3j4rmnaNif1te3eGEU9SspTvQKge5L9fhlBsEYQaq7WBmSVuNypGKMLErW92E0F+CjVLjOnrzFuziWHYditkbQnqIsCxcUTLJ98InlQVydz1BelgkO7N5HcuIPb776L0Xu/htGt9zCZTtHEI2Gc0+FDoIvNVqeh8ty7njOZrC4CgWTL5uK0StAgD7YSpC92PAcA/YsAdJNtp1OMTjaBdulztDgPsmgIclSNON84Zj5IIMCFS9UgIAUdlHTCEWAXOU69JiKrR3Kdkyikcpz0HDYu1YDc9QRRCXjTaUegWMreguNcu0hWMvBBgAwC6nQOO+lLYwTSQW3sLs4pY/GRBU3Gu4DnXr7giAyfVpltIvgZhhsJdWE1S7+U7UlHsqVIIPBLmc2yKKSf+XiMYr0WQNZYcZLn04BC5gOnPCgdwy5dhQY89QgYXELmFR3XzAVK2e1e7U+mu+iIsi1klUUaGCAy+C54oMgjYTaxbMrHTxsFy9ddTaFOZRmT1e8EOtOS9z+dpkAxooR+h6juMFmp3Kcw990/5lw/D2vs7e4hqBqVfOd403XNXPBBgPOoQZlQCnaEfq4qAWRr50uytCJp86wrkY1z+Z5AtKxukiu0Fca3sJsqZYYKmBkn4kDfxlH1CHLK1oZoyTruNC+9AuiVBBJEzAefBlgLA73FdDRRIITjE6fyWcH5SCRXfRBU1i2OBwOBGnqLNVetjLmB5pUGphlYx3lEmxuwYsxSk6Q38OgqSGzAlQ9u+qxOY1kbyGhzmoCQlW0AqvXBgGcDgAz0NAYm28LPBvKwTzavbY77oLsPxvngow+M+Wxws4kAEg4oN7augUYGFvlglQFq1h4fQLLzrM0GGG6CZlyud51KKp1O4Iz1GUBl19g5bL/ZxJjKPkvZ2krb2H1sMt4+KGognoFnfj1WlwGfBnSzXmNYW7/tev7f1jcD8y3Iwp+nBkRa24wpL89/Z3cDj2kDA5h9hjttZKx3lm254w3I5rk2dmQo82C7ZTfGtddJTZvigc+A5ne83tpjzwwLNDD72ny1e8tYwP4cNDtafVYGzzFWNM/xZd/NVv5+wgf07Z616wz4JBjJay1gwIBsXmtMb9Zj0uq83r63vhrgbveO2cvKZFm0uwXfsA67B/md3QNXgzLsnKvrjh+EYPPRnm8WvGFgO8swlr7NDwt0MQUMWzv4vTHonxYw4q8PNv7WHqvT2uQHRbCPNt/M5pyPbBOvsyAOP/BAnndu3rFMWzfte+uHH0TEcbU5ZjYxAN1s7c8RC2CxICEbWwvgsTWAfbX7zAIpbH7aOu/32193zGbWB7vOb4eVadfZ/SHP3DBFW7co2gbLoEOSpRgFMcaVrrlhHyBlaiSmEol62RNIcBOf1bw+jtCuKwHayWQ+6UsBZqlKtcf7lsCu7Csi2VtR0WUVMuCR9zyfjwwyisG7O65btKIWpJGTtP15s8KyV9Y5U8QIWETVgyZBwk2PAOhOaUwY8rpu89nPMhmIyX1pUhNgZp0K7kswQtAL2C/PlzSScmSeMUAuUvWJ3fMO2bqVHOZ1nkjgHoMATlNKpAfIuhDTgixxBhV06AtVkCCwXaSqPMK2MM5RgnkYBdAGcs8v8gB1GiGNQrExAy0ZiBwsSsS0LwMD2SeW0fWY9JHkdCd4TVl6ZJkE960j3ReLAlEIjMcj5IsW6Vr3lg93AsxHTnJ9XmHMNOoZU4poii2mC7pLMfgwwE4f490iQdhQmr7DRaZ7ZwLjdej2JRw3t7+dNAHGDELnHA40iFPuDarla6yiHi6wwf5kgGfO5lkgrI+1+5N3+DxYYLDA51pgANCHCTJYYLDAYIGXb4EBQH/5Nn6dahgA9NdpNJ+zLwOA/pwG+xaf/rkAugPNfWl35uyVTOlxTAhV2OgEvcKmQNC3wgyNArLE6QEtgOoeuscPsbz7K9z76Ke4++knmF+cAW2J/b097N18B3u338PBwQHi/XeA6S1xqFTRaAOgRwTQXQS7AOg981qHqMKJA2y3L+QEyb4IQKejhP/08AB0oV3b968mgE5XhQGaV6edAknOa+E8F5cBdHcFHSG+cp5cSKCaDEkHoAccfWX41cEIHd1SdAYpf1eljzuCV2Qa1xjVHPMaQb1EXj3GYjHHxZMHOLv/Czx+/Bhd0WIcjnFwcIjpu9/Hzns/xMG77yC48V30O0cCZlUtZboVlMxH6hAWx6YwqAiEUi56Ijmr+zBBCTI4mB29xiRykpEv/F4cAPTrAHQLURHmr8wnDdPwAXRjQ5OpTAcpmcACTor8Oh1uKsnOQxg7wlQO0TuJ14B5zqtSUj/Q8ZqQlSys8w5FWSlDJ0kQk8nDvNF1LbkqBSxjoI+AYsqu3jjpOUcJ8tIB3Ch3W5zULie33AmOFSwACSVBU2WBbRiPBBDJqDcpTzKWRiOE9OI26nhkfndhYzMIgIA652/biixmnCbieKwazfdJy7G8tcsNzLIq5uImK4mSruKMVmexOIBDBrioTL0w2ymbGkWIuTR0vfRr1CqYzvs0Dsjuduz9VsEVMrfaWAEdZfcrsL9OQ6yyQNq6VwbYbQgER5LLnE5a1lMVay03ipGTaU7F/QgoxqHI2zNH+A4BdKoBMKCBjLAwxDLqcB63mO7sAGUNrFWGnCA5gyvoXF5PU7SjBHGUoD6bSR/yNMNOSYZ5JLnfz+sl0lEuQQxNWQlAzvYUyxVijjvnY9OJ/Tg3KL1aXcwFXGdfmqJElDJtCPOUVxKYQcY52etlUcq4Su7SNBTQm0D5dDyR3Ki07STNVPkiZF095rPZBlAS1mVVyu/7h4coKi3Pgj04nwQYjFQymvPS5LV5nkkR83wCQJYv2oAlA9h5rQG8/I2AOOct2ZHG8mZ5BtbQzjK+67XUy/MNDCIIZDLHvMYCD3ywm1PE8icbwOsD9QaAsg2s35i5xojn9+yPfc+6fQDYB4JYrs+8NDsZKGegrAGc4uhnQIMDqnmtSUGzP8aq9sEp1kdgzxj6do2BxAac83uTnjfQzL/GZw7LfeUAYV5vYKIFOZgNLd+0AZMCTDkWtQH8BhZbmWwXDwPojU0u64cDAk0i3gIHDFxkP/nZAh8MMLb80zauBqAb+Ms2GGDLsTNJcZ5voCLLNhCXbTFZb9qIn228Ob/IVmYb7BoDMtknA5O5T6S9OU9Zpw9c2rrMMg3gtKATttnmIK+x4AA/qMIPMrE+8v8sy9rGOnmwDvaB5Zicu80NCyjhtbQRfyf73mxCNrpdbwEAdq+xn5xHPIdj4gPqFozBQAMbf5Zj9zz7b/L0Vq7NDwPnLXhCnpMufQDrNlDXgiz4mwVOXBcQY/emzWMBG12wmCkosC3Geme/LMjCGOq2FbNzLMDArrf7lm2ytcaAbH0kbdUuDEj3gxLYRssLbkEZNvd5vn/4gQ82fn5gi9nKQG6rxyTk2T9T7PDn9dVybU2y8bAgIZuvLJd2M+l3frbgGGsXx9bmPX9nmbZ22ny2IAZee3p6upmHfjCC9d8PwpCgEr5D1cooJxi8CvmsDJEQ3CyVgc7AsCzJ0SyWwgSvR6qq0TIor3Hpa2RPFyGfjHHarIV5PM4z5FRnqakS0qJmGhmqRzGYLIll78Y9H5czCYytG2BdYu9gKm2oa13PFmA6m15Y1cu6EPUf7p1y7gMaXWcl37ek6AJal5KF2yFqwohqDVPerFT1xdbiuixRtpXsI2QdigMUaFGVFSqmfYliTCY72D1rkK3IDu+AvbH0bdU0eBw0SPJUAhSziwZZyqCCHs1K06Ew6K7IgJJqJQSsua9ke5Ag7DXt0CqPsOhrXMxn2M8nor4j+6mixijWgCPuo0SpoW6xF2c6VmxL1QiAXkc9VmGte6K+Qw0N5hovVRYfaYpPkgLzrMckm2CyrJERfOeepyg1Pckkx/2gRCkph3rcWUTCrBflnd1EUwlwnxnrs5/94R6Xe+q07BAXmi5HAl1jBgHwnZ3qRk6VyAPHN2/dXG/dK6wy0AcE/YW/sg4FvhEWGAD0N2KYh04OFhgs8A1bYADQv+EBeMWqHwD0V2zAXmRzBwD9RVrzmy1LAXQFvAVKdrLc/GwAKeP27ftLzAZhGqo0XSTsOYXNeKUyvFtE7RJ9WaCdn6J6+C/4+Je/wJOPf47l3Q/FsTrKMxzs7wmAnh++jfzwLezt7SHcuwWM98Vx0FSVgll9hyToVL45jDFPd0TmXZ3SLm8ha+4VDBLWKOEN9xJuoDBl/PiyL044gv4OTDfmJL+nA8JL/f7NDtJz1P4sALrJthtLdMtAd0Cihwkrdq4yiGETImwIOpKd0InzhGNSxx36OERM+eiwRtvTg9UiDxj40Ele8tFqhnK1RHV+hu7hfWGdL09P0Vyco65q9LtHyN56H7ffegu77/0Q+dv/A/LdKZajY1TJjrShDmO0Pce3QxYUIs3OeZa0lYCeOvsycQByXpRQUIiKBVk4AOj+NNL72FHAhcEfuXHm/WLSx1vliUvXXpqP24ANKc1RR4xlLl/JjbRNFmCBHPq9tkJYR5LQWs/V7500u5uDpjjAHOUSAEPGnjCHHZs7dwB628qcIsuITlfJhy5Mc64TnMs6p43hvaXDkAREaFTbovXTTgzMcFLtAi5rrkc6O2UNYR38T8B+SSwgTCyxsQTrKLAVMycopd/7HmWogLM4b1uCzPp9EmjeccqpF3Q2OqH6mBocBMPodOVn9kdAbssz74ITyEySQBa3HjoGujrGnTQmnbHErKV91ItQBQdxWLLHjhVEEF3WdjK1pH3AKgVWikdjdw0BrmnHVQ5UjKGRfNGUCFUdip0V+6fMq4sdSnXyfuW1GpjA/0SJoK4xj1qcjCHgAfO7h5SAJSM1pHQoQOf2+TQGWfACBK0bxJQ3DULsrqhUwvyawIyJNGPOY3UqW997guYkvbNtbupb3nI6/eU82p62Jfuec5CBHJI4XtUMxMHPMaFd2DhRM2F1GkDBv9keLUsDlhjIIDnZHcNU5g1ZegQaqYLgGM1id5szvCcd2OrLKhuoyKoNVDVQRm8T14drmJT83QA5bfpW9cCAIR+0NLDXAHG7xuqz56q/J7BzxI7uuep/tvvFytb5omPk98f6YuVd/dvvpw8AGSBlbbOlyuqQ55hbD/w2+G20/llQjLXZQGq7zljrxto3UNbOs3que3z7NjQbXK3H74N9tvGx/lvZvq2tL1fPvWoTmwt+Ow3ws7lhY29/G6jvg8TXzUXfhn5ZG8UMB9qaLe3esLLsext364uB8wb6ms2tPgOx7fur88afy/7c8s/zbWrn+4EI8mxycu82n/x7wdpi1/I3n/Xu28Afk6v3o3+v+0CstcW/d2w+GDB8daz9+e3bzOaqP5/8+8JscXUu+/29OjctEMGfIzZeZju/fRIU59Y6O8/ae3VtuW498Nvi94flXr03r94v9vfVcbC/r5bt99Xu16trp42vvy5fN9f8dctfO55mKzv/Kih/9f7znwNsr0nE+/eEvyb57dj024lxbfY1XDdFNUj3AfI84xovgasmlc79ou2fGFir3zNYjCCuBPjxuc39ukvJU7t9GJ/VTJsl75Ad67E0Uz1fJRAnKp8uKXIYhxgoq5rP7yJo0YS9BkjxHcXlwzH1HZlzmyRf3JfwmR3IM5yA8GZf6Z5F1DfjtZSQl2BExxKXMlyQ4O4cyCpNfFbnsQDoBOnX3CZEgbDgxwvuEUTDHR03OQFQJMAsV1Ufsvn3dIsj6bD4jk3bsusMryT4zJzkDPTjD9wj0n7cX0SiJNRJ8CVZ/bIWSBof3RcLeMb3I0nLo3tC2jgreySsMwhwMeqkPaKYVHeyD5OA16aTOvhOd5FQzr2XPepupftHSe+T6D1bMfUOx4bpiDpNzyP3BYMTnJID94GqU0QlIu4vdQxb93/ZP7FuUacSb4PaRM5/FdOo+XfX8HmwwDdjgQFA/2bsPtQ6WGCwwJtlgQFAf7PG+6v2dgDQv6oFX+HrBwD9FR68K01XAJ0sRwPQ9YVVoUnLKbwF0P3s2hvAWaTxLEu6AnMKkvGl3LGQmzXC+Sc4fXAPs48/xPwX/58wI+r1UiS2GR2f79/E5PhtySmaHr2LZO+mgAwEvQTGEgeMvuR3YYSLbIragX0GoEvG9F5Bdafnri/0BKpcjmQ6gQxAJ/BPhoC+9NMW6hSpIgJUr94498E1DHQXLLABLj3Z9i20qX0VRyadHwJU64XmXA3rFFGdCVujienA0tyZZVSIg4gOpy5ao+1rJkBGHlZA26ArC8Tnp7g4OcHi4SNUH98VJmRY1dgNYkx2dhC9/T6i736AvRs3kN/6HuKjO+J4u4h3sQ4VGK0j5l2n46bDqF8gQiPzLmtLAdM5TyjQyGY3IuE+VgCQGduDAUD3Z7OO7csD0C3X+SXFA8slLhNN7jidc/wnIL4n7WjA+kZ+fYOrI2gqGffLAKKBli6XtZNw94ED7f/n39TiLHWnCEfNgcmS7tP7vMl6YEZ1+d3lkiufrcaEzC13LzKvKKVBeTCXpqxHTtae59PhSecm6/Sl7wn8Eh/mwbYSmOZB56eVLeC5I+74TmTXnUt56SWNg6gD0AGrUuvWZyuDIHXWasOXiQLoPKZLYOIyIyzGQKnpvjcH2727cAB6BJxOlYkuAHqhI0FnuThdmUs06XE2YdBDILlWs0pBdoqui4R72+LJBFhm2rlxRWBf7bO31HLo8J6PdQx9EQ2xrWuZ1LkJoHK2v9x0sa31X5ls7nHijEjne0oWv5Vp0/Mp6S/84jciIJs5rr9uvvfX6yvtGv4cLDBYYLDAYIHBAi/NAooTbwLu+Lzevjtsa93spLyAW9knuR9KSp9f3W4xSFBScmloIgFYCdDt+fzWQETucRK3CbOQRHtAWnG2H+P3ZdRt9lJhq0HTm92tLxEuAW0W5O32W9cYUYBoSejtwHNXaceNg3vg7y65R9H30pIpbSgjz/Ndf+IamCxdwCIB9Nz2Tz3OR/p5WvY4WFs9kbzTXj0ojy77EEt9JPtL3Y95u2e5bLN/2+wmHBBNcN3to5MSiN2r0GoEVG7PRoDc9qDcX/Iz947LVPdSIq3OnO/+PkVsH2Lp0mhwnnA/5u1m5CP3ps6cEqCq+0vK92un+D/Weak/Lgi0GQD0l3abDwW/3hYYAPTXe3yH3g0WGCzw7bDAAKB/O8bhVWnFAKC/KiP1Eto5AOgvwajfVJEEuSVG3fHHHZClALq90hJi9sEubawxt4V17ph4xkKXN36C812FmFKLAWXeTxEsZmiffIri7n/DvXv3cPrwLhZPHmC1XiEe7WK8d4Tp7hTjo3cwPriN3d2wU0KkAAAgAElEQVQpksku4jQX4FZYhXz5RoBZOkHt2uvcPUyeR06yMoTaHm2tkrgiORirtyASxrz2gXLw/Fv708mLPiPkX10AXdCoa2eTMfA3su0WZGDgjxIdVJHbk7XeFFbnCLuxSFYHGR07DkDHgiKHKpcYrtARQO9bpM0KTVmgWC7QPHqERw8e4PzBI1T3HstwHUymeO/4Nm699Rby97+P/s73AUqk7twA8gP0bYtZMEYRZJpLL0rQOlZpjjWiQHOsZ10pY6eeGSY+FO0D1Mg072FAmerrbfLVbzvPe/jVC/vaSvhaAPQNgrlFI1XR4LIXTlyaPlDurECnnxXhq0H0dSmsmzRLN4wk3u+rdaESxhEzRSqzxmd3atXOA3oJXd2anWCpIzBt/i/OWB9AvwaDN5Bb6vABdPc3vyeL2wJ36Fw2AD0xAN1zNtJ5WSZar1/eJQCdCqfO50qQ+6kAujerjBWtUvpqC1ECcBLwdHgbLGx2YLszMrWYUzYG1gagr4CxZnTAfHIZQGcZrGNPAHRtJwH0RthZdB4bgN4jZm72OEGVR1iOA8zXc2R1j50+ElnWoG5J40YYx3ictZi7jo5rBc2lHjLQeVoEzEbbIAgbZhkfZwdl0tkzbOvc9W8+P/DAAHT+LvPAPfueBqA/y01s81mDR/SKq1PSwPlnKW84Z7DAYIHBAoMFBgt8ZQts3uX02Uhwc7Nl8/cS7rPgoO55SrDV9g1lrAFtPCx1Dz/HvSoI8blHAJ17P/6etMpTZn51y2OuKblsn7JNLeXvB8uYcu3uHa6LhO1su/Kr+0dV4dFvNXj4swffL01mnPshl1IdvYDZDvxeBkgbB6BngTDQebSOUU+QerJwjG22zwHoDBI8d58JoB8agE4FGwegiz1dw6mEZm2xNvO9O2v0jdxB5NIRyRDk7C1v766ftN8GQK9U4p7HOgdqt5ezfRS/Z0AnzcmxZLAkx9OfB77FqijCkhLtvM4D0HVLqa2Tsjfzw1Sd2NYtgG6y7XKVG8uBgf6V7+ShgDfYAgOA/gYP/tD1wQKDBb42CwwA+tdm6teiogFAfy2G8ct1YgDQv5zdvpVXibPEAxc3QJaKsfPwYvb1O/M6OGnmz7r+tacm507fAv/FlIqnXOt6hm72EI8fPcbs3kdY3f1Q2egXDxEU58JG39nZxf7BIY6Pj5Hd+h7S3SMkozHKZB9NmIpUYBlRbE9l60QsjzKAYQyEmQNTKblL6WOGA1BWWdEmMtAtIj4W0Fxf9CO2zbleyvgVZaAbVeHqZHPMCx0XBc8ERHW5UzV3vY2bY4W4MgzGnLX7mHcHSOIYk4DKAYWUkdf3EfdLded0J+g75uarEJ4+wuL8DKdnF7j/ZIGLiznWTYg6OhKVgeO37uDGux/gxs2biG+8hfrwloBkfRhJTue6qlD1qn7A3MVNmAkDnTkShbHM8aa8IB1y4jDqBExnO8KO8s6VOHG6IEETjV/S7TcA6FdzoHMa+A45m3EbS5lE+AY43Dr4fEBRU0rYGrT1dko4j7tW8m1SHj1OsJjPZe1g7mvmGieTmY7IngDsFYepI7/onPBYw3QWmgPYBzQNODV29nUM9G2AymVQ9tJy6WYhc2wa0z0i+8ZVZo5m1kfQmV+LU9kAXweysxiR0nQO04Q54N297DPQdb3WFpjEvo7D1rab1V9YP1fOF8doh3GjXle2iW3nMVoHyCotm/Lsay670i7nFO+A47kyzqsIONlRRzP7KA5T9qtukS0rCYaoRwlmoxAX8wvkZKmHGfI8Q7sqgarFaDLGk5QAurZ45AB0lrO/1jnHtl2MPKf3Zg3b2lid9G6tewpj/NI89FhsNg8YdDUi8O+tKvL5KYEZ/uLzGdB8ANBf0to8FDtYYLDAYIHBAs9jAb5T1VTgYrqVDtip9HnJvUbhFG/4HDRgmc9yBrPJ/oDy425/wHQvfO7z4O/cB0gwYkhRcA0cK2LdKzCgjedI4GMHZJSAcYAwz+HB7y3wLelc6hdomyyQMOpU6v2rHPrOsC3BHul13KJzG7GMew/2J2BaG+5rtkxqYdO3wGSl/aliYDHR8tZRjwvH+j4ogJtr/Z59JJtbbFVtVYbWCcdCz2HOd5HBlzHRYEy2k9+b7WlzHgSzbUz4t+1UhA3uNnwMNtwo5VsgnwVM+AGVvvKS2zuZVHsbRKgDReFZp6kjlQmD0LVdOcf+EjNdv+e4sT9sD9uqoH0PBkRsAx9eQRm4rzL5hmsHC7wgCwwA+gsy5FDMYIHBAoMFPscCA4A+TI/nscAAoD+PtV6zcwcA/XUaUINTLvfJxfPLl5cBdKelvnkp/3xnBX0ClNwmm1hyjzNPHVnp9Ryr5RLVySeoHv4cy/NzLO5+iOX9n0vOPr42Z2mK3d1dxDd/gOzgJsbTXdTTdxCOdpGkMfq0Rc+cxV2PVvLnCTSCPsyc7Di9PS7Enhial59tK+Fumd75Iq+MZv736gLo19AqJEDgs3LDCqAruEh7iwy/y6fn58Q0AP2iP8YFbsj5O/058l69P9P6UyTNDGhrYPUpmmKGcrnE/P4nmJ+d4mKxwsk6RBinSHdvIr/9azi8fRu7t+5gfPw+xuMx2vEu1qNdyWPIgeraRvOG0h0WhCobH2bgCEkeYgZRBJJhUAMzBEBvMeqWmoe4q5F1KwH4myBDFU9f0k07AOjXAeh0mBlI6QPol0Bck8b0JNx98PdpAHrCvJAc16ZBUzfIkkSYyrP5TFI+MMCjqxqZSyIK6tjTPguZHjpfgtRWMV8adOPE8wjzG3z06rLnA7F+2d7teInV7EnFC4CuC+2GFUU7iOOU9bA8+81jt4sT+ykAuk12H0C/LEmvjmtxaPPkDUisALo/q9O2xaTRdUJygro6s6sAeq61koXFsslKuzFXp6oA6JMAbaRBDSK9znu37jBZNxIEUWQhZuMQVVVh1AUY96og0BcVwqZHPhrhJGuxcAx0Omb5keXtF1sA/Tz/fAl3f+wvBVJ4K4TZhF/59rHPzPE5diyw511YfC0MmU9fzd//vNUP5w8WGCwwWGCwwGCBay1AAL0UsNilW3FqMQTHTX2GexnbBzCQbccB6BX3Bw7wXSQKHsv7QgmknbKSGydLzudgkehegYDshDm2HVCeOwCd5TGVDQ9JU+MenkkTgCA6jzWZ7q7OsFMJ92c5nhbr5ge4+eVUUYPWIfiWdofnUuac+zACwRnZ29zXkIG+1v5QSWi2AdCBmesPAfTbDkBfEUB3gQK0FeXSebBsDaTsUZKNzhzsHbBbmsw6v9c9BG21dEGMbMe08luvtmIbzTr+fnTz2e3NRInNBWmybJWn13pUYl/LFv26awD0ddKBCgQ8OD8MWLf0biybADqHkP2ZOACdsu4MGtjuR59tLJ9lvIdzBgu8SRYYAPQ3abSHvg4WGCzwTVlgANC/Kcu/mvUOAPqrOW4vpNUDgP5CzPgtKeTzAEBjf27Z6Gy0D8Ve4uBdAQLEGRIFaNsGLcHQhnmyI6RRjzxsgbZFsHqCYHYP7XKF2Sf/jLOPf4qLs3OsZueoipVId3fT20inh5ju7iO88R2M948x3d1BOg4RRMZzj4W1zDzYLRLFJIIEQZghpExgF1BVXJ0IlPXeMD4Zye/CBXoF+UVa0DkrviWD9MzNuOT8ucSu1DAIH6QzmX2n146AYDrlFAk6kr1LEMwpCYijKDqSf5TLHtdnSFsC1HTU3ENUnKFZLdGf/ALF7ASz2QUeP7iH9XqFBhGq/BCHN27i8J3vY/q938KUrPO9G2jGh0DboQpiFFEmedSVydlKPWxNGEQIoxBtkKKRXMgd+igDKNEt2gMU9GcagQ55vxIAPexqpN1aAPQ2zFBHO89sw+c7cQDQnwagGyP7EoDuM3suAei21mwTEBjAK9PBu44pITjGTM3QCoCeIs8yXMxmiOJI0jUIgB4xdQTzZ+uI+mDp1c825gqgfxbRvDTKTwM8rZ6nYKLi0HDX+kx3OiStSLMZ++vnD73EmHb18Bwrj0oasWOgX3YMX2aUb/O4U9nBOUnFOBYms+2cre1J1yJv1aPrtzsrAqSOgX4+9RnoWvYWQA9Uwn3smFqSOkMqFaf6bsM4nhbLqMMsD0RBIO8CpHUvYDoDDAiUh0GIi3ybg53MNzrUJdc6HcrMgU4J98zZzjOErGPXjM92jl6+631g2x97sxnbn19hoD/ruvHMK8YArD+rSYfzBgsMFhgsMFjgBVhAAfQtA51ALJ+TBFCvA9AJ9hL85sHn/IaBTgDdAdtksRNE5bOvDVWWXNjbAqDrc5xlSHqVPhAgmgevX3oy4wagk6GeOgo8AXRjaYd9KBLw1x0uFvHST/5e6dJnV4S/P6jiFq2jb5NNzz0Ar6HMuQDoVNZxecKFgV6o3QgkM8UNjyIE5q4/+yVwwwHo6yRA4STAmN7G+k9GOfc0GwDdAc4cE2FsM9WPCyhkgAMBdx4cE9qch7+PlkBM11GC8ZsgUbcXtAAGUW7y1ZhMNeqKIhLh+A5bCXcDyldpv1ErILvcvt8mZdJ0QAKg99pW/r8hgJ5uGeh8/xuOwQKDBZ7fAgOA/vw2G64YLDBYYLDA81pgANCf12Jv9vkDgP4Gj/8AoL9ug28Oh6uu/afF6LsXc+/l1meOWoy7sIIDBUI7AbZThFEkuYnjMBZwMynnSAi+1jWwuI/27BOcPXyIs08/wtnDj3F+do5lzbD5CNlohMmNd7B/fANHhwe4sT/BKM8QpimQTkT6m3W3fYK2aUEeexOkAgQTTEeongu/Vwq/G4BuEu4BGubavgZI+7aPfMcxsbzwnmy76Qgo+1LpA5rlnmPToe9a9F0jgDhdFvTliN3ouuHvZI6McvknAPp6jqhYoapqjE8eoD55jPPTU1QP7mJ9dorFaoV122M0mWDn6Cai7/wQN9+5g/yt91C8/QOkWY4iH+MsHUt5BP8yOs+Yw5qSjgxkECB8m1+R9Ati/Pw+ilMEAqDbYToJ9BrR+8NgiErO7YMEfTh6SUP3zHDYS6r/yxX7snOgx51KdW+to6kffIedDZ6fc/JZelNVjQTWUK5d1AZcrvOLi4tNDnQqXnD+RmEAAdzdsWXFX65pA1z79892al1y410Hun4GcL3Gh0vmlTlgRUrTGUPzjuthEuHCznbA+saGzn4mncrrLe85ww4sP6fm0NQGaACMK9uTbTeWOMv2Zduty5rT3ezWIAiUYsY2cWzls5Mx5eezSSBSprq+uhQQPXBjoY5u9pGOcAPgK3EWB+AlDG2h6siqq7EMWkwnU8mLjqKS78dZjiSIsJrP0YwSdKl65QVUd4azHJosn05ky9tJR/ZmGP3gDe+Rd91TTgOw9Ep/vC/J9HcMMHo6yv35T89nmOkDgP4MRhpOGSwwWGCwwGCBF2UBkXCPFeTmPmVEMLtXkNgk3H0GOp+9xpjm97Y/IahtQYAEUQ38Zsir7DsC4CLXoEIymgkcixJW1yNt9elJcPrcbd35LDcgloDruNYH5DIJNkA9A6D9YET7bAo+/jPZzw3u7+J5zdWUOqyHQdWXcrrzIgu2DjQoW5R1+B7TqXQ5y6IdjBnOnO8GlJN1zcA/HmRdC5McGkhAm2qdpqbTizy+7Wv4uwLoAWoGiIs0/jZgwZdwJ6ub/3Qzc/1+iAEB1meS/y1Q0MZPAwY/Ow8iBjo6NjpZ+TY+DHRcODCfY2UBAQxukPRhAOaOuU+b7RUKoNdhLwGQIu0u9hw2QS/qvh7KebMsMADob9Z4D70dLDBY4JuxwACgfzN2f1VrHQD0V3XkXkC7BwD9BRjxW1WEwSyXuHYbYPlpTVVXxWUZ4O1bOn8jNENPABGdGG1IjV9XVxcKuJk1K+T1XMHS9hwonqA8O0Px8JdYPPwYp0+e4MnZORarNaq6Rp/vIMnH2JmMcXNvjOnOBOOdKcZ7xwLWJtkIfTwRUFaYz4G+xcsDzknNSS8NHFH4SA7m0FbIGGjl/Ffv5V0BdOeJcf0xGFN6Qztv+szPGuBAkJygs4COlFS0JNMOQOc5ZHqsok5ArWR2jm52gdlshuT+XdQnT7CYzZAt5gjrWsDt0f4Rdo6PMb79NsLv/o8Y37iJYO8Yq73bUs8yTnGSKzUj6zuMu05kt8lnIDgmDHQyOpjzXFQDIgEGNSDC5by/NEYifL0B0APUCqCzxAFAv3Qbfy0AulsbNqC5tcCAdHd7SdKEp1GBr1l8irJCyPk1GoGyE5wnZKNLQE6SSJqIvtF5LfPdcOAr0uqboj2lBt4Rnri7U0PwgOjP+iGlmKcB6L7DtglbtI4OT2ewMePpGL3MBlcnrMmc+wA6Z7g5NUVK01XAVBYbAF2Adwege32mToMxzT8PQNd1gu1Tw/WgLqkC6HS0mlMzajTXJ4+zcYBV5gHobIEB6F0gTnU6w4VZT9aURuiAzPmRG7+yb7EOOhnXmDnsS6WhjbIcEUKsCaBnEbpE1zcJQnBtlZQBIh+/rUds6HKt+2v+Z8bqmjnmBx6Yascl9Q4XpPCFAPoXPUKuycG+mTNfdO23ag8xNGawwGCBwQKDBV51C3A/VjEPtZPrJnDKRxGBVcqR8/ABdAKnudsH8HvDPAXwdXsvynjzGa17GdUcJ6grALqTir8EoFNOTMBx4MwD0A1Ypsz5xGTOBUDXh6W9w119Vn8GQHey5J3bHF4C0L09ky95ToDb9l6mYERb1S43ub9nuwSge9LqxPzL2OU6r7cy6+t4K3nOHOjWT7Mh22f7RNZDoFqTXfF73UvJmLhXP+57LAe6AOgOHb+697GXX1+S3t+PSjCEY71bjnpfyp9BEdZWH0BnGp2Fk5OfUJLe1N9c0CHbzd9pT+4hmYKH+2HK0M/ybW50A+df9XtqaP9gga/bAgOA/nVbfKhvsMBggTfRAgOA/iaO+pfv8wCgf3nbvfJXDgD6Kz+Emw6om2KLMG0l1rbMbKElX7lC/1SpXh7KQN/E/m+T9xKsFTlwBbB7Abx6kVMn4JV2NfK+Fpl1YI2+XSIoCoSzB2jOH2J2eoqTR3dxTobz+RlW6yXquhLgbJpnmE52MN3bw97Rbezt72O8u49gcqgyzlGKKsrFR9AGkQDq2laVDdSDeb+1f5QAt68pA+8Daa/KiGtGd+dFYU+la+oe2jDtRfLc9R1knnP02HcHYIcKooutuhZtWwtAWZanWBcnKIsS9fkFVmfnOD8/R/vkDM1iJTL9++kYO+MJdnb3sP/2e5gc30R2fBN4631gZ4o2HaHOpiLDvo5iLLJcnD9ZXyPvSicbHwN9pMB+S50/nZ9JHwiQxrkSMN/6JpmA9k+kCmUe9RK2UfNvCRgIkWxs8qJH0ne9veiyX155LxtApwwn2SZXrePfd9s70NOV9Eky3rLjY4lV04qsf5qlMncZ0EHFifHODrq2QVPV8j3BdM4VzmE7vgiTZABK7xQcPk/y/Wo5VwFa66f/fRd06Jwjk85GY2QJU8sVaGx0kQMl+HtFStN3XNNJaw5GMts7Jy8qqg2uASzHVnfV19CKGgYZOKN0plixYV4pLEx2EY82bNFEqgdKxy3lU3lQWt2lBMX5aMtAt3ADtv14Gco1LIrsNd6j7AMlS3nQ4Z0wxQfl+OlwT0LEcSw5RKOGyhidpP5Aq7w1ss+7WNe3TV54B6bLerWpR3+nnS0oyhz7EqywCd7Ypgzw7zaX7tM9F7YsdN8RbwFkn3eXPkVNdksEuwZAtxX7c8jtL29hGEoeLDBYYLDAYIE31gKqCLRlARPglHcoj+HM3902QPYxtg/x93tWBg1JBjKDYuX33gB04GLkA+j6RCWLPHEMdKrJnIx1KAgKG8OZYDsZ3DyUge4CBrnzl03Tdn8gewVPzceeq2RvM5DQnrf2rJY9k9scmaQ8z1EGuKvH27I2EeXuHfPcXUcw2PYeZK1bPvCGjHHXVtpk7IIACKCT4c6DAQvsq+1n7L3az1POU2VfI+PgAh39lD5UBXBlNCGZ8/47vJYte023DxpVuh/lWVvWu8rxi8R+q3nsaVqfUR93PTIX7CAAuusPgx7mDkAnA90UCoSBzveCYJtqh2UzHzz3m6yb4Dt/lyAET0Hojb0hh44PFvgSFhgA9C9htOGSwQKDBQYLPKcFBgD9OQ32hp8+AOhv8AQYAPTXZ/D5wiysZcttthVZFkBVvhdg2V7AL8Xqb0BzH5Q2MW1hp4usuoq2RW2tYBZfiunQoNOBOcqjkeS+rttW/pFBmrcLxNUcxXqN+Ml/QXnyMc4eP0J975+weHIX89kCzZr5jjNk4zGy3UNM9/exs3eI5PBtjCdjROMp2vFUZJ3bKEEVK32CTpON40Ry8V3tGwHaMQKX2+1VGm3NR6c56Rj4sB03zRPOI0TjAeiNnKezoBUGeEQSO3mnlMGvCpRlgaoqsfPw/8Hkwf+N1WqFx4se56sGq9UaZ+ER+mwX451dZG//a+zffBcHN24iufEdpJMpknwE5GPNWS4EX+ZYZ25z1kumcIuonyHFqQRYrINdFOGetLXq99FBPWjTtkHKeUTJx+IRwo76h+Lykf93YYw6PRKQcBXmeJwcyM/jrsRBu3xJwzgA6NflQBehxqehhzo5N8kUAglysCAW5YDrunM5N/gGtA4TTQnR0lm6ZZ+P9/dw79NP8fjhQ0kVcee997C3t4uyVp1MH8z2J4PPfi+jaOOQFCel5xC19lwnAy/5Il2hxrLmn37O8KjvNqxzX6bTz+Fp7B/JC0lJU5fn0hyZdFqbjKrIdDqHZRm3kreUB/9nwLYFMmwt7kBxBpdcCXhS6VGlHJkcKa9bJw0uqEfq5EXNcR2KTL+Wp7nJDRTflnG4CISxLmaU+jQfusl0ShBMyOCcEnEUYzpmSoceSRAibHrMLi7w8NO7qFYF7ty5g9F4LAC79McDwsW57L4zRzPtQOabAejGHhPnv5tk/vj4c4L2s/nGcmzM7XvJPRptAxLs2s+d8l4FXvzWVnLW+11G8ouiPV7SijYUO1hgsMBggcECb6YFhOHcaC5xPs+4J+GzSN4SvMAzs44PlPP5aMo63J/YPuTS46yTSDoBcCnPzvhYArHTqtU9nwDYuvGaZz0e7+hnAq3Gdp4W27zr6yRE5V552qgCAxV5yLPaCyS0x+k2cFADCW0vYf0R0Nxt5piuhnsoPSlE4FR5LAWP2CR0ObtFXYdKQHq67Rm4F+ZeSYp4ykO9ihikqJWKuV0jk5bjYOVprh+WLyC3A+1toyBy6i4SUwMR9DrmSLe9oR8cwH2k5Y7fXwFZrWWvnbQ6y2fOexaT1sDBTAMRyhS42NWy465F1une0AfQGfRwkWufma99A6C7PaPK9+s+jMoEh6tAUgMx0OCEcyLQYIkdFyRhYzP8f7DAYIFns8AAoD+bnYazBgsMFhgs8FUsMADoX8V6b961A4D+5o35pscDgP76DP4GQA8IeG3BK2Mks6cE0D2+4qbzlutWy1CARGExBUoUHo3ke5YRd7X+4tiplOLukaALNFSdpAMC8fx+1C2QNEvJjR4vf45u9RjlaoH+4X9FfXIXxek5Lh6uURY1KrKZ+xBhFCMeTRDt38bu7i6yvQMEu4eSKznb3UO6dyD1kAXQOolycbZsgArnNaETp5sg6J1X5hUa7k6Y8wagG6NeR8hG5yqALgx0kXB3OcO7Fk1dYb1eY7GYYTGfCWh+dPITHD35CdbrBueNyuNnWYb26AOMjt7BwdExwlu/hvTwNrLpHrrxMcIkRxjHaKMUneQ1VzRKgPqAM6VB0zRIgjlG0bmwzlfBHtbBvsyDJjhEi4kwyXfqCokkQe8wqh8jIoAuniYHoAcJqux4A6A/So8lNmDcFjhq5y9pFAcA/akA+uchgF5wx/MC6EGUom46FEWB0TgXhQtRSKgr/N3f/R3+6Z/+Cbt7e/j93/99/PCHH6BqlD0tKhnbdOjeOrZF6osw2jhVfYlwY/wIs+kabNN3Loueg6tHYoXc56jrNjnLCaAbu2YVq/Qmy6BD09g3BNBZL52J5sSmBGjhZFTpYDQwuyCATk+kY4ZbbnQ6VQ3kdiEKzhF+PYBOR684fJ2EPMtbEUAnEu0AdDKKZLln2W6ML7Itq1zSLDgJdwPQ3RXyLGBfTKaz61s0XYXT01MkUYwbB4cylnmUoC0q/OzDD/Gf/8N/xOz0HL/7u7+LH/zgBzg6OtLx1MeM9EfYcH6O+Cuyo5fGhI7uLwDQfelWOu5NKt7mAce1jH0bag81UOALlhqfde4HiVzSbXmGcl7SijYUO1hgsMBggcECb6YFuKXOmkiAYz5jKattz1ZfucWs4z9buWeyvYeo7BhabSfLRolB1aEo0ZyPHYDe9tipWvec7Tcg/OyZAPQAdawP3Toq0fPh7UBw0dLx9mx+c9juhtHCV57bvNyCAKKWaWYc67yLuDPa7LH4ydj6Wo1jenvPf33fJSDvbzy3rHcziw+gu62M/JQ0DsCXoALdV7HdBJqlWa5D/J62z2xj4ykPETwniM7D39f4gZv7SwW5eZYA6E4VSQB0gtkVcHihoHxxCUBvrgXQn4yB2cgB6L6Ee6t7RvaBTHPWQ7a9AOh9IHngeS3r5PcE34djsMBggee3wACgP7/NhisGCwwWGCzwvBYYAPTntdibff4AoL/B4z8A6K/P4BvgTSiTAOv2NX8DiwuwfpmBbv1nCPxWINwcERZlz/8bhCsMdJdjmy/QlNXW8yO0feRyVQslXb5PuwJxVwigGjZPgG4JtA0wvwvMT9FdnGN27xPMz88wny9wcT4XwLdtOiTxBJPJBKOdKfLJHtIsw84B83HfktzJbZqhzTIEBHbTFF0cC1hb8TcX1Z83icc88BwevuSfx+NWdqUvlG6+je215ryhmHxI4F6+kAzQ8nlrY8fOd2bm9wSCfUFs38kiJQg43aOJUrQhAXTmDO/d2BFSVwa6sjtqCWggEB10DfqmRl9X6L8Xm6wAACAASURBVKolqrJCVa5RrpdYLBYCnvPfer1CVp5g3JxLTvE+myDb2cPBwQHy2x9gevw29g4Ogb13EUz2gTRDFYyEdc4xbYIYbdcpiB6ShO4Y6D0l4lsk4RpZtJI+lBijCiYyJl0wRYdM+p81FaJOJeezbo6od/rMLu95H8Ro4l0xaxGkuIinUh5TBEy74iXdtAOA/mUZ6Jv57uYpB4i3Ed2U/NA1zGvOtAIRokChWpH1p/O17yUNQJKpTDuDMB4+fIj/7d//e/zDP/wDPvjhD/FHf/RH+I3f/A00DVNEhOCVTdfZrSpzqqPiRRwJY533TCm5OfWejbkWdZ0oMaRRrExmrkcuyEfut6YRhQsqKggLncEoVFig6kXXynw31hbvSmGUd604K1MG/YQh6iRA3XeomwZhlkg7+7rFpCPjyTGt41Dvb7aRRKS+Q4oQ4z6SNjRxjyZhfzqEHVfVQJjassy0nUjcs59sJ1f6Suygdnv06AkePnqIi7MLoKVrk6kS6EQOpL9F1GKVNnKvf/DO+3jv8KYwxtMoEdY479951IkTO01SYZAzxQYNvLPWXOqsSwOmCHb3WEbK1Do7O8XPfv4h7t27h8ODA/ybH/2WSO+PkhTrxRL/+T/9J/z1//5/4OLsHP/u3/1b/Og3f4Sbt25Ju1qxFKcKNUbVy68O7QAd17a2E8Ya1xoZnyhAUzeS5iFIIpH+B+3BucHAHJbT0wRcj5gsIpDPacDPaltxhpO1FoYoWb+t+ww+Yx19j6qpkcgzhWFnFrag3m6OMecyz9UHhlv7aRuOSRjoM4rr83AMFhgsMFhgsMBgga/TApJje7v3MLUW2eleExym6bu0gSp5rp995ZZLzRcAXdntlGgnthx1PUZM1eICyvjOyYMALvOkW3mW9obxfGRM86jiQIBYHm3YoHcMdGN9G4jt4c366BXGuHs/8/olaVpcH/wARLLPNbnNVhJey9GnvLwxXyNPpO9cVsFlA9o7YRN2mzzl/rsd+7tl0ev+xFcF2HTE2Z5qPzw2omoSJKB52u17ayJZ7Da2zFNusvFk83NMJHjCBXQypc7OUmMD6xhYubz0koKH72FOIYDBhjwo375KtS0j7nXd9xJc6fqwSjSQkcD/tNRAT7bH1IlEQcgpLF2aP8MfgwUGC3yhBQYA/QtNNJwwWODpFnimaPgva8Cn5G77ssUN132jFhgA9G/U/K9c5QOA/soN2Ytr8ACgvzhbDiV9SQs0SwSn/xHL87u4ePwE5cef4vTRI6xPTrHz5EwKHSPEQa85dcfTQ+wc3ESSZegPbqA7uIl4ZwfFwU3U030BwU7TMdYhQacOt8s1RgRrXd4+g68lxzgBGnKnBahW8fPefSZM3TpniWYVVycC/QcWWDAKZ4iDyoEnnYAuIrfOAAMHIsZkZ0t8AoFwO6dDaEEIgWSg1/oJJrWtgGHrSYoyj6XMhOCgYyJMqADAkykjXZUIGIzAf1UJrFboFjO05yeYzWZYzi5QLM6FdV4WazRlIWU/OPhXOLn5P2F/fx83b9/GjZu3cHx8jMl0D/loIsAX4gwBpdoZkECyuHMstazdAWhdoN4ux4mQz5J/3egUzzElBDy7clgwgdThHHEbwOo5yn62UwcA/ToA3dgyz2JDGy/+n/ehAL9BIPOPIGee56IiIXOqqoR5zr+pMrFcLjdz/6OPPsJf/uVf4mc/+xn+8A//UBjL3/3ud2UOsEzeJ7yWdcg92bYSdMNgm7FIhxMsbxQEZ97OLJO/GUiys7Mj37E9op5AgLxt5bfRaHSpffyN37FsXm+HAO1BIOAzD7aJdfC+4Xe89whSs1z2nb+x7byG/ZU84S1THmg7eR3bPZ/PpU1WDs9hXdPpVJn5ZSnl8VyWw3NpN57D9v/t3/4t/vqv/xr/+I//KPbh7/zHetlf1sW/f+d3fgd/8id/gj/4gz/Ao0ePxP4sU9aJspTyDg8P5TOvYzv5j99b3y3ogOPI4yc/+Qn+/M//HL/85S/x4x//GH/6p3+K27dvy5hfXFzg7//+7/FXf/VXUuaf/dmf4YMPPpB6WT7LsLHl+QLQu/udvwtAThZXksg/9p02Zl84nufn5zIG/J7lGwBuc4J/i8rBSL3FPEcCcvJcyuNvFhhg85T2Zrm0Pc+RNAMMRog0SIx94riyDB60rc179oft4W/Wt2e5f4ZzBgsMFhgsMFhgsMBggcECgwUGCwwWGCwwAOjDHBgs8BUsIH5cF5n3FYq5/lJGxg1B8i/crN9QgQOA/g0Z/hWtdgDQX9GBexHNHgD0F2HFoYyvYoGgL5D2/4yuOEFzMUP38DHWp6doTk6R3nuowNpsgWi2FCClpbR5PBI2erN3jP7wJibTKcobb6M5vCEg2nJ6gCYbIQlD3CpWyAkwK29bmkpsphWGPNkToQDowpJmXl9KH8vnEJ1j0fMc/uOhOeK1nDy4QAQF0VQ6XQF0cmSNfRAFypS9BKB3zBHYSj1UoGcucAONCMIQrFpkIVapMiGTljmXe4SUxG8bBE2DlgDgcoaGINd6heLkCcr5HOV8hvr8iditLlYIWgVzRlkq/wj6XLz9Y8ze+S2x1d7BAaa7ewJExekIUZw4xnjs+hwwo/oGNB8A9K8y21/8tQo0ug28zFGXaoFsXRfgoCEan9U8v6zKSeauC+RgMx3N53kAdAOkOff4mQCiAd4EGAlCEuRkm/9/9s4ETpKzrP9PVXX3nHtlNzcJJDEJhBAikIAIBJAABv4gICIIyo1yC4EgInIpGgmCQDRoFJQblENRVETOQAIEwmXu+yDZ7GZnd2emr6r6f75v1TPTOzubnatnu3t+lc98pre76q33/b7Vnen6vs/zIC0Rkx497TKd4772ta8Fgb5t2zY7++yz7dhjjw1C2uVzp4x2iU77/h5yieoC2SU5z7s09X1d7tM2fQ0R7qUwZh+ec8HqNbtdivKe4TWXzD42/s2+/hOi00uBTZs+bp7rXGxAuzBif96nnf1gPxfvLuR9EQDThQj/1Kc+Zd/97neD3L33ve8dhLGPyRcA8G943v/+9w9p1Pk3/eGcnB9WnJfHLvxhxvE8x2susukTc81rP/vZz+zjH/94WASAQH/Oc55jGzZsCOO7+eab7ROf+IRdfPHFQZq/8Y1vtMMPPzzMhbfn10Enf+9LyF5SRno7E37DmzGyeIB9/foIn9PlGHyhgbP2xQ6wdHnPuJhL9qUtzsV+3ibXDc/zecnYaRuBzzz4PPniBMbkCw98UUD3Fv2s/OeJWhQBERABERABERABERABETiwBCTQDyx/nb3PCUig9/kErl73JdBXj/UgnEkCfRBmcYljkEBfIjgdtoIEUoujCYvTukXNusWTuyybnrJ8105L7rzNdkzssPr2bdbednuIBJ3ctcumSsmR14bMhkZseGjYbP0mq6zfFCIG43WbQg31Wq1q1SizShxZghBBkCWFJMuRi0Q6RrFlHQI9LYsrI8lDkuewz6w0L5Lge7rA2WTtMwneQ6T4bKr8pKjYHI4IyaeDZCeF8KxAR4x7/DUpndmnZbutnU8TXmtJs20REZCkBm62rd1sWbNet/buSWvU61afnLLd27eHx61G09q8lpJenojXapBWyCwizkfGx6xx6InWOPT4oqb86JjViAwm6jyqFJHmLDCYiSOPLI+TckQwKbmF2sWdEehlysGgavdUswu5WBSBvhBKe+/TSwI9LAgpRSw9RUK6RPQoaJeJCEeX6x7F7BHVn/vc50INdP5NtPIRRxwRBCfy0vd1Ce2Ryp1SGSnuYtijhz2zgwtVl6we3czzbOznItklKkLUxTf7eOQ57ykeI9E5xtt2Geyi2aPBPXqZc7icd7Hrsj+kts/zEBFOm/ON18WyC3R+X3vttXbBBRfYTTfdZAcffLA95SlPmWHGODzinf4TXU79cT4XEL7+mkeYe7Q+4/EFCr4IwfvO2HiOfTk/qduJQofHUUcdFaLcfUEBUennn39+iE6/5z3vab//+78f+uDXB3PHRjt+nk5pzmt+bflCAhfWzsIj432hgO/vQt4j673fvhjBRTpynP5y7XAOjvP5ZA54Pvy/pVwMwXOdDDxC3wW6R6x7BoClvbt1lAiIgAiIgAiIgAiIgAiIwFojIIG+1mZc411RAkGg7x1AsjLnIIW7ItBXhuWBb0UC/cDPQT/1QAK9n2Zrhfsqgb7CQNXcoglkWWzTzY0k6LUkyaxWaYWo7Iha183bQuRfY+ft1pq40aamp23Xz2+wnbdcVUiuyV3hB/EynuY2HsVBPG0eHrfx4RGrjgzbzw9aZ+2x0RApODI2OpumuVKkkg61c5MiLTk1vj1qtyibU0adU7KuNNw5D0o/PBHfwxq2LozZBfAef6ohYjxtO2I5KgV6eFygQnJzlpD+mlrL4SezsanrbWTyZstJkTzdtLTesFa9YdON3KbrTZuuN2z3dGr1RtPqjZbtalB3N7G4Omz58HgQY8Pj621k/UG2cdMm27h5i63bvNmqY2Nm4+ssGxkt5FilGhiwEURP3eMg8UKUfVnDuiMCPQj0soq7C/Q9J32+WOf9XxYS6PtnNN8evSTQPTqYqGBPs448dplN/13A8n70yG0kY8gcMTlpnr4dIUsK8Gc+85khYhp56RHaHhlM2x4BjjRGaCJQPa05/+Y8fIZ0RiB3SnLaZR/aZh/aI4qaMfBZ4kKUvrsA99TwnqKef3Ms5/OIb+8rzxMRzuIVfhjr1q1bQz+RyJzLhbwLWuYUecs4PDJ/7gICF8Te/o9//GP78z//88Adef2qV72qyCpRRpjTJudhERJj8+wA9JPneJ3zd6Zthwv/vuuuu4JsZ3xhcU+Z/p4+cg72cXFNf33RhKegJwL93HPPDcedcsopITqd9mDBPp51I3zu8flURpB3SnT6SZ/pk6es51yc19O+e5R8yNpRre6R+p594Q03mNO2z29nCnfPbuDjdDHv1xz9cBlPW/Tfywn4gglPy0+/eM2vl6W9w3WUCIiACIiACIiACIiACIjAWiIggb6WZltj7Q6BLgr0JQQMdWeManW5BCTQl0twbR0vgb625nuP0Uqgr+HJ75GhZ3lsjeZGyxHocWbVhNrEpDVvWjW7sxBfzQmLGndYShroiTustf1mm56asvSubdbatjWk08137LRoajoIjeE0sgryt5LYbZvGrTU6Ugh0hNjIsA1R+7ZGzeKaVUndPDRslVBflzTORSRqSNleimVsdx4Xqd0Lk1483hkfZc14fdi/UwBHZSp3osmpw05IdxDjaVEvuKiPnpfSPLO8jHpttZrW5ge5tusaG991o7UQNpN1q09N23S9bo1mZO00tywnAnyokP7Uba+N2cjomI2u32gjmw6xdevX29D6jZaMb7QKqZxHx6wyOmoRkebVmuVlqnaLy4hyUkRnkWVl7eGwsCC0HVu7WE0Q/kyUQO+RN07ZjV4S6J2p1T1SmG6SXvznP/+5bd++PYhq3osI73vc4x5BYrpU5zf7IYKR3ve5z33s+c9/fpDJSFyirJG/yFdkKGnAEcQITZeXnI9oYZfp1LH2cyOkkcQcTwQ2gp72eO/SBn0jbTwSn3Mecsghdq973at4n5bvC/ZFiN92221hvxNPPNGOPPLIMKbOFPB8bt1www0hIpxxcj4i1jmfS1jGi1y+/fbbQ71tXuechx56aNjfa6RzTo+wh4uneaePSFrYkLr9T/7kTwLXxz72sfbc5z43jMslts+NR43zG4FNe54JgHGxcMHri3POLVu2hPHBh7Gwz/3ud78Z0c04aQNut9xyS+DB3ITP0DLtPLXs3/rWtwbej3zkI0Nde69Vz5xcccUVgQnjhrenRXdRzXxed911QXwj7DkHx3ttc+aCfvHv4447LkhrmPDDxnwfffTRM31ywU+7XJNcHxzP85QKYLyMG5nvtc07S2zQL8ZK+yw+4DX6xbHwZ154jvnzRRa99amh3oiACIiACIiACIiACIiACPQqAQn0Xp0Z9at/CEig989cHbieSqAfOPb9eGYJ9H6ctRXqswT6CoFUM0snQMr0dKNZXrWcFOdx23JqMUcty+OJIJ8jq1sc7SrSoE/vNNt9Z1Gjd+Ius7u2B+Fj2+6y9K4dRT3cXdOW15vWSlO7s9a0VoILjy2uxOF3kvBTKVKYE6k9OmZDtVKml3WZkceeVjlKiFIv0lOH50m5jnRLDrI0Hg5j3yOCmhrKRJ4jz8uUzGnatlazUdhztjyzNM3CooB2q2WNZsOa1DMvBXpt6k6r1ndYSnRrO7dWO7N2mlrbhiyu1KyKsBvbZLXh0fBTWb/FRsfX2fC6jVbbdKiNjY9bPDpm7eFxQ5JnRI+yOCCJjSUCNRflpKcPpdsLKR8ek7A9TgqBjoQr5TmdJ619sUWWlbXgOyffa78v9oJQBPpiiZWXUQ/VQGcO/QfxiKC88cYb7Sc/+YldddVVQTgibj0y/NRTTw0ylJTfnmYcSUuNbN6biFqEK22Q/hvR7HWvieZGFB9zzDFBIruYp33Oe+edd4ZjfvSjHwU5zWeEp3ZHviLfH/CABwRhi6ym37TBMV//+teDhCXy/RGPeESQ3p4KHOqMB2F96aWX2uMe97gQ8Y389WuYsXN+an4TGf7Lv/zLod44Aplzs6AAHt///veDFKZvfG4hepHt7EsdccYIK09tzrk7U757ynWk90UXXWTvfve7Q4T3k570JHv84x8/I7A9ct6j1j29uKfV59xwp7/IZJf09BWZfPzxx4doeGQ/x/7Gb/xGEMxsyGSfY/rwjGc8w04++eQgwWEGezi94x3vCGOibw972MPCPCKfEe//9m//Ftg/8IEPNK4JFjkgn30hBCz/8z//M3CD8xOe8IQgq5l3+kW/Eewc89CHPjTM4eWXXx6uN56D56/92q+Fc8LCFzdQt/3qq68O46UdxoYI53qkhjz99Uh9xkofWRSB8Pfr2dP9Oytqy59wwglBvvOaL6pY2rtbR4mACIiACIiACIiACIiACKw1AhLoa23GNV4REIEDQUAC/UBQ799zSqD379wtu+cS6MtGqAaWSSDKYxtON1qUVSy13Kbi1NI8s5a1bLI6VUjrSmpxrVnI73bdkubuok7w9LSNTk1anQjUbTss336XTezYYXbnhLV37rZ6fdqmpm+2ZnNXENWNJrWKC0lN1Len5UV+IFcqVeqjl7I9iqwSZHtiScWlO1GbiPRSplfKqPQ5DIg893TWHr3q6YXZ1VMW85zXEEbq+L95fXcaWSMvZGM8NGZJdcgq1ZrZ8Dqrja0Lsry66XAbWbfehtdtsHjTYVYbGbV4eMzSsc2FkKzUbDqphb6kcWJpXNR/X9du2rpWEQ3vm/dzJto2pK8vUriH+kGI9rCzP7fMiZ9zuAT60nj2UgR6p6BFSiJ2kaNIZCJ2uQ6JsmZDhiKezzjjDHvUox4VpCnC9P/+7//sDW94QxC0yHX2v+yyy8LxvBcQtshO2nrFK14RjkWCcz4X3YjT73znO/atb30r/LjM5RikLccjRpHjj370o4O0RVbzHkSOf+xjHwsR5ohg0o0j2Pl88Pfw5z//efvXf/3XsC+vI4WJlvd05Oz3wx/+0P7jP/4j9P3pT396GCv1v3n/XXLJJfZf//Vf9i//8i+hbY8u53OICGaENZLYU9d7XW7e057CHIbeH4Qu0v/DH/6w/cqv/Io99alPtfve974z0c8eYe514L32uKcWRyRzPOPiORfrnIt5QVbDDT4I9Ve+8pVBZHt0NawZD8e/5S1vCX1g3njdFyS8//3vtzPPPDOwgKtH8iPf//qv/zqwQ3IjwDmW65pz0gfaeN/73hcWJSC2X/KSlwTR7QIdjkh65pXrAfZccy7LEeGvec1rZiLjuS7pL8KfrAaeTh6efk76yGIAItq5Nugf0epf+tKXwg/ivzPFPONhfjk/1xQLNLx+/XyfbUt7t+soERABERABERABERABERCBQScggT7oM6zxdZcAdy7LuptdOVG3otu70lk1ejcEJNB1eSyGgAT6YmgN2L4S6AM2of04nCy2aGpdEOgEozdraciSniWZTdWK9LgI9KjasDhCoE9b3Nwdnh9tNW2k0Sikz+5ps8kpS+t1sx2Tlk83LGs2LJu6yfL6hGWkQp+etKmpSZuitvD01Ezd41DzO6RpzkIUPBt/EnmkOS45lEgPEbalU+b1Ci/sCX023XOZor1M/9yZBrpTrvvRiDWEk0cstqsjFg2NhYjV0Q2bbZR65qOjZiMbLB4etWRk1KLxzRaPjIV/G48rVcsqQ9auFnXZGxbbZFQphH1csTQpBPp4s2FjzfqeUfNlRzxVNbXeXZiTA0ACvTffXL0k0P0aRzYjKYnSvvDCC0OUOJG5RGAjKxGxvE66cqJ9eR3ZSW3wH/zgByEVOXIUScvzCG72IaoX4Uq7iPFnPetZQcrStke+IzaJ7P7yl78copI53+mnnx7kJtKVyHLO8bWvfS3IeGTzE5/4xBD5zUbEOn1GKnNexCv9QN4TLc75P/rRjwaJStrv3/qt37KnPOUp9pCHPGSmRjvi9JOf/GSQ0shvhDPR9IwJYctrRDAzdqKu4eByn/6xEOC0004Liwj4PHCBzhi9JrfXa+fzAZH/3//930HYExF/1lln2RFHHBF4+eIBX7Tj6d8ZK8KZ9OpEd8OEthH9SGqkOYsc4PDtb387RHOzUIFo+ic/+clhLHyWsACABQe0QUr7N73pTWEf+o2Qhuf//u//hvlAkPPDIgGvBc/rf/u3fxs+50g7/6AHPSjMk39G0g6LKt7+9reHc9L27/3e74W5oH3m4J/+6Z/C9cD1QwQ+6dphywIE5oKxkG0ABozz05/+dJDxXI8sVmBfrhPYwwOWMEeE/+qv/mrYh2uF5//nf/4nROs/5jGPCZHt9NVTucMacc61xiKAzowMvfnpoV6JgAiIgAiIgAiIgAiIgAj0GgEJ9F6bEfWnvwhIoPfXfB243kqgHzj2/XhmCfR+nLUV6rME+gqBVDNLJ5DlVmlkFvM3ThxbWivShmeRWSMppDZfIJDrkUUWW25JqXZjosjb7UJ+t9pmrXaoOR41W2ZpZnHWttr0TZY0d4XX241pa9TrNj09ZXVk+uRUIdR37wqCpN1uWZ61QutRTvr1dFas58VjUq9TCZyHw3nLkvDvcn0jMn1moWOHWS9TW8dJUnIq5DQLAmLSyRNZ6unkh6jPXrPm+CGWjW8JMm1kfIONjI3Z8MiIWW3ErFIxS6qW1YYtTyqWJUSbD4W67fy7nQyF87QtskZUnJN061mod2420sxspFH0O0RHRlFYLMDvmSGEccDfh7TneMIL+9rmSe2+vwtEEej7IzT/670k0EOmgzQN1xTiFeH4uc99zp72tKcFUY3IpL8eOY1ERZwiGxGdpAgnOvud73xnuO6JQEc8E5WMDEWmIsWJHv7Upz4V5CZp3H/pl34pyGIihH/605/aF77whRC1TLukgEeqUpeb89IuEdvIZiQ4EcMIYUQ2AhRZ+5GPfCRIY859zjnnBNGKXCa9OeL9q1/9ahDDpF6nnjfR4pyHMSBeEbkf/OAHQ7pvIphf9KIXhTaIkkd2EylOpDP13ZGz9NPTqnvUMvLcU68z80X5iKKutv/29OHIYyLi+c04WDCA2GWsHn1OWywEQPp6W0jkf//3fw8p0JHHjIHjEdAsgkBS01+kMYsWSE3OggXksUf7c57zzz8/zDVC/vWvf32Q8B79jTyHNSxI/Q4r5ooxMEcch1wnsv0FL3hB6B9tc514jXOkN9cE/WK+fvM3fzN8XrOIgLT+73nPe8KiCf7NtUJmASLwOQ9tIN6Zf8Q3ov8Tn/hEWHRBP/kNa65D+s/8Mz/sy+v0mbZg8YEPfCAIeNr73d/93cCDx3BkPLBmoQU/PM/15PO6tHe3jhIBERABERABERABERABEVhrBCTQ19qMa7wrSYCSlN2MQOeutLbBICCBPhjzuFqjkEBfLdI9eB4J9B6clDXWpShv23C6wxJ0L4I3qVmOKMpja+e1ICDSPLF2Xi0i+pKaRZXhor5vbuEnRJBHxZ9InVHicZTb+uatVksnzdLUrF2mSW81Qz1yRPrk7l22e+Ium56asnarYXnaLER51rY8bRWRkOF3u0jRjFQvxfq65pTV0lYh2UPx76ICePiDKkjzkA++ENRxUqQ8LnLEE75epoevhNTxQbgMj9jw8EgQ6PVN97Lm+iOsSlR6bciq1VoQM9Qwt7gQ8K1Qt7z4adIH/osja5eyLXAMqditiOqHUZ7bULNiQ61qeOxpt+dGS7KAwKPR570kQ236vSV6eKY852IuZQn0xdCa3bcXBTqiGhHuUvd5z3teiBZHYiKOeU8hN5GgbMhaxDPRv0RtI2SRvYhQIpY9jTbHIdC/+MUv2j/+4z+G9O8IdPajPY5HbhMRTSQwYp3ocOQ1xxKdjsSnLvc3vvEN+4u/+IuQep2IbSK3aYMI8c9+9rNB6iK3X/e614UIcYQw5/6Hf/iHcDwynH8jbBHK/HjtcyQsAh2BimCnfd67RHQj3uk780bbHv3siwk8vToyGCZ85iB3eZ4NZrTlEh2eCOp//ud/DnKXcRNN79ksOA+inTaI7oYnx9Mu/Sf6m/Egrn/7t387RE/Tb2QyY0Yks5gA6YwwJlqfMdOev2epvc7CAmT6y172siDhXaCTXh2e/BvxzXyFz7GyljwsyEbAYgUi0D3q3oU0gpyFAaSAp/+khycy3GvDM4a3ve1tYSxcM6TT53ogWp7odMYSymDEcZhzrh3ae+ELXxii2dkPVnBFhFM7ncUZLILg+mJxBWx47c/+7M/C4guuJ8oHcF0i+2HlixW8JIeXB+Hfd/s5urS3vY4SAREQAREQAREQAREQAREYUAIS6AM6sRrWqhAIAj3qUgp3mpZAX5V5XI2TSKCvBuXBxdCP9wAAIABJREFUOYcE+uDM5aJHIoG+aGQ6YIUJRHlqI/kOi62IXLWQchwxHlkjq4Wz5VHV8ng4SJh2FlkzLWqQG8I9TsJxLtCL1L/tIMwsT+0g22pD2bRZWkSohzTtwXPnhXhP25Y1pi1ttSxvUxu9FOh5albKcdrLZ9qk3UIuD0/vsqRd1hJ3gR7GUPSrEOXF70I2RWX0OAsFqjMyPUri8DiqVIufJLF83T0sH95iUZpaOysiwdmiahL2JZo9DQsNivWVVq2Ex22EWYgcR+pHUJ2J6CdBPc+PtGs23K7tJXb2kNghrX0xTo9Y3WPqJdBX+J2wtOZ6SaD7CBCW1KQm+pwobyJ4EZ/IU6KtuZ4Qi55OHIHOhth0EYzcJNqZ6HHELPtwfSIwiSJmP9rjh0hhIqgRvUQ08zq1tjkeIYy453hEMsIZ+U2N7HPPPTdIUPajHRaxkKLd63kjol/+8pcHMcvxpChHop500knhOeq78xhhy/H0DwGPxKd/jPvFL35xkLQwQegS0Y2Ev/rqq8Pr9BMxjDhmDGx8zrF59DLn5jFSnTF49LfXNKcfn/nMZ0L0NBvj4HxhkVF5HO0zB0R5k3YdQUztcuqPE92PLH74wx8e5DBCmeh65DNZAZgX0qQ/7GEPCynr4ULb9IfP0PPOOy8sDKDWOONh4YGfl3T3CHSOoaY45/GNRRbMAdcE8/3MZz4z9N3T1NMPz2QAs1//9V8PAh/msGYeef1d73pX6Atp2pH0LCIIpS9GRwMvrjW2v//7vw/XCP9mXmiHRRNcE4hzaqcTyc41xsIGUu9TC519iKBnHDCDDWKdBRosKqBGOgK+yGLSDtcrG//2OvFLe3frKBEQAREQAREQAREQAREQgbVGQAJ9rc24xruSBCTQV5LmYLclgT7Y87vSo5NAX2mifdSeBHofTdaAdpWa41kyZXkUVK9VskoRSp5HFrcLsRZZYkmOQIstQ65npRROqJVexHy3k8zaUZGWvGVtS6llnuc2Sor4kI69SMkeoqZx3F7hO88sypqWkxo5axsR8cX50+IxGzK9lMlR2W7Yp51a6FDRydk64Qj0IPU5UVlAPZy0iB5HsOeIda8t7oXVScEeXo8trqy3KB4J7Wcd0eDFy0Ut9tBRzHqE5C4eFtIbDp64aHblZYhQZ59oOPzMHD/PtRVS2Jf7h3POTcsugd4T78heE+hcJ8hTIoeRm9T7RtYiMxHG1NdGOiKuEaUeKe01ptmfdNmenp203S6UaRsxT8Q10e1eA53oZY5HWhNhjMQmxTZR4UhgBC1CGbnJfojsyy67zIicJrrY05KzL2nakaQIY8Q7opX+Mgai40lnjoimxviHPvShIJwR+Ihd+omA/fjHPz4TwfzsZz/b1q1bF0Qzghz5ysICpPRtt90WmNA+Nd4RurTngtwvMI82Dxkw8nxGyvJvoseJDocHkhy+noLdBTr7IYFZTMD5mAtS3RNlT7p7xDi8OT/y16PHOT9iGd4XXXSRPf7xjw+CmuPZkNOwhCMR4ER/Ex3O+RkvEfewYEECcp1ofNLLs4ACaQ3Pd7zjHaHPpGYnOp62PUIdXvD8yle+EhZiECHPQgUWL7BRexzp/b73vS9wI4sA5/docMQ2bRAhjmxnP8bBNcDCDGqxM+fId+aFfWBFOnnEOZH2LDagP3Bm0QWLIzyNO3NG3+GGcCe7AezYn/FzvfligJ74sFAnREAEREAEREAEREAEREAEep6ABHrPT5E62MMEwv1Ty2fuK/jifr//RNeLwKss3JvwMnncm/IgBs/Q2VmmMAQWcQ+3S8HtPYx0YLsmgT6wU9uVgUmgdwVrfzQqgd4f8zTIvcyizCaHmpbGueG/a+2K8WdJnEU20ioEepLFVk2LFMbFHytFWvJ2koYftgaPK4VAbyRtyyiqnkeWtNdZnJMymAOz4LmxyCHiPezN/zKLNoiG73wcI8uD5ua44q8kxLJXA29ZNRw9W/a82Ivk5h2KvrTrdLuILC2Sn5ep1cMzs49DdDzPpCwaKMe8R79nxxDS3pcSvXhc9K+C8A8nKuq1F49n/8qbroxYvVpIMPbpqG5ePNcxitnRlC/5Lwn0OUAOzD97UaAjR+kXKciJBkeCIlgRmYhGIoWR1khP5DJfVJDmRFIjgxGfyFakKlLYv9zwJQaZSt1uRCYRwuyDGEaCEqWMSObxS1/60iBT+ZKDJOVYj0QmZfg3v/nNEJFMunHk8UMe8pDwBYtU3USJX3jhhUHmIm2pxY5wp39ESNP39evXh+ht2qYNoqcZA4Kdfpx22mlhP/pHHzxam3MgYIm+pvY4YpYNUcv+HAcjmIQsG+WXOy+30LmQhS93RMyTBp1a4whuBDMLCjwVvKcP9xTwMKBd5DXj+d73vhfENxHVvljBz0Gf6SMSnPry7Ec9e47nB+F81VVXhXT1CGii2xHTCG7OS5T9pz/96SCtWczAfCDwOZYFCfSZNPqwp9/MAzw9QwFtMt/MNVHhLGagHeaFsbMAgYhyFjJQy5zod2S2R32zaADJj2gnkp4a5izq4Hn2QbT7tUGbLJggUh7Jz8IK9gufxeU80A5zxzm5HmibxRksBiELAWMn3X/IbNLxeTtfeYoD82mhs4qACIiACIiACIiACIiACPQ6AQn0Xp8h9a+XCXiJTTL5eeY8vrtzL4bnXIp7cEKnQOceiN8D8OAQ7j3MlL4MAl0GvZfnfzF9k0BfDC3tK4G+hq8BCfQ1PPk9MnQJ9PDnWZiNMvC++INNAr1IQ1/+ceq/XWat/OVbLH3ot63XBDr8OgUiXzaQr0QyI2yJGEZceoQ58hGZiWwnRTYpv5GgRBMjMomI9shrVgzzOhHNpFP/oz/6oyBfvZ46rxFVzRcjUo0/8pGPDEKTKGSijj39ORKUlOdIdIQwP56WHIFOKnREPnKVqGjaJ2KcyHTaRQITeU39cNolBfurX/3qUGObiG4itt/61reGlOhI2U6ZymP4sMgALvQXIcs5iWrnfIhwr93t0ffO1GWsLwhACCOpiY5GIHtdb0R5KGNhVI0oZDH/hjNtk+oeBohpxsSxLGhg8zrefHlEYFN/nIUOT33qU0NNeY5nHEhpxsqiARYUsKCBMficIdepgQ5v0q8T0U06e9pl/qib/uEPfziIdZf/zBV9ZLEFjz/ykY+E+WYMZ5999oxkZy5hRsYBotNhTXQ88+gR8jBmIxsCfeD64DUWOzCn9BMusOQxz7nAhzuLJbwN/6JNeyx6YK5ZfEAkPxkPuF75gb+XvaAN1T/vt09U9VcEREAEREAEREAEREAEDiwBCfQDy19n728ClLxMKkXwkpfB435CZ6Y77gHwb79P4lKd/T14wYMQnEa4L5XllpQL7Pubknof7l2GgLjifnzFdltirRDwltoYOQzKe8TtkDw2mdplo7deaz/5zKft5kt+YOl0ZA96+cttyxln2LaxEXvdG95oHzj3XQI7wAQk0Ad4cvc3NAn0/RHS690mQHKdZiUzviSQDodoczxmnEdWSYs/eggmT/Lif2oeER0eRanlZdr2NE4NGR/+JxieR4ZGlrQ2WJQTyV4KUs5D+3tEl3sEehGZXpyGyOzycRkz7uf3FYeNSmwp+c3nbLTiKjYnbXvYypTu/riM+y6i0Wfb8Aj0JIsCg5lzzjMRjKPYY7aFMLZSOs++HrK8h4h8tnYSWSvp7Pf84riz7b1GqQj0br81FtR+rwn0kNaqjPbmywcSFCmJFCWyGzFNNDppy5///OcHGc1+SE5EMGnYqZVNNDZptJGQLoN5TNQ40dPIZ4Qq8povPQhXosYR0khrZCpRwURDEyntX4T4YoRwJUU7cvQ5z3lOSL+OIEWYsu+VV15p559/fug76dr5YoXwJWr6hS98YYg4Jvr5ggsuCGnKGcMrXvGKIIMRtYyf2umMkfnxlc9MKI/pCz8eRc2iAqKskeFPeMITjLTvjMlrmXOcLyLojERHIiOviciHH30juh8R7otPPI27pyBzuUukPgKd4xDoRJd7/XG+KNJPxD7ymiwCROETpY7oZj/YIMhJR0/9c7IAvO51rwuCmuPpG8ezoID9XvSiF4VU90TXsyH8aZfocc5/1llnheh7nyvmBkEPU6L1Yfzc5z43tOGLEGBNyn8kNv1CjLNggvNzzXDNwZFrhSwInIuMBoh+FgQwr+zrUehcuy7f4c0YfaW5p7X3c5NtgAh7FlYg+amHzqIQfrjGaNvLBkiiL+ijTDuJgAiIgAiIgAiIgAiIgAiE+1l5kVGRe2EZ98iK+2LVNJnJzLhzZLdNDdXD8+ONYau04uK7J/d58sy2T2b2zz+s2KWX32rp9B32nMceZvc+7lDbsmm9VbmXwz2juyasefW19p0PftC2XXuNjR+6xU5/wQts/IQTLBsrSntNJUPWSIrMkJV8ysh8SHrsLM6Ke255bEl7LJRdpDyjRS2/SaW5FIEDQiDNc+OnWqZk596A36fg8e7JSaskFatUK0GGZ1luaZZa2ibSvMhA5/e1igCGyLIsDfc4uBc8XCveD9r6n4AEev/P4WqOQAJ9NWn32Lkk0HtsQtZgd0IpcZw5f5cEIVz85xIdJIXw9i3r0NNI7jJFObK7FOg2I8Gpo75xjkD3FO4unYv1ZWHLO9vmOW+7Izo5pEUvtumaWen4Z54rE73PpHAPZ6EeetjDlTSPO6POZ0fnDcXU4yn/EY6dKbVT/AE3m8re1fbs83G52KDgVrYSxHrxOI1JcV/Wd9/vNecJ6efsKIG+X3KrsUMvCXS+jPClApntUc+IYiJ7+eKBbEY6U8ccyUtKbtKNcwzSmgh0IqMR40TyklKcNpGZ/OaHqG+EM3ISKUvqbtrnnKQSR46TVhsxTlQyotTb4DxIT+Qx50HYElGNlKWffKkiovyGG26wd73rXUEuI6Q5P1KUmtlEYR9++OF2yy23hNTptIe0Rfrzb8Qv50W8s7/XwSaynbYR+v6FjBsStIsApk+kNCeVOQsLOgW610DvTGXPcwheJDiR3PTRpT3jd/HL9cG4Pe2Yp3ZHbHMsNd9ZbEDKfFix0U9ENvsQpc8YSZ2O3KdeOsKZ9OpI8I997GNhMQGLHV7/+teH8/JDG5///OfDgoZt27YFac1c+fiJ3iZ6HGZcBwh0rgXG5CnXEeREuNNHxDR9pOa4p+L39O2IchZBMDc+dvahLWS/1y//u7/7uzDGl7zkJSFS3VO5e81yr4HGv+GFJPexMK/UOPfxUWYAwc8CBtLQcy0h8RmHp4KTQF+NT0CdQwREQAREQAREQAREQAQGi4AE+mDNp0azugRaaWrNdmqjIyOWZpm1y3tS9KLZEeRRIVijTM/OvQDuCfEd3uU59wT83g3f8cN9iCyzWhndvrqj0tm6QUACvRtUB7dNCfTBndv9jkwCfb+ItEOXCUigs3hAAn2+OsFK4b7/N18vCXSEIzKV1NqIUmqDkxobgYtw5TUivxGy97nPfUK6cn4jkhGqyG/kOKnZiXhGcHoUMAITCU2UOfKaGtV+PNKUc1B7HOmLTEcmE4HOlyBe58sPtc+JFibam+c5D1KXiHUX3bSD8P3Lv/zLkJqblOScl/4gt/mNhCUa3eu700fELlHORJ0jhJHxpDVnDHBBRHN+ZD3yltfY6CtjR2YTmY8oRsYjfhHVnjbM5blfEcw74pjxwIz2GLMLavYjipwvfJ01vnge3rAm4p+sAIhnUrgT5Y04Z/4Q30R+E3nP+IhuJysAkpsvlUhuXie9O30hlf6rXvWq0D3OCUcWNNA3xkGEPunbva448ps+kHGACHTkM9dL57VA9DvXDIstqEVPCngi3T0rAfPIggoWNMDNswV01o5H5BOBTq14BDq8GQfXhvfHsyQwDhZ5uFjnWK47FlRcf/31IUW711XnmuI6htPf/M3fhEUTvE7Ne7bOiP/9v4u1hwiIgAiIgAiIgAiIgAiIgAgUBCTQdSWIwNIJtJHmWW7rxscsTTObmp4O9zC4R8EP91jWjY9bpZJYvdGcyRjI9//Ouun8m3sPPMfxoURbllqrXmR+0Nb/BCTQ+38OV3MEEuirSbvHziWB3mMTsha7Q2qdtDUbVR5S5BSx3x7dHeLMy+f3THleRl2HKPW4iFxnC49nv3zM1LaeiVDnmb1jwmfSvBeNdNTEnpPivEyRblFlJqp8z6nrSMk+05PZMex739nmkrxhSd4qv0DNpn9PIVWySC0pg9Fpu0jrFWL48/JxCOsv5HxI4V72pZY1rZY3S1Z7p6Bf+GW4j2PL/i28nUI4zd0k0PdPsJcEOnISuY3I5jGS+9hjjw3yGuFMHXRkJBHb1MRG2CKvkZSI1IsuuijUFn/LW94S0qQjkRHdbDyPxETY8qWHaGRkpUd5c/0QwU1kORHupApHziPIEaSIWFKJI34R4DxPSnIX2RzPFyK+JBGx/M53vjMIYmQsAhjBi8QlBThCmuj0iy++ONT4JnqecRCtTuQ8tdcRrXzR8khx6m8TKU7kMhIeMU+7HEskN785Dgn7i7/4i+FLna98npsC3GU6ixL+9E//NEhuBD512BHoHnXOePjxsXk6d778kXYd+UtdejgT7c98cU4YweqYY44Jiwfg+drXvjZEWR955JFhXCwKIH35m9/85tBfotOJ5me+mE9ENFH8yGvGS7YAl/v03yU9KdoR2ezD4gOOI+Kc6wcxzjXD/qS1J10//YQbYybCnQUZ1FDn/Ah2Nr9mWLzBmGmLdtmXqHaeY64YH/PGBkuuMRYQ0A7XDsffdNNNYZyexh6BjzxnXAh0FllwbXvZAa53r3EPBzIJeB37/b+btYcIiIAIiIAIiIAIiIAIiMBaJyCBvtavAI1/OQTSLLd2Ftn4+IjV6w3buXN3uL/CvR7uJVVrVRsdGQ33NcgWShp3z6TIvRKPNue+gkegc0+L14aGqjY2rBTuy5mfXjpWAr2XZqP3+yKB3vtz1LUeSqB3Da0aXiCBKM9spNW0JC+VdunEs8isiZ9GpEekeS9EcJFkvRDE1Bq38nGUJRbPiOPEorBfblkyZXlMOvZZIT7zaO/C3vuW5vOMJ8mqM2nR93h5pnb57LNFCfK9I807j+tw3Jbk01axRjn+QqDzOtLcH7dpz59H5iOhw7k7BbqLdZoqBjzSbthoWrRd7L94iV709e7Hs8BLIOwmgb4YWh3XVVjMUZYVCPPBogrSaFOL3Oee98Lec7XnshBKIBTPhNbKkgpxXpZUWED3ENVEbyOVEYuhRhS10iqVML98AUGen3TSSSEV+ObNm8NryEikO6nMEY6kAndRiozkCwwil9eJQEf4IlQ9wh1RyZcZBDtiGLGN+ORY2kGgel8QwMhRpC/C2PvFb0+5jUhF/n7jG98IMhix6ynCiSxnHEhToreJAEeAI1Wf97znhUhkzoHk9S9e9ANZTRQ6x/kqZsbBlzi+jDFu5Pkpp5wSJD396axj7u8RT+dOxDz9fPvb3z6Tap4ocfi6tPco6LkCnbaYJ6Q9Ah2ZTVukKCfam/OzyIBxELkNB+Q80efMGZw4nuff+ta3hohuaqizoAE2yGiOO++888JYTz/9dHva054WFg94/5lzxDyR9yxuYPPrgXMj25HqLDpA6BPVzyIBxscXXSLb6Ts/tE30Of1jgydb+EJMiZCyHjoLNFgUwbwxP173nrmj3/QVac+1yZwzThZTXHbZZWFhBtcgzzFXnINjaIdjYMB1xeu0yzmZW08Bt4C3j3YRAREQAREQAREQAREQAREQAUWg6xoQgWUQ4N5XEKN5atu2bbfbb79jJljCv8NzL4b7AARkcN+FhfTcq+F17h3xXZ57F54RkOcIktiyeZMdcdjBy+idDu0lAhLovTQbvd8XCfTen6Ou9VACvWto1fACCUR5bsOtpsUe1V16PlbdukAn+rw9E4HOH0MuA5MZMYg8n4287hTo05ZHewp0uoY3nhNXPifqPOx1t6Oo5IsT6ETS3+3W0adKXrfECgHJ+Iv+RpZGyNBSpvPYBXpcrjYI9dFno9GJxi+22XOPpM0g0YttoRJ8z75LoC/wAu/ybr0Uge5SkehkZDeCFfFIJC/yEzHJDynMST+OfEQ0IiaJ0KamNIKU+uUIVF73jYhvr4nNFx3SjhOlzpcYGCAtEdWcmyh3xOt3v/vdECXMFx+EKJIVeU/0N5Hn7O+R3vSDL1FstPGhD30oHE8/OY7oa08rz/kQzrRNFDSp12nzd37nd0L7tOXynMe+2hlRTLp2RDrHsJ1xxhkh4pmIaMSsC1ePFvf0617TnBXQXhOefpImnQUCyGMEPPKb83kUtrfjUewekQ1b2kYOkwqdhQd8SSQynyh6ap7zGv1lgcCznvWsIIg9YpsFCqRhZ+EDiwaQ50SI0z++fCLQeQ0ZDjtSvHMdIKnZh3HyBRXGRHfDkv7QlkeHMy4EO9HjRMBzbTBHsCAynfOTNp+64yyIYLGEL4TwL8H85nye9p1FFkSUMy7OCUMi4LneuEZpi4UDMGSRAOOFNxH5pLznOKQ6vPkhiwLHcU3Sf65l+slY2WDK89pEQAREQAREQAREQAREQAREYCEEFIG+EEraRwTmJxDFFYuSmt155za7/vrr7Lrrr7c4iqzZbFmatsN9pmqtZkccfni4j8A9A777X3/9DeH3xMSOEEjBvQdflM99Ib7n3/Poo+w+Jx4n9ANCQAJ9QCZylYYhgb5KoHvxNBLovTgra6tPeU6kJZGCiNygiAs9HGUWRUX65uJ5lxCdkeSd0ehI40IcZ0EgFyG0lbw9kx7edfi+ItBdTIdG9hDs9KgQyJ1R4kNZyyoz/Zo7b3OEs0fYL3B6kzS2OCvltgeWl/WwXP7zxcr7k3Wkpy/0ekEgnlkDkBuLFYptTor5+dKnz91njvyXQF/gRHZ5t14S6J5aHDlKFDLSG/nJFw+EIr+JMnbp7XXH2R+ZiTBln+OPPz5IS+Qj4/Nobr60kLqb/Um/zb4e3e6R6uzPYyKciVxGkNIWIpfoaiLIaQ+pSsS817NimugPx/IagpgvT6w0RrB6HxDvvM6+iGL2o5+Ia2+fNniNthm3S3DOR794jbEwXsQr8pYoZv5N2/4lzXm6gPX0Yd4ekpxFB0hj2uHH08bzmi8OCJ+JWRYkMuw4vwt5FgIwR3CCJ+ODFXPEl0bmkR/GRgQ5+8CTcSCL+WFBBK/BnuM5D2NBwMObxQWs7OacHOsy3+va85v+8jxjIBKexQScgx82UvJ3RnMzL5ybRQmIc0S3R/R75D7n8muEx/DzmujMLY/ZmFv6xm+/Pj11m/cLfgh/zsk8epQ+rPjp3JgDT2WvCPQufwCqeREQAREQAREQAREQAREYMAIS6AM2oRrOqhLI8tjaeSV8b+deBvcmNm5cF7I0ItGnJqfshhtvDPdLyADIPZu03bYdExOhn9xP4Bbp0BD3jFp2xx3bwn0o7hUcdY/D7ReOuceqjkcn6x4BCfTusR3EliXQB3FWFzgmCfQFgtJuXSNAep2WjZVp2YktbwVVi0j3CGzSvCdWpOUlwbTLdI71tOjF//iKKGzqhBcGPLchxFHekcB9TuR5IYJn5binuu4U5Z111zufH87qVpnp190jmlvHeH9A43bVkrRa7FZmWQ8p6eOslPu5ZWGhQVHPPUTZh2EUCYvCYURfehR9x+N2lFhapvfuHL/3aVa/Fyq+WDygCPT9zdmBeL2XBLqLy87U4Yjm4i1GWnlW/TbDb8Sqp1V34egCmy8wCEiP3uV1F+V8CXLZ6bIcudkZoe3lADqjrz2NuQtyT93uUtr/zTFIT/ajf/x4dDHn7tyfY+gzv10s+1jpO332tPBeB9vraLlMdj7s658RPhZP494Zwcz5nbOLdMQvx/PFkPPxmH57X2e/BEbhuc72fNw855x5jODvrMPuAtrHQft+TPjMTdPAgnmlzZn6YtVqYOP99v38veJi3yPTOc77gej3573mGMexjy9o4LGnxHdxX3zhLWraew14H7Oz9TTv4f8o5fXDcX5+OHIsct+vCY/+98wFPtf012U84h82zDPn8Ov2QHw26JwiIAIiIAIiIAIiIAIiIAL9R0ACvf/mTD3uHQJpHluaz97TabdbYdE73825ZzE5ORVKwnkGvoMO2hi++9frzXA/pbh3RUm4xHbsoDzdzaH8HYv6jz7qCDt0y/reGax6siwCEujLwrfmDpZAX3NTPjvg7gp0BF4RBZznRR3bQmMi9wrxV8jQQgDO1PENd/s700p3PnaJx/F3n157DU9rXw19VqDHIfI8snb5m/+VFRGChQguBHohzwtB3CnQqYvutdGLOumFKUege3r4zrTtnVcPadCLbf5I830J9KGssWCBjsxfzBWbtKsWp2Va9g5/jUDPvVZ1iEAv61aXAr0Ywd4CHYYemY48R6L7Njv+zkunk8XeqecD33ki1xc1SD8df6DOc9WGTww+NzrYkXqpa1tHFH/XzrHCDRdJBWZroPMeKP7gj80iShmwle+HOeeeXSjBC17mgJIBszsupgZ6eE/meRC5SEW+pCAbEc9s/Jv014hFIoaRjPzwJQbxyG9PleWi1sWtC2ePFnbx7JIbcesSmvO5OA2jL6UzbblA98hg2umUqS76Pcqc/nRGrbOC2eWsy2rOQT9ox1OI+5cz+sI5XAq7WOVYePClDVEMM6Ka4UdbnfLaFwqET6hyIYKzpm0X6ERV01eXuHNTh7OvS24/nn7Qb2fjkde+WMBrevtiBs7vfYOxpzqnXY9C51gEPFHnnjqdcfuCAPaFL8fSd8bvkprHPMcYfIGAlwZgYQVtMAdew5x2mCP48uPR9b54wefFo8998YX3y8dFxD1jJSLfo9Y7MwD44ga/bnwBAe2yv4t22iGa35/vjLhf4be+mhMBERABERABERABERABERhAAhLoAzipGtKqEeBOcma18J3c7zlxf4B7AL5onlJw3Lc13NApAAAgAElEQVQghfvmzRusWq1Zs1lkrfNF/3z3JwMdJQJvvfVWO/nkk4NAH64u5s7uqg1bJ1oCAQn0JUBbw4dIoK/hye+uQEdcEiNbCrAZCTb7P5tOF7bvCN19qDUJ9AG5chG1ZcR4GFEpfzsfh0tmNgF7xzKKDok7K3xnwJTrNOZeQQv5c2fPfea0UP6T69ul9P4mYyHn7GyDxSfFApRy26tm+2z69mKPPZYEdB7W0WyxT2dE+d33a9+yer7I9dluLE5yh73nlfEsvikX2PCgQx7uj/fiX+/TRTl5mXEh8GMhQhIWJ81I9ABi7wwCc6+DPa6fzuuORU6LmE6P+va60+EdXdaAdmnpstTFML/9y0ynMA99LKOJ/THt+mP/7VHMHnneGW3ceR10/j/GRbRHc+/x3vOMFGU6+M6o87kR9Z3R7t4++7ssdoHa+ZyPiS9xnZKYL2jOq1OUd47Xz+f9nRtR7xHb843Ln/PFCcXbjhIavM/K5RTl2DvTxrPP3Kh1719nBLvLdxfPvnp7bl/mRtr7AgZfJOG8fb+5/XYB79dCZwaCzrY82t55zx3T3Ouv8/zOpZO983Ie3m5nVL9f4+zr1/TiP4t0hAiIgAiIgAiIgAiIgAiIwFolIIG+Vmde414JAu0sslZalK/z+1P85ns7i92vuOKKsPCeTIP3u9/9bGioFr67s7XbRck5v9/Bvgh0yu6F0nGb1s9kSl2JvqqNA0tAAv3A8u+3s0ug99uMrWB/uyvQU4vzImp4vpv5PozOG9ULH1qfyq6FD1B7ikB/EggerjNrxMKGMVcMzv3c6JSTC2txsXv152cKuNtIc+R5kJ9kcigezzKdX6DvS6xbEOhFbpCwoEWLlRZ7MWl/ERABERABERABERABERABERABEVg0AQn0RSPTASIwQ8BTuJOCvdVq265dkyGSnGh0Mv/dfPPNIXPfkUceaSeddB/LsqLmebGgPrM4LlK4T0zstCuvvCoce+KJJ9ohhxxi46PDlkRN0R4QAhLoAzKRqzQMCfRVAt2Lp1kNgV4EDxcRbp3RrjNBjfyfqYx+W3iUbn/Krl68BtQnEVhRAksQ6HcfgV5+bniEbBmBvKJ9Do3172eKBPrKXw1qUQREQAREQAREQAREQAREQAREQARWm4AE+moT1/kGiUAeVSxKhqxSsVDv/Pbbt9vVV18dos69dB3l9I488gg78cQTgkAvKs7mFsWxVSuJZXnbrrzyGrvttp9bnmX2C8cfH0rWjQxXrZYUgYLa+p+ABHr/z+FqjkACfTVp99i5uirQ89QiItDLFMwhgnSOIS+yxXqd9MXA6V/ZtZhRal8R6DsCSxDoIeX4PFXQQ4X38nPDl9/E1PbuytafnyngThWB3pUrQo2KgAiIgAiIgAiIgAiIgAiIgAiIwGoSkEBfTdo616ARSMsU7lmeWp7lQZATfY48n56etm3bttnWrVtD2vZjjjnGDj74YBseHg6vh3Tuldjq09P2ne9cYo1G07Zs2WL3vOc9wz7VSmRVCfSBuWQk0AdmKldlIBLoq4K5N0+yKgK9Wync59r43kSsXonAGiSweMndEync+/AzRQJ9Db69NGQREAEREAEREAEREAEREAEREIGBJCCBPpDTqkGtEoHcEiMKvd3OQsAetc99a7fbNjU1aZdffoVNTEzYQQcdZMcff3yoh56mbavVauH3jh077JJLvmsjI6NBslMDHeEeWWaVuLVKI9Fpuk1AAr3bhAerfQn0wZrPRY2m+wKd/2GV6duLXO5z+lfUFimyMy88gXux72L2XxQW7SwCIrBkAvuqt333De5boBefDUUNdP74nSn+sOQezn9gf36mSKCv8GWg5kRABERABERABERABERABERABETgABGQQD9A4HXagSAQJxVLqsPWaKQz9xHzPAs1zpHp3FP84Q8vs1tvvdUqlaqdeur9bfPmzSECHUlOqvfbb789SHbqnlP/fMOG9SGS3fK2JZEE+kBcKGYmgT4oM7k645BAXx3OPXmW7gr0zKLcBTqSfD5BJYHekxeGOiUCSyawFIFefA7M3UL29vJzoyyB3kWBztn5vOqvLbfI0pD+Hob8jkM6fB7PLkrY15zs4/ncn+czOzOLtFipv64K9VYEREAEREAEREAEREAEREAERKAfCUig9+Osqc89QyAiAr0WRHiWZUGKV6vVjvtjZj/60Y9CffPh4SG73/1OsS1bEOiZZVlqd9xxh9100002OTlpRx11lB177HHheNri7lslVg30npnrZXZEAn2ZANfY4RLoa2zCO4e7OgK9kGCFCNt7Q/Ls67V9T01/Rouu4UtNQ19TBJTCfbWmu4hAl0BfLd46jwiIgAiIgAiIgAiIgAiIgAiIgAh0i4AEerfIqt01QSCqWB5V7eabb7Zdu3YZadsR4HgHosyph04NdFwEgvywww6z8fHxgKbRaITIdAQ6zx155JHhdbZCoGdWTfov8GZNzPsSBimBvgRoa/gQCfQ1PPndFOhEn8d5ViRbL0JJ50ngTuBkkcN9cTGOEuhr+LLV0HuawFIi0PkY2DsEvfNzg8eh5Y76RSuLoX8/UyTQV/ZKUGsiIAIiIAIiIAIiIAIiIAIiIAIicCAISKAfCOo656AQiOJCoN904022fft2m5qesizNgjxHpvMTJ3Gof37C8SdYUkmsklTCc/V63W677Ta7/ee32yGHHhJSuK9fvz4cW9yTpAa6BPqgXCsS6IMyk6szDgn01eHck2fptkC3kMK9WxHoPYlUnRIBEQiqe3HbvmugF0trPEsFNYu6sy1uCU93+rD4Vme1v1K4L56ejhABERABERABERABERABERABERCB3iEggd47c6Ge9B8BBHqS1EKkORHlpGK/c9s2azVbQZYPDw3b+vXrbN26dTY2Nhb2IeavWq1Ys9m0HTt22MTERKiLThR6rVazNMtC4B+OI4qUwr3/ror5eyyBPigzuTrjkEBfHc49eZb+Feg9iVOdEgERWCKBAy/Ql9jxA3xYZ9y8aqAf4MnQ6UVABERABERABERABERABERABERgGQQk0JcBT4eKQBRbFFVDpDmR4/wgxpMkMgJyWq3UhoeH90jr7nXSSdOOUOdnaGgo7ONBPLxmllssgT4w15gE+sBM5aoMRAJ9VTD35km6KdDDyqyOCHQI7FnrnIjJWS6Lr4Pem0zVKxEQgaUQmC9qPQ+LPPkjld98Xswn2pdytkE6Ji8/SKMQ+c+XhYLlLKt9pdXfx/O5Pw/8zCzqz+j8QZpjjUUEREAEREAEREAEREAEREAERGDwCUigD/4ca4TdI5AbWSuTINC5lxhFsSVJbJVKEu4pTk8j05PQgXa7xZ2z8O9KpRL2zzLuP87eAytur0Xlc5nFkVK4d2/2VrdlCfTV5d3vZ5NA7/cZXEb/uyrQs4z/xSyod5LnC8KknURgoAisxvt+TQj3uEzfHj5u9yXL50t9L4E+UG8oDUYEREAEREAEREAEREAEREAERKCvCUig9/X0qfMHmACVyhHo3dnwHBLo3WG7+q1KoK8+834+owR6P8/eMvsugb5MgDpcBERABA40AQn0Az0DOr8IiIAIiIAIiIAIiIAIiIAIiIAILJuABPqyEaqBNUxAAn0NT/4ihy6Bvkhga3x3CfQ1fAF0W6CT/mThW5GAWJsIiIAIiMAiCHRmXFcE+iLAaVcREAEREAEREAEREAEREAEREAER6B0CEui9MxfqSf8RKAT6fBkYV2IstK4I9JUg2QttSKD3wiz0Tx8k0Ptnrla8p90V6IuR58XQFp5ueV9pilcckRoUARFYFAHe94t77y/8fb+ojuxRt2hhR3brj+yFnX1pe8E6LTK3K4X70hDqKBEQAREQAREQAREQAREQAREQARHoAQIS6D0wCepCnxPo1r29xd/v7HOQA919CfSBnt4VH5wE+ooj7Z8GuyrQ83xRHm1xEk0CvX+uMvV0bRFY3B+Ui3vfL57kwuus9/NnSlsCffGXho4QAREQAREQAREQAREQAREQAREQgZ4iIIHeU9OhzvQlAQn0vpy2Ve60BPoqA+/z00mg9/kELqf73RXohdNZzLZwmdbPsmsxRLSvCPQbgcUJ9N4aXbf+yO7eKPMQdt4uTqAI9O6BVssiIAIiIAIiIAIiIAIiIAIiIAIi0GUCEuhdBqzm1wCBxdqIhSJZXLbNhbaq/Q4MAQn0A8O9X88qgd6vM7cC/ZZAXwGIakIERKCDwMIF+sKjw5cOeOGLcjiHBHognXcWVc/MIn1JWPoVqCNFQAREQAREQAREQAREQAREQAREYGEEJNAXxkl7iYAIiMByCEigL4fe2jtWAn3tzfnMiLsp0JfiXBYuuxSBvoYvWw29pwlIoK/m9CgCfTVp61wiIAIiIAIiIAIiIAIiIAIiIAIi0D0CEujdY6uWRUAERMAJSKDrWlgMAQn0xdAasH27KtCNFO4LS5uy+EhUIkUX1vaATZmGIwI9TgCBnvV4H+frHp8n/ReBXuRtT4socaVw78PrTl0WAREQAREQAREQAREQAREQAREQgYKABLquBBFYDoFuZ1CUi1jO7PTSsRLovTQbvd8XCfTen6Ou9bC/BXo/yq6uTaUaFoEeIYA871eBnvQIw8V0o6yBLoG+GGjaVwREQAREQAREQAREQAREQAREQAR6joAEes9NiTrUVwQWnhVzacOSi1gat947SgK99+akl3skgd7Ls9PlvkmgdxmwmheBNUdAAn11p1wCfXV562wiIAIiIAIiIAIiIAIiIAIiIAIi0B0CEujd4apW1woBCfS1MtPLHacE+nIJrq3jJdDX1nzvMdqoVrWrr73VPvu5b9j01A479dT72qMf9XCrxFmZID232FqW50ix3CpxR6qSmSLnueWRR5zOPk6yyOK8W6lNVAN9DV+2GnpPE+j2H6vdHHw/riR13p6mal+fuYt4fiYVfNl2tz7GuzmValsEREAEREAEREAEREAEREAEREAE+oxAO86tUSbHoyxmlBf3KeIstiQrHjcrbWslxX3YSrticRoZpTGTOAn3cndNNe1/f3CrXfbTq605vdOe9qun2fHHHG5bNozZUJOCmLnZjklrXnOLfe3CC237ddfaxkM224Of9zxbf8LRZmMVi6LIJocqVq+W588ziy2znKMjWih+2tFQ+J3kZiPt3KK82ym0+2xC1V0REIGeJFCvNq2VtIvP0bwVPt+iPLJaWrE4jy3Kcoub7ZBkNW42rHLXdrv0k5+0a797qTWbkT3ila+0Ix/6UJuIIvvjN77J/uSv3t2T41SnVoaABPrKcOzLVmoI9KtvsE9/+kvWTtt26qn3s0c84uEWx1H4iSKzOMksTdMg0WP+ImJDmEfFh0xReLcU6EGqF/tUUv64k3npywtDnRYBERABERABERABERABERABERABERABERABEVg1As3EbKrqp+sMHorMZoKUkNplAECObS8EuoXHZpOT0/b9719qP/3pT216etqecNb/s+OOPdIOHh+1kbpZuHW7s26N6++0r/zDP9j266+1zZs32UOe8xzbeMLhZutoK7fdo5FNDxd9iWi7PH9udDC2LIpsupJYGkVWzcw2TnMfeNVQ6UQiIAIisGQCu0Z2Wr02HY73IFA+G9c3c6tmuUVpbtXdaRDp1k7NJht28Sc/ZVd97wdWzxN7zCteYfc67XTb3WzZn/zhH9ob/+a9S+6LDux9AhLovT9HXeshAv2aa260z3zmP63eqNt973uSPexhv2y1WsVqtcRqtdiqNbMsM0vTzFrtRtkXlt+4QC+i04stL/8SQ6BHM6sjuzYANSwCIiACIiACIiACIiACIiACIiACIiACIiACIiACfU5gnwI9yGsPUpoV6EPVmsVxYsHxtM3ardR27txl3/teIdDr9bqdddYT7YRfOMoOWb/ORqcsBEvZZMuat0zYVy+80O665mrbdNAGe/DTn24b7n2E2cZCxO8asRmBbllsUSntZwS6IfsrQaRXUrNN00SiK5Cqzy9BdV8E1gSBXSMTVq/Vw1j3FOhZWBAUtXOrTbZDDKk1W2Y7dtv3Pv8Fu+aynwSB/qiXvtSOftCDbHezbW875xz7o799/5rgtlYHKYG+VmfezNpDVbv6ujvt81/4kU1NTdnxxx9tp512sg0PR1apxpYkRKIXnxNZmlulmpa0ZkV5pzTvRJmkxQeQNhEQAREQAREQAREQAREQAREQAREQAREQAREQAREQgX0TwD/veSt1vvuqs9HoWUjrHod7t1TdzPLMpqYa9uMf3WRXXHGN1RtTduZjHm7HHrvJDtnQsrH2LRbjx3e3rXnddvvWBRdY/Uc/s0OtaieecYaNHb7FbDgmispaiRkp5dmidlJ2LLI8qxbR6FFk7UoSUrrHllvN0iI9vDYREAER6HECrfCJVSk+36IiCzNbLaecMTGiucXtdlGWgtLG7YZd/p1v2y233mLTmzbYg17yEjvs9AfZ7jyzP33d6+wPPvihHh+xurccAhLoy6HX58dODVftqut32b998Xrbtm2bHXLIBjvhhCOtUsksjlluw4dIbC0EepZZtZbNfKDMDh2Z7v+a/UMpSWOLJdD7/ApR90VABERABERABERABERABERABERABERABERABLpNIKaW+T4ldHnzNdx6LR6326gegp9ySxIL5Tibzcyuv37Cbr3ljnBv98wzH2LHHjtmB2+asPHoZ4VAn2ha6+o77ZILLrDWJT+yQyeadvCxx9rQ2GhoN2ulQSKVieItaSWh1jrnitKKWR4HcZ6WAt3izNJq0/KQH16bCIiACPQ2gbh5kMXtsdDJtBLNVMjIk7x8jO8i+3JueZxblrTtthuut7tadUvvdbid/Lzn2ZYHn2aTQ4n92dln2+sv+HhvD1i9WxYBCfRl4evvgxHoV9+w2/79P260K664wtrtto2Pj1mr1bA0LVK014ZYjZNblqXWTj2F+2yt81D/fOYPpNnn47RqSVas5NEmAiIgAiIgAiIgAiIgAiIgAiIgAiIgAiIgAiIgAiIwP4Eoz6xinv1z7j4u0GfVdq02FAKfCHpi4zGSe3L3pLXbqR188EH2pCc92k44YdwO2bzTxuIrLYpSs7vqQaD/8EMfssa3L7V1N2+3JEksSdOQhrTRSK1WiW2oWqRzH2vGViXaPSfbaNWiPOZusE1VKpbFkaVRZtM1CXRd1yIgAv1BoNY4yCppIdAbiVkakz8jD5k3SLCRh0+4dlirxOdbPWlbo9mwbP2Y1U46zk5+xjNsy0NOt8mN43buOefY2ed/pD8Grl4uiYAE+pKwDcZB26KqXX/rTvvWRdfYddddZ9PT0xbHsbXbjSDT8zy3oWHq6URhbSMfJMXWIdCDPN97hWGc1SwmrY82ERABERABERABERABERABERABERABERABERABERCBfRKI89QqeWs/hGbTuieh/nk+cw+XVMTc16UMJ/dyN2/ZbI965MPtXvdab5s2ZVar7bTU2lZrZDZ8V8Ouvugiy2/5uW2sEzTVthxfXi0kfBrllgaJZDbUTkKZTs5cSSsW5cimyNqcPyJ6M7V2ZZrYdc2uCIiACPQ8gWp7KCwGYmvGUfgcYyvXCYVyFEleRKDzUkKmZl4fqlm6ab0dcr9TbOge97AJi+xN55xjf/7u83t+zOrg0glIoC+dXd8fuT2u2taJabv62tvtrru2WavZsDzLLM1Sy9I0CPNqtVLWgqAexHy1dzrroc8iibKqxeEvL20iIAIiIAIiIAIiIAIiIAIiIAIiIAIiIAIiIAIiIAL7IkBcdzVIm4VukeV5Zin3cHOUdmRRHFlMJHoU29jYuJ144vG2efOIjYzGFleQ4m0bSnNb3zS78+abLZ6u26jF1m40LK9Flg9XLKlUrGmZtaNCGiXt2OIiLNOSNAkR6GxZlIRa6Gap5cmkWbn/Qnuv/URABETgQBCIw2da8TmWxkVJCjavkEHt80Kgm8VkBklb4XMxr1SsFcc2dNBBlo+tszvrLXvDH7zB3v8X7z0Qw9A5V4mABPoqge7F00wPV6xlsdXbZtWqWRJR36b4g6tzK/9GWtQQivWK8wn3RTWjnUVABERABERABERABERABERABERABERABERABERgoAlQA30xxTDDXdeOW69IHwQQ92ObrdzaqdnwEFHpZnmZPDSz3GpZZuOt3KzRLF+Izep1yzn5UGyWVMyIiYrLg9IYW16wpwY6j0NJ9CSciwh0Q6Dvs377QE+bBicCItBvBNLYovIzLecD0oNGZz5Pc7MsDZHoRmmL+qRZtUYouoUP1mrVGpWq3T7dsD/8wzfZ+ef9Vb8RUH8XQUACfRGwBm3XyjALEnNL89ziKAp1zlm1WKtUQwqgLM+smlRC7Yfib7JiZc7CNv6IUgT6wlhpLxEQAREQAREQAREQAREQAREQAREQAREQAREQgbVKgPuw5APde+t8rrOUZm55lBn/ceuWWujhXm5csVbatnaW2Ui1VmQWzWKrtIYITA+B4pV2XshzF0ZpZlnFLCercRRZKzJr+/3gfDZEqppFwasHf16mdee+cVahdvt8fV+rs6lxi4AI9CoBylDMrA9Cns8TAxpnBJnysZYV0jzsx4dd8RlJ5PqOyUk75/V/bH/53j/v1aGqXytAQAJ9BSD2axNDtbZVWF0YPieiUDOHmjdD1aGQvp30P9TTyUOdc/ZZhBAPyxYXsX+/QlS/RUAEREAEREAEREAEREAEREAEREAEREAEREAERGAZBJDnLaK5591cTncKdOLJi/+IlESe81OJEkvzNPzU4lpx3zeNrdYcC7XRw21eSq0HC06keVG+nJLASHS2RmRBohf3g8uf3Gwonw1MT3BKePjILK0Wv7WJgAiIQK8TSDo+x1goFD67Otb/8M8kK706C41mfkLtCrOYzBuR7ZrcbWef/WY776/e2etDVv+WQUACfRnw+v3QWrVlSRJZJS5EN7XP+akklaJeTrkVf4p5SvYF/jUU6p9LoPf7NaL+i4AIiIAIiIAIiIAIiIAIiIAIiIAIiIAIiIAIdJdA2lF3fO8zdQp0f7WoUV7Eh3fKdORO8e84FOvMLU9jqzRHLEqIRjeLSoHO7d+4OLyIQK8g4gt53i5vDXv8ObtVS/GEOI9ppxTo4dgF3jLuLkW1LgIiIAJ3TyAhG3NZ16KNDJ+zO59rSPYiAp0PueLzNESfs8aJVO5xZDsnJ+3s1/6RvfuvzhXyASYggT7Ak7u/oY1UEktYeVjmqegU5Z1/8ywtAY/+atoff70uAiIgAiIgAiIgAiIgAiIgAiIgAiIgAiIgAiIgAtyezeetnjnnzuw+b7l2SPbIg6GK55q52c4cmV6EO1VLeVQzs5FgwXFECKLicSgP7OdJiohLNpLFe55SHszsEh4v7Q6yZl4EREAEVpVA3iQXczhlHvGJWH7whl8ejk4N9OJTz6wdMjXzCZflSSiLkUWx7dhdt3Pe8Af23nPPX9Xu62SrS0ACfXV599TZKnEcap8vaFvK30ALbHpB59dOIiACIiACIiACIiACIiACIiACIiACIiACIiACIjCoBBZyL3W/+8ytmV4ETU6WzDi8zNRuFcuNsudhc4Hu//bzIM/L+8eopLIy8MwMhCzwS7lvPKhzqHGJgAj0NoGcFBxFBo8gz92P7fHZ6q/z4VaU1igKaBSync/B6Ubbvvw/X7azznxSb49XvVs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Qp3KbgAABmXSURBVO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CBHiawYyqzL14+ZV/82ZRdt71lE9NZ6G0tieyQ8djOOG7Env3AdXbPgyqLGkWamV10Q90+9v1d9sNbmzPtrhuK7bgtVXvCSaP2hHuP2sbReFHtaue1SUACfW3Ou0YtAiIgAiIgAiIgAiIgAiIgAiIgAiIgAiIgAiIgAiIgAiIgAiIgAqtC4MqtLXv/NyfsK1dNW5bf/SnjyOx3Tltnr3z4BhuqRPvt349va9qbv7Tdrrijdbf70u5zT1tnZz9q437b1A5rm4AE+tqef41eBERABERABERABERABERABERABERABERABERABERABERABERABLpK4D1fn7APfnvngs8RRWZPO2XM3vq4g4zH+9r+7WeT9rb/2mG7G0Uku2/I8vGh2HbW93z+zBNG7L1P2bLgfmjHtUlAAn1tzrtGLQIiIAIiIAIiIAIiIAIiIAIiIAIiIAIiIAIiIAIiIAIiIAIiIAKrQsAF+qHrKvbkk0ftrPuM2nGbq5aUGdVJ7f7RS3fbh7+3a0aGbxiJ7YJfP9hOOaI2bx+/c0PDfv/zd86ka0eaP/r4EXvRQ9bbyYfVgnhvtHO7+MZGkPc/uKVhjzleAn1VJrzPTyKB3ucTqO6LgAiIgAiIgAiIgAiIgAiIgAiIgAiIgAiIgAiIgAiIgAiIgAiIQC8TuPDinTZWi+3p9x+fkebz9ffr19SDFJ9uFXneX/vIDfaCB6/fa9ef72rb8z+x1a7f3g6vEW3+5sdutCeeNDYvhjw3+8rV0/bdGxv2hl9RCvdevlZ6oW8S6L0wC+qDCIiACIiACIiACIiACIiACIiACIiACIiACIiACIiACIiACIiACKxxAjumM3vxp7baT37eDCRe+ssb7OUP21ug/81FO+2vvjER9qklkb35sZvsqafML8/XOFINfwkEJNCXAE2HiIAIiIAIiIAIiIAIiIAIiIAIiIAIiIAIiIAIiIAIiIAIiIAIiIAIrCyBbVOpveATW+3KrS2rxGbnPXmLUbe8cyPd+/M/eYddfkcrPE3U+TvO2hREujYRWAkCEugrQVFtiIAIiIAIiIAIiIAIiIAIiIAIiIAIiIAIiIAIiIAIiIAIiIAIiIAILJkAadapgf7ur+6wdmb24KOH7ANPO9hGa3uK8a9fW7dXf/ZOq7dz21+d9CV3RgeuaQIS6Gt6+jV4ERABERABERABERABERABERABERABERABERABERABERABERABEThwBCbqmX37urp95NLd9oNbGoZIP/XIIXvXkw6yI9ZX9uoY9dTP+2qRvp39Lnj6Fls3FNvPbm/ahy7ZbZfcWLetk2loZ7ga2cmH1ew3Th2zX7332N3WXz9wBHTmXiMggd5rM6L+iIAIiIAIiIAIiIAIiIAIiIAIiIAIiIAIiIAIiIAIiIAIiIAIiMAAEnjP1yfsg9/euc+RHbquYq85Y72ddZ99y+7XfH6bfenyqdDG4+89Guqf//GXttuXr5oO0nxf20mH1uy8J2+2e27aW8oPIGoNaRkEJNCXAU+HioAIiIAIiIAIiIAIiIAIiIAIiIAIiIAIiIAIiIAIiIAIiIAIiIAILIzA/gQ6rcSR2YmH1OyVD99gjzh22KI5pc1f9dk77b+vnA4nfOJ9x+zKO5qhZvpCtvseVrPzf32LHTyWLGR37bNGCUigr9GJ17BFQAREQAREQAREQAREQAREQAREQAREQAREQAREQAREQAREQAREYDUJ/N13dtpHv7973lNONDKrt2ZDyBHpv/fQ9fayh23YY/9Oge4vINl/8cghe/YDxu2MXxixkWpkaWZ22a0Ne/t/32VX3DEr2J/zoHX2B7+ycTWHrXP1GQEJ9D6bMHVXBERABERABERABERABERABERABERABERABERABERABERABERABAaNAML7K1dN27n/e5fdMpGG4R06ntjfPeNgO25LdWa4cwU6dc5fc8ZG+60HjO8Vrc5BO6Yye+m/3Gk/vKUR2jjh4Kpd+JsH2+ZRRaEP2jW0UuORQF8pkmpHBERABERABERABERABERABERABERABERABERABERABERABERABERgWQRIx/6iT261rZOFRH/TmZvsWQ8Yn2nz/d/caed/ayL8e8NIbG97/EF25gkjd3vOr19bt1d/9k6rt3PbOBrbB59+sJ18WG1Z/dTBg0tAAn1w51YjEwEREAEREAEREAEREAEREAEREAEREAEREAEREAEREAEREAEREIG+IjBRz+zFn95qP761Gfr94l9ab69+xGwa904ZPj4U2weeutlOO3r4bsf43Rvr9rJ/2Wa7G5kt9Ji+gqbOrigBCfQVxanGREAEREAEREAEREAEREAEREAEREAEREAEREAEREAEREAEREAEREAElkpg21RqL/jEViMSne21j9xgL3jw+pnmSMn+/E/eYZeXdc0ffPSQfeBpB9toLdrnKf/1p5P2hi9utzw3O2J9xf7ptw62w9dXltpFHTfgBCTQB3yCNTwREAEREAEREAEREAEREAEREAEREAEREAEREAEREAEREAEREAEROJAELrx4p1XiyJ5+//G7Fd3UQX/vNyaM/ZHd+4oW/+ilu+1Pv3xX2CeKzJ79wHX2mjM22FBlb4l+3ba2/e5n7rCbdhQp4R/5CyP2nl/bbLVk38L9QLLSuQ88AQn0Az8H6oEIiIAIiIAIiIAIiIAIiIAIiIAIiIAIiIAIiIAIiIAIiIAIiIAIDCyB93x9wj747Z02Vovscfcetd84ddxOPLg6I7wb7dwuvrER9vnBLY0gxtmeeNKYveOsTXvJ7qlmbi/7563hGN9OP3ooSPT7HjZkSWxGm1+6fMre/80Ju2WikOfUTH//U7bYA48aGljWGtjyCUigL5+hWhABERABERABERABERABERABERABERABERABERABERABERABERABEdgHARfoiwF06pFDdv5Tt9jG0Xjew27d2bbf/9w2+/FtRa30/W1EnL/5sZvsqaeM7W9Xvb7GCUigr/ELQMMXAREQAREQAREQAREQAREQAREQAREQAREQAREQAREQAREQAREQgW4S+MHNDXvHl3fY5Xc0Z6LL93W+ODL7f/cds3MevdE2jswvz/3YnfXM/uwrd9kXfjJlWRm1Pl+7m0YSe8vjNtljThgJKd+1icDdEZBA1/UhAiIgAiIgAiIgAiIgAiIgAiIgAiIgAiIgAiIgAiIgAiIgAiIgAiLQdQJbJ1P74s+m7As/mQxp1Xc1snBOosOP3JjYmSeM2lNOHrN7HlRZVF+u3Nqyf/zeLvvmtXXjHKSAH65Gdq9NlVB3/cknj91t7fVFnUw7Dz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4P+3Z4c2AAAwDMP+/3raB8GVeck8GA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oB+qyJyTEU3jH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4" name="AutoShape 4" descr="data:image/png;base64,iVBORw0KGgoAAAANSUhEUgAAB9AAAARlCAYAAADh11wiAAAAAXNSR0IArs4c6QAAIABJREFUeF7s3XecVcXZwPFHetuls5Rld8ForK+9xJJYYjT6xtiigkZRUaIiKioqdiTELvaGaFRsEUNMYjQRTYK9G8UaYReWXhZYFpbq+3nuvhfv3j1nZk7bvXf5nX/g89lzz5nznTnnzMwzM2eLFStrvxM2BBBAAAEEEEAAAQQQQAABBBBAAAEEEEAAAQQQQAABBBBAAAEENmOBgo5tZQsC6JtxCeDSEUAAAQQQQAABBBBAAAEEEEAAAQQQQAABBBBAAAEEEEAAAQRSAgTQKQg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oAAggggAACCCCAAAIIIIAAAggggAACCCCAAAIIIIAAAggggAACdQLMQKckIIAAAggggAACCCCAAAIIIIAAAggggAACCCCAAAIIIIAAAgggQACdMoAAAggggAACCCCAAAIIIIAAAggggAACCCCAAAIIIIAAAggggECdADPQKQkIIIAAAggggAACCCCAAAIIIIAAAggggAACCCCAAAIIIIAAAggQQKcMIIAAAggggAACCCCAAAIIIIAAAggggAACCCCAAAIIIIAAAgggUCfADHRKAgIIIIAAAggggAACCCCAAAIIIIAAAggggAACCCCAAAIIIIAAAgTQKQMIIIAAAggggAACCCCAAAIIIIAAAggggAACCCCAAAIIIIAAAgjUCTADnZKAAAIIIIAAAggggAACCCCAAAIIIIAAAggggAACCCCAAAIIIIAAAXTKAAIIIIAAAggggAACCCCAAAIIIIAAAggggAACCCCAAAIIIIAAAnUCzECnJCCAAAIIIIAAAggggAACCCCAAAIIIIAAAggggAACCCCAAAIIIEAAnTKAAAIIIIAAAggggAACCCCAAAIIIIAAAggggAACCCCAAAIIIIBAnQAz0CkJCCCAAAIIIIAAAggggAACCCCAAAIIIIAAAggggAACCCCAAAIIEECnDCCAAAIIIIAAAggggAACCCCAAAIIIIAAAggggAACCCCAAAIIIFAnwAx0SgICCCCAAAIIIIAAAggggAACCCCAAAIIIIAAAggggAACCCCAAAIE0CkDCCCAAAIIIIAAAggggAACCCCAAAIIIIAAAggggAACCCCAAAII1AkwA52SgAACCCCAAAIIIIAAAggggAACCCCAAAIIIIAAAggggAACCCCAAAF0ygACCCCAAAIIIIAAAggggAACCCCAAAIIIIAAAggggAACCCCAAAJ1AsxApyQggAACCCCAAAIIIIAAAggggAACCCCAAAIIIIAAAggggAACCCBAAJ0ygAACCCCAAAIIIIAAAggggAACCCCAAAIIIIAAAggggAACCCCAQJ0AM9ApCQgggAACCCCAAAIIIIAAAggggAACCCCAAAIIIIAAAggggAACCBBApwwggAACCCCAAAIIIIAAAggggAACCCCAAAIIIIAAAggggAACCCBQJ8AMdEoCAggggAACCCCAAAIIIIAAAggggAACCCCAAAIIIIAAAggggAACBNApAwgggAACCCCAAAIIIIAAAggggAACCCCAAAIIIIAAAggggAACCNQJMAOdkoAAAggggAACCCCAAAIIIIAAAggggAACCCCAAAIIIIAAAggggAABdMpAnAJn3FIhL76zwveQBR1ayKOjSmWf7TvFeVrnY61Z952cfnOFvPpRtfE3I47pJZcPKnI+7ua8oynP7xpRLMft33Vz5uHaNwOBWQvXyVFXfyvzlqxrcLV9ureWKWO2lJJerTcDCS7RJlC5aK1cNmGuTPt0pazf8J3ss11HGXdGP9mquK3tp/w9TwV+99QCufP5hZ6pP3yvQnn44tI8vTKS3dwE3py+UobcVCHVqzY2uLRdtuogT44uky6dWja3y87J6/nuO5FJU5fKLc8ulAVV66RHYSs555c95Kz/7SktW+RkkkkUArEKLK/ZINc9Nk+mvLFcatdulG1L2sm4M/rKXtt2jPU8UQ9GGyCq4Ob3++emVcl5d1Z6Xjjv2twtD8tWbpDB48rlo29WeSayOfR70a8XT/mj7RePI0dBAAEEck2AGei5liN5nB5bAF0v7aBdCmTiJaXStvUWjX6lz/27Si66f46sXfed8dwE0N2zhoq2uxV7Nk8BOs+aZ77GfVULl62TQWPL5fOK2nqHLi1qI09cXiY/6EcQPW7zXDgenSi5kAukwUWAALqLUuPsM/GlJXLlxLmigfT0tsUWIucd3UsuO7FI9P9sCDRXAb8B7zqA58GLSmX/HXIniE4boLmWwuSuiwB6crZJHpkAOhNjXMsXbT9XKfZDAAEE8kuAAHp+5VdOp9YlgN6q5RZyy7B+csKBjTsz2S944QVKAN29mBFAd7diz+YpQOdZ88zXuK/qnimLZOyk+Z6HPfOIHjJmSJ+4T8nxckCATpQcyASS4CRAAN2JKfGd5i9dJ8deN0NmzF3b4Fy9u7WWZ64cIFv3Z8BV4hnBCZpMQFezG3b7rNRKPdnbIbsXyISRpdKmCQbie4HQBmiyYpK3JyaAnp9ZRwCdALpryaXt5yrFfggggEB+CRBAz6/8yunUugTQ9QK27NtWnr26TPp2b9No13PTMwtk/OSF9WZz+J2cALp7thBAd7diz+YpQOdZ88zXOK9KVz0ZclO5vPbxSs/D7rRle3nqygHSleWR42TPiWPRiZIT2UAiHAQIoDsgNcIuUz+qlqG3VEjtWu/VssafU9zog5Ab4bI5BQKbBEZPmCuPvLzEU0QHkTx/3UAZ0Lvx+hBMWUMbgIIbVIAAelCx3NifADoBdNeSSNvPVYr9EEAAgfwSIICeX/mV06l1DaDrRQw/qqeMHty7UZYh/HxWrQy6vlx0FrrLRgDdRaluHwLo7lbs2TwF6Dxrnvka51XZOl36dG8tU8ZsKSW9Wsd5Wo6VAwJ0ouRAJpAEJwEC6E5Mie9kCq7oyWmjJJ4FnKCJBUxty4IOLeTRUaWyz/admjiVdaenDZAT2ZBXiSCAnlfZtSmxtrYc30DPz3xNItW0/ZJQ5ZgIIIBA0wsQQG/6PGg2KQgSQO9e2Eoev7xUdvlBh0SvX78fOPL+Snn61Srn89A55UxFAN2dij2bqQCdZ800Y2O8LFunCwH0GLFz7FB0ouRYhpAcXwEC6LlROAig50Y+kIqmEyCA3nT2nDl5AQLoyRsncQZbW44AehLq+XlM2n75mW+kGgEEELAJEEC3CfF3Z4EgAXQ96BF7d5Z7RvSXtgl+x2zqh9Vy1m2zZNWajc7XQQDdmYoAujsVezZTAQLozTRjY7wsHch12s0V8vJ7KzyPuvsPO8qk0aVS2KFljGflULkgQCdKLuQCaXARIIDuopT8Pq9/ViOn3VQuK1c3bLdssYXIvRf0l6P26RIoIX7PoV226iBPji6TLnw+JJAnOycrcP0T8+XePy3yPElxzzYyZcwA6dfDfQl3U+ArapufNkCyZaE5Hp0Aen7mKgF0lnB3Lbm0/Vyl2A8BBBDILwEC6PmVXzmd2qAB9Datt5B7R/RPBdKT2GpqN8qQG8tFO6OCbFEb00HOle/7soR7vucg6Y8qQOdZVMHN4/eP/X2pXDZhjmgwPXs784geMmZIn80DYjO7SjpRNrMMz+PLJYCeG5m3dMV6Of76mTK9vLZBgvT7z89cOUC27t82UGL9ApIE0AMxsnMjCfzrk5Vy+s0VnoPfD9m9QCaMLBXtQ3DdqlZukEFjZ8on365u8JOobX7aAK65wH5pAQLo+VkWCKATQHctubT9XKXYDwEEEMgvAQLo+ZVfOZ3aoAF0vZjtStvJU1eWSa8u8X/79YlXlsrlE+bK+g0eEQuDZNTGdE5nUsyJI4AeMyiHyzsBOs/yLsuaJMEaFDn1plny/lf1B3SV9W4jT14xQAb0dp9N1SQXwElDCdCJEoqNHzWBAAH0JkD3OaV+durSCXNk7brv2y86+/yCY3vJqBOKAifUr65OAD0wJT9oBIE1676TC+6ulClvLqt3Nl0pQb9/vte2HQOlwlRPj9rmpw0QKCvYWUQIoOdnMSCATgDdteTS9nOVYj8EEEAgvwQIoOdXfuV0asME0KN0CJkw5i5ZK8ePKZdv565psFuLFiItW2wh69Z7B9ajNqZzOpNiThwB9JhBOVzeCdB5lndZ1mQJrly0Vi6bMFemfboyNbDrgJ0K5PrT+srAPgTPmyxTEj4xnSgJA3P42AQIoMdGGflAulLJpKlL5ZZnF8qCqnXSo7CVXHx8kZx8SDdp2SL44QmgBzfjF00rsLxmg1z32DyZ8sZyqV27UbYvay83D+snO2/ZPnDCCKAHJuMHCQoQQE8QN8FDE0AngO5avGj7uUqxHwIIIJBfAgTQ8yu/cjq1pmCqLtP+3perZOGydQ2uQWefP3VVmWxX0i626zNVXA7apUA0iP7KB9We5yOA7p4NBNDdrdizeQoQQG+e+cpVIRCHAJ0ocShyjMYQIIDeGMqNf45VazbKKb8rlzemN/ycFTPQGz8/OGPjC+jS7YPHlYuuBJS9RW3z0wZo/PzM9zMSQM/PHCSATgDdteTS9nOVYj8EEEAgvwQIoOdXfuV0ak3BVG2gFrRvIeOenO/5Ddhj9u8it59dHOibZn4YH/13lfz6dxWyxKOhnF7+7cG/LpYX31lBAD1iiSKAHhGQn+e9AJ1neZ+FXAACiQnQiZIYLQeOWYAAesygOXI4U6c/AfQcySSSkaiA6dlGAD1Reg7uIUAAPT+LBQF0AuiuJZe2n6sU+yGAAAL5JUAAPb/yK6dTawugn/HzbjJobLl8XlHb4Do6tG0hD44skYN3LYh0jfq9wPPumi0vvLXc8zinH9Zdxp7eV4beWkEAPZJ03Y8JoMeAyCHyWoAAel5nH4lHIFEBOlES5eXgMQoQQI8RM4cORQA9hzKDpDSJAAH0JmHnpD4CBNDzs2gQQCeA7lpyafu5SrEfAgggkF8CBNDzK79yOrW2APrlg4rkmdeq5OIH5qS+/5q9xTETYuqH1XLWbbNElyzM3kp6tZanrhgoA/u2MQZ+o45Gz+lMijlxBNBjBuVweSdAAD3vsowEI9BoAnSiNBo1J4ooQAA9ImCO/txUR4mj3ZWjl02yENgkYApYRm3z0wagoAUVIIAeVCw39ieATgDdtSTS9nOVYj8EEEAgvwQIoOdXfuV0al0C6DW1G2XIjeXy+mcNv8W3xRYiowf3luFH9Qx1naaKbfaxXdIaKhGb2Y8IoG9mGc7lNhCg84xCgQACfgJ0olA28kWAAHq+5FSwdBJAD+bF3s1PgAB688vTfL4iAuj5mXsE0Amgu5Zc2n6uUuyHAAII5JcAAfT8yq+cTq1rUNrUSZc5SzzoxU58aYlcOXGu5zfWtyttJ09dWSa9urROHdY1rUHTsLntTwB9c8txrjdbgAA6ZQIBBAigUwbyXYAAer7noHf6P/l2tQweVy5LV6xvsAMz0JtnnnNV9QXumbJIxk6a78nCDHRKS2MLEEBvbPF4zkcAnQC6a0kigO4qxX4IIIBAfgkQQM+v/Mrp1LoGpb/7TmTk/ZXy9KtVntdz4kFd5bbfFIvOGnfdZs5fK4N/O1PK569t8JM2rbeQe0f0lyP27rzpb65pdT1/9n4bNop8XVkrr35YLf/+z0r5es4aWVq9XvQb7bq1aCHSo7C1bNO/rRy4S4H84keF0q9Hm7Cni/y7hcvWyaMvL5W/vr1cZi9aJ6v/fwn89m1bSP+ereX4n3SVcz1WBsjnAPqadd/J+1+vkr++tVzemL5S5i9dLytWbdhk2bWgpfTt3lp+tnuhHL1vF/lBv7aBymTkTBFJDQb5ZMZqeegvi+WtL2pkQdU62fj/XyfQ9G3Zt51cdXKR7LlNR+vptEx+NnO1PPfvKnnr8xpZsHS9LKleX2/AiR6zc8eWsmNZe9l7+45y8C4FUtKrTaNft/ViDDvMWbxW/vzWCnnto+oG953+TMu0XuPW/drKzlt1kMP2KJDtSttL29YBHjgZ5w8TQNd8nV6+Wh5/ZWnq+bCgav2me06fe90LWklZn7ZyxF6Fcsz+nTcN/Ini4vLb9D3x0rvLPcuIPku7FbSSbUvayk93K5RDdy9o0ueWyzWxj4jm6z/eXyF/fGOZfPTf1fWeI5qnvbu2kh9t30mO3q+L7L1tx9D3QhBrfef85e0V8soHK+TTGbX1nkWZz97j9u+a+uxKvm6N0Ymi+ft5xWp56b1qeXN6jcxasFYWr/j+XaF53LNza9lhQDv52W6FqWdet8JW+UraKOmeMXetaCf3399fIbMXrmtQN9B3rz6fG7PuZquz6Lute2Er+Z+B7eTnexXKIbsWpt51rluYALrWK7T+9MyrVfLOl6tk0fJ1Deq525e1lf/du4scsXew9LimO+n9GrtOEff1hMnXuNOgdZ7/zlmTup9eer9ayuetqffM17Jb1LWV7LVtx0TfQ3oPvf1Fjbzw5jJ5/ystr+ulqvr7en+6/tWtsKX8z8AO8pOdO8r+O3SSoq51g6/Z8lPA9B5uigB6rrYBksxd2zMg3S9SUtRGDtu9QH6+Z+dE6n650M5p7AC6ftbwnx+vlKkfrfB87mXXHQ7aqenriFq30PbxxJcWy8ffrN70vkg/o3fZur1cdVIf2aq4bZLFtt6xGyuArufRurxffhV2aCm9u7WS3X/YQY7cJ952W5h+vfS9/dy0ZaL9B5n9aen7uinrgeny//cPVsg7qb40/z6XuOr0Sbb9qMc02i3PiRBAAIEGAgTQKRSxCQQJSn8+q1YGXV8u2omevRV0aCETLi6VH+/YySltWnHTmec6A91rO2iXApl4SWm9oECQtDolIivYqZW0lasbfofd71jaINi+rL3cMLSv7LpVh0gBS1Nn2V0j6o8e1SX1xzw+T55+rWpTp6dXGg/fq1Aevri0wZ/CVLT9DDQfJ7y4ODVLID3QwGvfLp1ayn0XlMgBO7mVj+xjaJm79Q8L5flpywLlkQ4kOO/oXnL8AV1DB5j8KtR9ureWKWO2FF2BIb19U7lGRtw9OxVAVxu/LTtP47re9HHUW/P/3CN7JdKZ4Xp/mfbTxsSz/6ySu/64MDUAJOimAaY9tu4g5x7VS378P52kZQv3IwQNoH/87Wq56L5K+byi1ukk2vg8YKcCuf60vjKwTzKBRL2GO55fIC+8uTzESsnIAAAgAElEQVTQPaEXEPa+0MFOx147U+YuaTjoSY97/AFd5I5z+zsZZe+kneInjpkp+p7x2qIcW59NQ24ql9c+Xul57AN37iSPjioTLVOZW1yNab9nrtdMQu2AeuIfS+WGp+eLdsi4bHq/X3Zibzn5kG6B7gOXY+s+Wv7HPD5f3vli5abBQKbf6rtxjx92lOuG9JGdt2xfb1e/fM6lWZVx5Xu2Ubpz8eG/LZZpn640vjOzf5t+plzz6z6ydf/wnY9Bn32uZSS9XxyBvyD1IT3vjHlrZfTDc1Idt6b3bjqNWj71nTHujH6JPZ/D1lk0n/fatpNcMbjIqV4ZxFttXn5vhVz96Fznd64+E4/at7Ncc0pf6VbgHtgPWm7i2D9X6xTaPnp0VKnss33D+q8p/6Ka+LUBbMcN69ipfQs5Zv8uctGvesUygPDr2WvklmcXyMsfrAj0rExfnwbQTziwq5zx826xpMfmlv13vd/OvG1WapCz16aDzCZfM1B6dwsX6B89Ya488rJ3GzrqsR95aYmMfniuZ7p7dmklf7h6oPww6z0UNsBoet8GNc/e36+tFfQ9mIttgKg2pt+HfQboMcO2L7zS0xTtHD+XsOU7aD59OnO1jJ+8UF75sDrQc0/rNduWtJNLji+SQ3YvjKUtEKTtop95vOSBSs9JMWkD07swqJPr/kkG0JfXbJDJ05bJYy8vSQ3+d6l/ptOt78vTf95DzjmyR6BBk17XHbRfT59nlzwwJzUpwCXNWg88dLdCuWxw78TqzOnrCvPej6vsJ9H2C3M9mXnc1PUY1/uM/RBAAIFcFiCAnsu5k2dpCxqUvnvKIhn35HzPCtd+O3SURy8tk47t7JGsj/67Sn79uwpZ4rE8oV8FO2haTVmhHdl/enOZ3Dl5oXxVuSZSrmnF7cCdC2T8OcWiHQthNtcOY13Ocehts+Wt6d6BoMxzJx1A10r3pKlL5YqJc42NPJ1d9cDIEtl3e/uM62w7HSxww1PzZdLUqk2zfcP4aoN+zJC+cugehYEHOrgG0N+YXiPDbpvlWaZdO3W00+L25xbKg39dHOl60+dLD/K46te9UzNygqwQEcbZ9Tf/eL9arpg4x7kT33bcHoWtZPjRPeXkn3Zzev4E6Tx7/vVlctlDc6R6lfvgmnR6dYbA8F/2kPOPLYqlM0OPu7R6g1z7+3kyeVqVUzDTZBf0vrB1CG9X0k6evnqA9Owc/DloCyREObYt8D/ujL5y2mHdG1DF1Zj2e3cV92wjU8YM2LQigK7Kos8Q7UALs+lMwIdGloR+D2WfUzuHNNj23L+XhSprGgw88/AecskJRZvuSx3wce6ds2X9hvojjJpzAF3fY0+9ViX3/mmRzFsSfLBQZr6o6eCDusm1p/ZxetZl52mQZ1+YMhgkoOt3fNMxRv6qSC45vlfqp/o80gFY459fFOp9qc/nsaf1lUEHdY3t3ah5fecfF8lDMbzDf1jcVi4b1NvYGe7qrVZ3PL9Qbp+8MFCnfDqPdJDO2NP7yjH7dYnNKkz58vtNLtcp8iWArmXkT28tkzGPzY/0nNL76swjesiIo3uGekZFfe9klxF9Zu6/Yye54qTesuOA+gO64iyDXsfS1aNG3F3p2WZu12aL1MBzXTUq6GYLCkU5tq2e5zfgMGyAMdcD6LnWBghaVoLsH2aQld/x9Z0x9PDuMvTw4AHCpmzn+F1P2PLt6h90IKDpuPoJxFvPLm4wgNU1Len9XAPoz7xWJZc/PNdaD2suAfT0wI4/vr7ces028zjqVq4BdK2fav/Bk68uDdWmS6JPI+2zaNl6ueqRefLnt8O1N9PHiVL242rza1qaUz3GVob5OwIIIJDrAgTQcz2H8ih9QYPSOqtm0Nhyz5mYrVpuIb8b2jcVxDJtGiQ8/eYKefWjas/d/JaDD5pWr4OnG4fXPT7POEo2TBaW9W4j919QIjtlzbhzOZapEzS9VJ26nXXbrNRyii5bkgF01+C5zqx44ML+TsuVZ1+TjmYeee/s2IKs2ok27IiecumgokCz0f0q1JkNwa9mr5ETx86U+UvdgiNesyJ0cMTwuytTy5gnsWnH9z3nh5sdHFd6onbi29JRWtRGnr9ugPTtbp717RpE0k9WXDphTqiAQzqtOmhBO5C08zbskvPpY7307gq5+IE5ToM0bFaZ6fv5noVy87BipxmGpg7hKJ0jpu9dalqjHPvFd1bIsNtnNQja6nH9ZlPp3+JqTPu9uzJXsdClck/+XblULPCe3e+an7v/sKP8flRJ5OW+dSWAs26dJd/OjTbATNOtabrj3GIp7tFaht5WIRrsyt6aYwA9vZqAzqJc7DFY0DVPvfZT0/vOLxYdhBFkc332BTlm5r6uAV3T8V3qQ/ouueHpBakAussMGr/z6cyaG4f2E613Rt30u9W/GT8r9rpl5qCB7DS6eOuS8HFZXXlS79T7LFcG4+VDnSIfAujaeX3BvZXy2sfVke6nzPIZ5hmlg8iG3lzhuxJNlHtUy+zFv+olej811mYbvBd2KXJ91gweVy7abvDbwh5b2zHHXjdD9JMYXpvfgMOwAcZcDqDnWhsgyXKrAZ+L7p8jL76zPLZnQLr+N2l0qegS1i5bLrRzvNIZtnzbrlnfYQ+/tETGTZofORibeS6vAay2tGT/3aXtMvWjajl7/CynQeZR2nFB057e3zbYyLYiYOZ5dWDHdY/NlSlvLI/UL5B9LWH7p9LHcQmg6/2t73i9v6Js+h49fK/Ocutv+kWeOa/p0PKvg5R0VVLXVdds6ddA/+iTessZh3UPVFeNq83f3OoxNm/+jgACCOS6AAH0XM+hPEpfmKC0jjTVIE72DDK97C37tpVnry4zBrB0Obtz7pztWfnUzuAnR5d5fh8pTFqzs+K2PyyQW/4QrcPVlL0awHvi8rLUt7eDbC4dxqbZ/17nSjKA7tKpoHk54aLgAwq0Mv3Uq1Vy5SP20cxBjNP7HrVPFxk/vNg5mGkLoO+0ZQcZcmO5aMDfdctusGkn2Kk3zZL3v3I/huu50vuFXc4z6Hn89o8r4GFKj9ey+l77uwSRKhaulbNurYilQacNTv2UwGUnFgVqzKXTnnSQIP3sfvCiEtGZ3qbN1iGsAZZzj+oZqNjYllhPHyzMsfW3pqVO/WZT6e/iakz7vbs0sPX4ZaWp92ac93/QZ1x2ZgVZTcM1o3Uw1QXH9JJbn1sgGqzJ3ppjAP3cO2anOoaS2sIMlnB59mV+liRo2l0CujrjxrSZjnHkjzqnVrRxqYO4pl3T8+BFpbL/DsFXyUmfI8osRVs6TYEwF2/tMI06ECydxjgHHNiu2/b3fKlT5HoAPc7BUtl5FqRNFNcgMlO5CRtUtpVFU73XtIy7rsz12OVl0qGtfeW2zHOYllhP7xf22BoQG3pLhdSubfgdKtOAw7ABxlwNoOdSGyBs+XP9XZIBH9e6XS61c7zcwpZvUx7oxAhdje3JqVWxDlrIPGeUlalsAfRWLb+T48eUOw+0zecAun667JhrZkYe5OxXHqL0E9gC6L/Yu4tccHelTHkzvvbIgbsUyN3DiyMN1tZBxjc9s0DunrIw1Ix4070VxjOONn9zrMe4vkfYDwEEEMhVAQLouZozeZiuMEFpXQLIFDA8/bDuqaUevWaomGaw6/6jB/eW4T7BlzBpzc6SJBvq6XOF6dQ2dYJq4POKwX1k0G9niHZ+u25JBdBdOq41IKTffAw6kECvzeX4mQY6qr1DuxaytHq984hg/U7j7WcXN/jmsZetqcxoIHzDevEdUOKXV5kBdA0eXnhfZer77kluTR1A15nLOrtBrzepLa4AupbdSx+ck/r2c1ybBmn0uNqZEWRrjCBBOj0und1hl/c0XbMtKJ/+rSnY7Xd82+wDv9lUerw4GtN6HL93l3YmPTKqTP75cbXoAKm4Nn2X6jtY38VBN53ZNvTWWVK5KNpM+KDnde1kDXrcMPsnne9h0uT3m6CDJfI9gK7vsctO7J2afRlnGdVlH5+6sizUt5Jdly8Nm+9RAujXD+kjvxk/O1YrXW3pySsGyIDewVY/CHv9fr/LlzpFLgfQg3b26gCKbgWtZFXtRlmxaoNTlrqUF31Pn3pjhbz7ZXKDSDWxjR1A13OaVu0xBaT9cG11sPTvwhzbVu8x1cHCBhiTbJeH/QZ6LrUBnG6yCDvpM2DITRXOQdCgp3Kp2+VaO8frGsOWbz8vDZ7HHdT0O1eYfilb20XvkX/9p0bufH6hc5HI5wC6qe7sDGDZMewARWMA/bxi+WbO2sirNXklPWj7I/MYYe75rgUtpXXLFrJ4xTqngLu2hS84tpeMOsFt1Zmobb/mXI+Jq4xzHAQQQKApBAigN4V6Mz1n2KC0KeBrChSZZlHbOjDDpjUz62wNda286jfy9t2hk5QVfd85WL5grbzx2crUt2ldAoA6CEAHA7guc2kLoGuabnx6gWcp1KWKBvZpI1v1bSezF6/dlMYkAuguHcU6g3XCJaWhOlddgue61NWhuxfKOUf2kB0Hdqg3k3zO4rXy2D+q5LG/LzHOHA7SSDGVmZuH9ZPJ05bJ2597d/ppZX/HsvapZa4+LV+dGrmc+m7riGI5bv+6JWOnflidWpp/1RrzN7b1vtpn+46y3w6dpF2b72eraNn8+JtVqWCvqUOzKQPopoEzmYU6ff/9bLcC6dml9aY/6dJjH369Sj74ZrXMW1pn6LXFFUBX4z/8q8p6v+kO38ytFf123WpL/um+h+xeIBNGljoN3Eif3OWeSO9b1LW1HLBzJ9ltqw6in9TQTe1eem+FfPTfVU7PLpeOFlOHsC6fP/naAaKd5q6baYn1zGPoLOZnrhwgW/d3X+Hjw29WyUnjyj2fB7YO5qiN6XTaTe+uU37WTf74+jLP5Q/1/dGrS2vZYUA7KWjXUqprN8hnM2tF7yfbstUuq8Fk50/QlTD0fi3p1Ua27d9OWrbYIpW+zytqZUGVW+dG5vldOlldy1PU/Roj3zWN+u7eY+sOsu8OHes97z6vWC1vflYjX1bWWjuJXD+dkzbJ9wD69mXtpEfnVvKvT1bG+ny2DeD0K1PTPqsJtFKJDvjr36t1qr6mm8s9EzaArvXGHl1a+X4WRtOydf92Uty9tWzY+J18MbtWZi1c6/Se0G9cjxnSJ+qtFvr3+VSnyNUAumvw/IfFbVMDm3+6W6Fkrh6hddYX316eGvz1VaX5Ux+2jvaJLy1JLeFqe6951XG0EOkz8+Nva2V6+WpjXawpAuimAYL63LlzeLEc92P3T0jYllhP31R67BuG9hOtY7huOkBePyXj16YxDTgMG2C0tctd0+61X9gAei61AaJcv+23Yep8vbu2kh0GtJc2LVuk3htfVdamPrXm1wZyqdvlYjsn2y5s+fbKgyDBQ72PdXDzgTsVyI4D22863KJl6+RPbyx3qifqj2zPYK90mgb/3nBmP7n5mQWen6zJbLvop8s++Hp1ql3Q3APo+n7aZ7uOssc2HTb109Su3SjvfblK3vy8JmVg20wrcfr91tTGPOPn3VP9VH7Lo/fs3Er+Z8v2qTamTkTRvqqqarfBcWEHa7uWf20jHb1f59Rng7Yu1nZmnYD+Xusv9/9lkdi+Qx9khamobb/mXI+xlVv+jgACCOSyAAH0XM6dPEtb2KC0Vl5G3l+Zmi3stR20S4FMvKS0XnDzm8o1vrOGtBP4lmH95IQD/TsRwqY1M31+lSMN9ow8rpccuU8X49LeGoy650+LZcKLi42dNBr0eOqqMutyyOm0mQLoWxW3lXXrv2vQSOnfs7VcckJRgzRrGnUJdP12rQZ4szfbUk/pwG7271yWKN15y/by0EUlgb/Lqudy6czTjrzxw/uLnse06XeqLnmgUv727grfDjldpvapKwbKwL7mQJ+pQr3fDh3lw29W1wt+a4Niv+07yuiT+8hOA9vXG0Sh3xS8ffJC+dnuBfKLH3VOdVT7fRM4fX3dC1vJVSf3luN+0nVT48Hv2rVx9sKby+Whvy5u8O34pgygP/b3pXLZhDm+eaGDIn59SDcZdUJv63e4tdP2rek1cs8Li+WdL1bWCzDFEUD3s/W733R/nUnw5NSlqaXITN/w0obcpNFlsutWHZzeFK7BGR18dM2pfWT/HTr5DtpxfXa5dLSYOoT1Wf7AhSWi5c11My2xnnmMMJ3Npm+r22a0R21Mp9NueuZ6Gen9cOz+XeXSE3tJvx4Nn09fz14jV06cI1o+/Lagnee2d3r6PHrc7cvapwaI/fh/Onk+k/R+eOHNZanONe1YddlcOlldjhPHPknmu4tf+ho0SDj2iQUyeVqVMZBuG3yYaZLvAXTT8/mqX/eRn+1e2KAOp+Vx0tSlcsNT843f6dTg/LNXDXBektKlzqLp1YEmR/6oi4w4umdqVR6vgZWaRh2kefefGr7XwgbQ/ay0vFx5ch/P+9f1PaF15ueuGeD5fIrjHrQdI5/qFGGCBi5L89s+hWAydJn9qOkePbhPqm6W7rj2OqYuw6ptIh3k6xdEM7XxNIh3/PUzZXp5rW+StbyNO6OfHLCTfx1Hf6zvMR0E8uSrVfLkK0tlcdY3wpsigG6bMX78AV3kjnP724r8pr+blljPPsgRe3eWh0aWOA/mNn1b3TbgMM4Ao16H6T0cNR/DzCZtijaAc6EIsaPLM0APm66zXD6oKDW5QAOi2VtmQEvboCtXfz8g3Fa3y9V2TvY1xlm+XQYMpPsSrjqlT2pih9/mWk8Ms6S1X9tFj3XAzgWp1bMyBz1p2+WofbvIRccV1etb0X0+mbE6Ndhq2BHdZY9tgq3EFqJ4b/qJbRUy12+g+z0z0vW7C4/tZexPUgMd0D3qwTmpgcamzbSSp9fvwrQxvfIp/Q7VvBr3xDx5fXqNdVBb0P5OPYfLPa+fVLrhrOLUBCHTphMYzr+n0vgJRNszKH38KG2/5l6PiXIP8lsEEECgqQUIoDd1DjSj80cJSut38wZdX56aDZe9aYXy1t/02zSq3tY5r4HIRy8tk47t/L8DFyWtfpUj7YDS5UBPtnQQZV+fyzK3QWbomDrLss+tDZfD9+qc8tWZzUG3MAF0nSF60f2VxuDgblt3kEcuKRXtZAm6aUP+9Jsr5NWPqn1/+qPtO8mEkf2dO7ddOgdcGilBZkfoaNnRJ/WWMw7r7tRhpTPmj7p6pu/yqi5LanuBaYfmS+8ul+sem7cpgNWUAfRht82SF95a7pm3QVYDyD6ABhKv/v1c+fd/VqYaeUkE0IPcby6NQtfveGtjTGdOm5aR17Tp6PLLBvU2Pjsz3fTZ9ZvxszxnDaT3s81qtXUIn3Zodxk3tK/TY8DWuZF9kCCdzbZvq5tmU+l5ozSmM9MdpHNDZ9nfdV5/0XeiaXN5vtkGCGQe32UlDA2oXHVyHzn5p92cnm86m+2O5xfJA39ZZJ3V6trB4VSoIu6UVL5rB/yYIX3l0D0KnfzSl2F7/wYZLNHcAuh67YMO6ppyNdUf1dL2fG7XZguZcHGpHLxLgbUEuX56RVfkuf/CEtGBkK6bPvMvuq9yUydrXAF07dwedkRPuXRQkXGgqKbT1sEfZqCU6/W77JdPdYpcDKDbZkrpwM0HRpaIfkfbdbOVGb+BPu99WSO/vqEitVqO1+ayKo7X77wGNkYNvLpaZO9nWrVHnxFPXz1AdCagyxakTaIDhCdfM1C0XuGymb6tbqtPxBlgtNW/ouZjkAB6U7UBXPIryj4un8DQZ5fWk3VAp+uKejqA/drfz9s08M9Ut8vldk6De3halZx3Z6UneZD6q2kySfrg2i6+fFBv0X4k0+ClzMS89O6K1OfklmQNGsrcR/NT6zg/3rGTU9EJ0nbRd4ZOhDlsT/fB006JiLiTrY0ZNoCu94MOItaBXbYgb+Yl6Hvpt5Pmpwad+a24EnS1tSD55NrG1LTp4N3RD881DjzVazvxoK5y22+KnZ4RttWD1PXo/brIbWcXW+upaVfbShquM+WjtP02h3pMxFuRnyOAAAJNJkAAvcnom9+Jowaldcbl+MkLPSuBmZ0lpgCxa+dS1LRmNsi1MvXzPQvl5mHF1hmvfrlu64wN0ikSJIAeZhmuzGsIGkC3dd7rsYMGt7NNdWl4bfit3+C9NneQGXaZx7ZV1F0aKa6dVWECwbZ8v/TEotT3m8JuGsC684+LUjPStfPr4YtLwx4q9O9sjde9t+soT1xuHjxjOrk28l5+b4Vc/ehcWb9RZMqYLUVXFzBtQTrPgt5vps9UaJpcBzLYjhNmNkHaRL8dfOats4zBedsS4KYO4SCdSX4znnSGQu2ajalPUmRuQZ6rppny3QpbyZOjy2Qnw2oWURrTrs/czP106b4JF5UY05S5v60jTo83ZYx9lqjLACYdbHbfBSWpGYBBt9c/q5Hz7potuvSs3xakzAQ9f9D94853DVyeeXiP1IoxtiCvX1ptwSlbcCN93OYUQNdnoC7teMVJvZ062vRdMe7J+alZUH7byF8VySXH29+5LgNODtylQO4eXuw86C8zTZmzerUTXWf/eW22OkT6N0HfF7ZBr3rcqEGsoPdlev98q1O4tnEyPZKcga4rIQ367QzRZ4HX1qFtC3lwZIkcvKt9IEnm77XM6DLsGpz32vwG+pgCrzpQ454R/eXIfTqHLS6SGdAbflQv33sp9AkcfmiqiwQpH7oC0ym/K5c3ptdffUYHLu+9TUf589v1B6oGGRRkGxhpG/zZXAPoTdUGcChWoXextY31wNo+fuDC/rJnyNnCH3y9SobfNVu6FtTVtb1WzMj1dk4mcBzl2+W9GqYvIZ1Ol8kdLhNW0sdzDcwGWSY7dKEN+UNbfSFMAF0HC9x4Zt/UZBbXgSWZyXcZAG0b4J15PNd8CjMpw9bXmX5WuH5ezdan5rWCqUvWmyZ16e9dVpiK0vbbHOoxLvnAPggggEAuChBAz8VcydM0RQ1K2xph2sGmy1YOubFctBPda3MduRg1rXpurRxpMFEDk9rx6jqy1y97TY2/IJ0irp2gYWdiuFa0sxsS//xkpZw9fpZx5nmUTmJNl61xE3TEdHZe2Zb6tHUK2Sr7er6gndPpNE55c5mcM3627yhk14ad7fHz2czV8pe3V8hlPp3wtt9H+bttlr1rQNmWBp29pPfjkEO7WZeVdQ2gh7nf9HqPu26m7wxvl0Ch7RhqEbRTL9vPtvywlmldplu/feq1RQ1Op4/pN+NJ78s5i9fJIy/X74wP8lw1fVtdZ9Y9dnmZaLDAb4vSmHZ95qb3Cxu0uPrReal3mtfmaqXfk9YVQLRz3muL0qGXPp52bpx166zUp0W8Npf7wvYMiOvvceb7O1+sitTRlr4mW8dr3+5tZPK1A0SXOjZtzSmAHqajTVctOWHsTN/BHC7vI5cBJ2HeHV759u6XNamlrU87rLtntrrWHcO8L3S5UV0Fxe+zJC5Wcd2TmcfJtzqF63M48xqTDKDb6rT6ztd3f5jAgO3+8nrv3vzsQrntDwsivcNcytk/3q+WysVrfe8ll2OE3SdqcDp93q9mr5FfjZkhi5atr5cUddVnhAYsa9fWH4jsOtDF9G11lwGHcQQYMy8qF5ZwD/Mct9Xfc6GuY1uBIq6AqM4MffilpXLm4d0bBNBtTloWwry3MstQ1HZO5rHiKN+2d2rYvoTMdNoCnlqfv3dEf9HPO9g2l8BsHO0DWzqi/N3Wx+Taz5KuO+tnte441760uC3Nc5eslePHlPu2iYJ8fsMln8IstZ6+hr++vVzOuXO2cSUxlwkftsF7Yb7/nulsag+7rJoUpe23OdRjbGWavyOAAAK5KkAAPVdzJg/TFUdQ2jR7WEdpHrN/F9Egidfs4iAVujjS+sBfFss2/dvJT0LMovPKXlMQSfcff06x8bvu6WO6dIKG6YTzSrPrDHRbI0yPrUt16TWGWUo+nTb9Xtq5d872nX3uOsDC7/az5ZEtkGbrbNTzhu0QsQXQ9bvnd57rtixWrj5+bJ3dTfEtVZcAetiApubD+ffMlmf/ucwzS1xmUNsGfYRdkSE7QU+8slQunzDX994zjdi2dQi7jJ73O0b6Wbds5UYZdvusBumzDXpJX6fp2+oux4jSmM60dunccPmchFeBMn0P1XX2mam86jmjPoPT6Y6jA7IxnnNx5bsu03j0/l1E7/k4NlM9oVP7FvLIqDLr0v/NJYAepO6YaW/7rIPLTH7bgBMNPjw6qlT22tZ9+euw5cOl7hjWym+2azqtLlZhr8v0u3yrU4SpuycVQLcFrWwrz9jy01Yv8ArEmjqe9XwuHfO2dOXC302r9rjeS37H0CD5aYd2k2OvmyEapMjcbG2c9L6muoTLMeJ+vzd1AL0p2wBJllfbt3o1iKsrn406wXvVk7jSlg/tnMxrjaN8mwJ8eq4wgwKz88NlpZ1Ddi+QCSNLRYPfps2l7XLkjzqnPjtlO1Zc5SboceIKoOu78+G/LZWLftUr9EpS2Wk3PeN0dbSnrhwgXTvZP9VoyyfbZ9lsprbVZfT3LjO8dcXSG5/2HixnG7RvS6P+3VYftn0CLkrbb3Opx7jkA/sggAACuSZAAD3XciSP0xNHUFqXiTbNMDfxuI6M12PEkda4s8rWGet6fbZKn6Y7riCGSwDdFjxPfaNo3y5y07B+kRoSWikfcU+lPPevKs+s0Y7oSaPLZNetOoTOOlsnsG3mni2AHmQ0d/ZF2PJdj62BPl0tIcxsoNBoMf7Q1njVU8UxECNIkl0C6FE6BXRQ0QX3en8rz/addlt5jWNJ07SVPrtP/l25vP259+ogthHbUTuE/WY8pRviK1ZtlGOvnSk6Uj9zc+lsNpU7l9lUer4ojenM9No6N1w+JeFXvm3BJNvsCtOsMz1nlLRlpzmODsgg93nYfePK97Dn9/vdouXr5cQxM0Vn83tttrzW3zSXALouaz5mSJ9QxKaOLpfBcKaBOZog13pfqPH6lREAACAASURBVMRn/chWh4ianuufmC/3/sl7yXsXqziuMfsY+VanyKUAum3AahzB6numLJKxk+Z7Zr3WY+8cXizH/bjrpr+b3gu6k7YDbv1NcerzN/m8mQbz6hLsf7h6oPywf1vjJXoNdtNA78RLSlPf4z3ztlmiswUzN9djm957LgMO436/N3UAvanaAEmXcdNACT13YzzX86mdk86PqOXbVteOo78jnVbbQCnXNpCt7aKTZB6/vFR2+UH4Ppqky7utvuBSb04qjaZ70dZXEKSNGfVTeXou2+oytnqOrb8hjskUtnvM9myL0vbbXOoxSd0LHBcBBBBIUoAAepK6m9mx4wpKu3TiZdMGnUUZV1rjzmLT7D3XjlSbX5wNK1sAvU+3NjLstlmyZEX9JQLTbtoBNvjgrvLb0/s5fXfU5G2r7MadV17Hs83cswXQozRMXK5fvbctaScXH1+UGp3e1jJivDHMgp7DNsNVj9ejsJUMOaybnHZo91DfjA2SJlsA3XXmrt85ozSK/ZboTJ8rSnnzSq9tFojmx7ihfT0v1dQhbBuYogf0c0qf02+Aksux/b6trud1mU2l+0VpTAfp3Iiy0kTUziFbZ2qUtGUXmqgdkEHu8Sj7xpXvUdLg9Vtbp7NLR2BzCKBHrQ9FKYe2QQxxDjhxKT+2uqNr8MzvXH6f2ND9bZ2RLukPu08+1SlsHcteBknNQHdxC5snrr8755c95aqTe2/a3fSuTu/UooXIXtt2kstO7CW7bd0x8ue3XNMa536m2fleAwuyz+337Mlc1cjrfnU5tund4hpsi/Jc9XJuygB6U7YB4ixzXscyDQDTsnLD0H5yys+6JZqMfGrnpCGilu/GrGtrmm2z3V1WCbMF0ONsHyRV4KK2kZJKlx7X9O6LK4Ae5z1tGzxqGmjl8p5P0lqPrfXz568bKAN8PnUVpe3ncn3NoR6TdB5xfAQQQCAJAQLoSahupseMKyht+z5nNq/ObLxlWD+n5c3Tv40rrUGzWr93uXj5utR3KGfMWyufzayVRcvWyddz1siq2o2yYtUG30PGFUB3Dfi4XJvJUQNXL7y13Dd4nj5+lG8kZqbx9c9q5LSbymXlau9v77pcTxz7mAIPtgC6y8wMUxptx8/8bfu2LWTfHTrKL/ftLPvv0EmKuraO4/ITP4atkz8zAdrA2Ka4XerTDwftWiBbF7eLvbPUFkB3WWbdhGa6Xluj2LasfxwzxDLTbvvEgX4DctLoUins0HAZOQ1wD72tQvTbol7P+AcuLDHOGvMq+9mz3r1ms9lmxmtaTIEf13s2SmM608P0zHW5FlNZi9o5ZJotGDVt2emO2gGZ+IPq/08QV76HSa8GMhZUrZfpM1fLjHlr5IuKNVK5ZJ1ULlory2s2yGqf79TruTaXAHrU+lCUcmh7lzV2h7ItPS6rdZjKaRSrMOXf9Te2686lOkWuBNCrVm6QQWNnpjrtm3LTmeQPX1y6KQlajzjvrtmptofLpgNoDtq5IPUN332279jg28oux2iqfUwDFm3Ly/qV+czf+XXi245tCmi6Pm/jflY0ZQC9KdsASZZNW30xjlmgLunPp3ZO+nqilm/TyjdxriyWTq/tHakrLDwwssSYXUm2XVzKSRz72Mq8S705SjqWLF8v86vWy+cVq+U/M1bLgqXr5avKWtFPlC1esU42+nR/2foKXNuYLgPOXa/PNgjEVKZMK/O5nj/qfra6WJS23+ZUj4maD/weAQQQaGwBAuiNLd6MzxdnUFqXFR10fbksXLbOKrbfDh3l0UvLAi3/HWda/RKoFe03p9fIPz+plg+/WSWzF64zBshtFxpXAN014GNLj/7dNqLY5RhaCZ1wcan8eMdOLrv77pMLFWpNnCmfTBVq15kZJiT9Ht1J48rl4xCdmhrU3G3r9vK/e3eRw/YoSHzmdtjMdvkmm9+xdRn7rfq1lZ/tXpj6bMAP+rWNvJy9LYBu62y0OUQJoJuWzLWtlmBLl9ffbZ+hsI3YNnUIm2av+814ym7s+1majm2a6RXkno3SmHbt3Cju2UamjBkg/Xq0CZN9ErVzyDQjMers1ewLitoBGQooxI/iynfbqRdUrZNpn62Uf31cI/+ZsUpmL1pnDJDbjufSEdgcZqCP/FWRXHJ8LxuH79+jlENTncVlpmfoRPv80NZJHrXuGMUq7mvNPF4+1SlsnbZeTknMQJ85f60cc80M0ZWPmnLzWrngm8o1MnhceWqgUNCtZ+dWssc2HeSX+3SRn+5WILqkea5upmVwbUFbr8Fu2c8cv/qA7dimz/G4PkPiflY0ZQC9KdsASZZd2zNAB6U8NLIkchvLdg351s7R64lSvvV9ddrNFfLyeys8aWztLJun199tq+W4fGPb1F80sG8bmXzNwNSs3lzeoraRXK9tw0aRrytr5dUPq+WtL2rk84pa0Tq+X4Dcdty4AuiuA6Bs6dG/2z4ZZjqX6Z53OXdc+4SdMJM98M8rPZtLPSauvOA4CCCAQGMJEEBvLOnN4DxxB6VvemaBjJ+8ULSx4Ldp58aDI0vk4F0LAgnHndb0ybVCOGlqlfzx9WVSsWCtMe2BEhzgW5imzrKoS8llpzmOALoeU2em/n5USaSgbZDZ10Htg+wfNoBu65RyTYPtm/Mux9GOtNKiNnLywd3kVwd0kV5dcqtRqwMFTr1plrz/lff3tl2uUffR2Uf6zfQzDusu25e1D9XRYwuguyxtZ0pvlAC66f4M0qB29dT9TA1bW+e/qUPYtMSv34yn7BmTfp1ApmObvv8XpDMhrkCqKU+DpMcrT6N0Dtk69eJ6vqXTHaUDMkh5jrpvXPmenQ71/u+cNfLoy0vkr++sSHWuxbltDgH0OFZFiFIOTc/KIINz4sr3pOuOUaziuka/4+RLncL2DvW6viQC6LbBFknnV/r4fu/up1+tkksnzBEd1Bd20xWMtittn/oU0BF7F0rnjg1Xzgl77Dh+Z1q1x1RO/AY6eg1y81pm13RsfS+NuKdSnvtXVYNLDPJMi/tZ0ZQB9KZsA8RRzvyOYVv1zXWwRNQ05ls7R683Svm21dOT+ByKrX7v0p405VPU1W2iliHX39vsXerNfufSFSrf+GylPPLyEnnjs5pIA2Czz+GSP+nf2FaW9PsMm6thej+bpakcx9X3GDTN2fsnGUDXc20O9ZioecDvEUAAgcYWIIDe2OLN+HxxB6V19vmgseWpkZd+my7NfPvZxaIzS4NscaZVGxY68+v6x+fL9PLVsQbNM68pjhnocc8CjKsSqwHbC47tJaNOKAqSjfX21W+tuy7bGPokDj80LTtl6sSJswGpHRsj752dmoUYddNOxEN3L5QLj+slOw5oH/Vwsf1+0bL1csG9lfLax9Wx3HM/LG4rI47tlZp51DLApCNTAD2OASthA+i2bxwn0cmimWuaVWkLWJk6hE2dr34znrw68LxmSZuO/eI7K2TY7bNk/YaGHfFBOgjjCqSanrlRZzrZOjRMnQW238Zd3qJ0QMb2EHI4UFz5nj6Vzkz547QqufW5haKfTEhqc+kIzPcZ6EECOn7OUcphU3T8m8qL6V0TR90xilVS5TzzuPlQp8iVALpt2eTGyC89h9+qK9oue/71ZXLlxLmplVWibvrJo6P36yznH1MkJb1yZ0CpadUev/qJ36d2vAbg+dV//I6tKxIce90MmTG34bspyAC/uJ8VTRVAb8o2QNQyb/u9KY/0ty51CNs5bH/Px3aOXlOU8m26x/TYLrNbba5ef4864K+xArNhrs31N7Z2Tpgyv7R6g9z9x0Xy+CtLEvsEYVwBdNd+SFfPMHVg/dTlSeMqIk+gcE2jaT/TClZxtP02l3pMHHnBMRBAAIHGEiCA3ljSm8F54gxKp7k0GHPxA3M8gxc6K/apq8pEZ7YF3eJKqy4RqOn7939WxhLEM12Ha8U1bMAtqKHuH1cAXY+ls4EfHVUqe23bMUxSjGnRIHCPwtai/ya9HbRLJ7n1N8Wep4mjQu2afm2UXfv7eTJ5WlXoZb8yz6V2x+7fVa49tY90K8iNmTgaTHriH0vlhqfnx9JJqte7XWk7ufXsYtl5S7fBAqYgUpjO7uz8DXs/2xr6cQc00+mO2qlm6hD2m8kTJCjuF2z3O7bXDCy91qDBt7ju/bjeXV7PEVuZIYDu+vT9fr+48l2P+NnM1XL+PZXGQYXBU+j9C5eOwHwPoAfpVPRzjdIRbrqXk3o+m8pH2HeNa5mLYuV6jqj7Ncc6RRIz0G3v+a4FLaVt6+Qr3EVdW8nES0pEP9fitc2Yt1ZGPxxfG00D6Wce0UNGHN0z0GfDopZLv9+bVu3xG5QbJCjuF2z3O7bpu7ZBBhzG/axoqgB6U7YBkipzLnX9OK7bJf22OmtS71Hb889Wf4pSvm2rniUVQDfdQy75nWTbxaWsxLGPrbzZ8j0zDRocnTR1qfx2Unz9F37XGKSua8qn8ecUywkHdo2DMnWMMAF0Wx7ohKpuBa1iS6PpQGf8vLsMP6qn5y5xtv2aez2mUTKLkyCAAAIxCRBAjwmSw5grQq7B32zHmtqNMuTGctEZtdlb2GPaKm2ux333yxoZdvvsyN8ATAd3t+nfVnSJ4S9mec+4d02XqbPM5TtVQcqyawBdZ5jrN6d7dG4lD/51se8pwnzPPn0wU1qS+CZYEKf0vqYK9Tm/7ClXndw7zGGNv9HG9h3PL5AX3lwey+hmtXzgwv6y5zbhBjrEfoEios+Jp16rkgf/vCiWWffaALvw2F5y/jG9rMu6mzoz4pi1FzaoYWtk5mrHkqlD2OubikGXZfdb7t3r2CbDILOptMzH1ZhOshPKVmYIoAd/esWV7zqb8rKH5kj1qo3BE5HxC3229ezcWrYpaStfzlqT+g6h1+bSEZh0AN20+oPr8yvs89MVOUpHeD4F0OP4BEMUK9f8iGu/XK1TuAQqsg2aIoAed0d71Hz9dObq1CfBXvmwOtKy7ul06P0w4ZJSGdDbO3AfNb2uvzet2qODCiZfO0DKstIYZFl2v+Xe/Y7t974LOuAw7mdFUwXQm7IN4FqGwu5nyqMwz6kw6bDVWV3rCUHPTQC9vphLfjdmYDZofrrubytvLvVmPZcu137FxDny5NSqyJNvCju0lN7dWkn/Xm3krek1oqsyZG9xBdBdr8/V01Qm/FaXseVB3P2crteSvV9cbb/M4zbXekxYY36HAAIINIUAAfSmUG+m50yqY//fn66UobdU1Os43rJvW3n26jLfWQc24qhpDfOdae24LunVRnbesoPsuU0H2XWrDtKvR+vUzOv0FjVdepwkOsv8PF0C6Kng+X5d5Lazi2V5zXrjsvy67+jBvX1HdJry1WsWanp/l8adrczE8fckO3Fs6dOZVTqD8clXl8orH6yUeUvXhm64aZl98KJS2X+H3Amip69fA0J/fmuF6Ezjb+asCd1ZqmXxvKN7yWUnFhmD6EkHkcIGgPJ1aUNTh/DAvm1k8jUDRQdxpDc/H/1uqde32vxcvI79yberZfC4ctHv42ZvQWZT6W/jakzH8Y7we1bYOiZMnSe2ZfXiCMBlptvkmVSnqe0Z6/X3OPI9zHfwdKbkwD5tUvWM3beuq2/07dFaOrStmxUaJa/T15n0sy+OIErY56drXkdJY5jOQ9d0hdkv6bpjFKsw1xPXb3KpThGmLptEvpoGt6i764DfuPLI9TgauHj7ixp59rUqmfbpytSg5bBbaVEbeeLyMvlBv7ZhDxHL7/xW7fH6ZI7fc9/0fr5nyiIZO2l+vbR6HdtU5ww64DDuZ0WSba+k34NJv8PCFkJTHmn76d4L+stR+3QJe3in3+VrOydK+W6OS7jHHZh1Kjwhdoqj3qzvoAvurhT9DEqQTVd12bGsvey8VQfZbav2ssOAdlLUtc2mT87F9Zww1UvjzKew967td0EGCwTxD7pvHG0/v3M2x3pMUF/2RwABBJpKgAB6U8k3w/Mm1bGvyxyNvL9StBNZN22YjT29r5x+WPfQilHS6vJtdk2Yzizfprid/OqArvLzPQtTwXNNu2mLkq70cZPoLPNLsy2Artc7+OCu8tvT+0nb//9O/V/fXi7n3DnbN7DZvbCVPH55qezygw6B8tdUWdUD5cKMmCQ7cQJhiaRGKX/wzWr529vLRQepzJy/JtBS77rE+aTRZamlrHN100EDX1fWyqsfVstL71fL9PLVstpjdLZf+rWzesLFpfLjHTv5XmIud56FWR4tal5GXeZPz+/XIez1PUnXzt3M6/JKo9exH3lpiYx+eG4DkqCzqfQAcTWm43hH+OVx1M4hU9rimImVTrfWCU67uUJefm+F56U0pwD657NqZdD15aL1DtOmA/T0nXn8T7rKwbt2kqKu5u/0Rs1rTUvSz744BknE1anoZx+lI9w06C/O+8X1mZ503TGKles1JL1fU9cpciWAbiormgeH7lEoj1xSam3zJJ1ftuPrc/DN6TXy9w9WyLT/1AQeWKor19wzov+m9o3tfEn83bRqT/ZAQr9Bgccf0EXuOLe/Z/JcByn6re6jBw064DDuZ0WSba+k34NJv8PClknbIBq/zyKFPV+YfoikgmlR2zlRyret7pZU/Tdqe7KxArNxl6/M49nsXQLME19aIldOnGudwKATFQ7auSDVh6iTbtKDX/2uL67nRGPlk9/qcenrMw26MqWxU/sW8sioMtEVLZtyi6vN73INzaEe43Kd7IMAAgjkggAB9FzIhWaShiQ79jM7kaMs852mjpJWXQbwxqcX+OaaBo1/+aMucvlJvaWkl7kTO0jF3HVGR9KdoJlpNjl6Bc/1tzrD9ML7KuX5af6jbw/apUAmXlIaqFPKtqSaqYOosW7BJDtxol6Djmh947OVoo07nZmj+WTaNH9vGNpPTvlZt6inbrTfa+Dtv3PWyKMvL0ktab/YY2ZxdmIO2b1AJowsFQ1QeW253HlmKm9JNDL9lvtMu7l2Zpk6hDOfg0GXF02nw+87nZnH1rJy5m2zRAf8ZG9BZ1Pp7+NqTEd5d9lutKidQ9c/MV/u/dMiz9N4zVizpcfv77YZOEl1IIZJb5R81zI44p5Kee5fdYMHvTZ9Lg35WXc5/9he0q3g+9VsbGm1fUfTpSMwyWef7VnimsdxdSr6eUbpCL/52YVy2x+865Jx3i+2spD+e9J1xyhWrtfQ2Ps1dp0iVwLotueH14oujZ03Yc6nA0tffHu5PPZKlXzwdY11UKkGNbSt8pOd/AdZhklHkN+YVu3Jfk56DQrUuvydw4vluB97f9vW9TM5uurTiLsrGwSGwgw4jPtZkWTbK8n3oJaDpN9hQcpa5r7vfVkjv76hQpbXbPA8RGO1ufOxnRO1fDf2J+tswU6X+lhjBWbDlmeX30VtI+lqNsddN1PK53t/OknToCusXTG4SI7ev+um2eUuaTOVKde2t56nsfLJtMKbpsP0/LBNmAk6YMvFN+g+Udp+Qc+VvX8+1mOiXjO/RwABBBpLgAB6Y0lvBudJsmNf+W56ZoE89NfFcv8FJXLwrgWRRMOm1VZ5dl322Svxtg6pfAug6woBV5/SxzMI/k3lmtTSyJWLvBsRYVYZsDXm415COEwBTLITJ0x6/H6ztHqDXPv7eTJ5WpWxAzFMIDHOdEY5ls4ke+IfS+WGp+enljP222ydf7nceaZLxJ0zfrbvSPdLTyySC47tFYWx3m+1U+DYa2fK3CXe9/XuP+wok0aXin6zzbSZOoQzy5zf+by+Z555Pr8AbOaxTUHaMI3zuBrTYd9dLplse7/ZgqrPvFYlF9xb6Xsqv2X1XdKWuY8Ofjn3ztmyfoP3IB+Xzryg5wy7f5R8t91PGjy/cWg/OfEg78CHKc22GaS2vNZjJ/nss127ax4nHXyI0hFum8HXWAGIdDkhgB72Lq/7XWPUKXIlgG77ZIfXii7RdBv/1zPmrZXRD8+Rf/9npXG2YGPfp14Sfqv2ZNZf/QYF+n3PPPM8XqtlZNeN/VbUCNNOiPJc9fJJsu2V5HtQryXpd1jYO8s2kLGxBtHkYzsnavm2Db7TVTGO3Kdz2Kxt8DtbffHIH3WWB0aWGM/XWIHZ2C7a40BR20h+g4zSp4ryWRDTMy4XA+h+K7ylLUwrWNju+QN37iSPjirznfiQZBlJHztK2y/O9OVTPSbO6+ZYCCCAQFICBNCTkt0Mj5tkx75y6hKmT06tknOO7Bm5UhQ2rbYRk2FmTqeLit+syPTf8y2AbuuAty1jVdyzjTw5uky2Knb7vqBthLTO6LplWD854cDgwQaX2/ndL2tSAZ19tvefiZJkJ45LGoPso51t2il35SNzfQNVmkdTxgyQfj3aBDl0Tu37eUWtnHpjhXEwh+lbfrnceWZaUlMzYe/tOqa+4dmxXd13kaNufp246eOeeUQPGTOkj9Np/I6VubSxXwDKtnSkX0dy5rH9nse2ARV+FxdXYzrsu8sFPWrnkO39WNa7jTx3TbTnha6UcfrNFfLqR9W+l+QaXHUxibpPlHy3BVh1kJp+zsb2aRiva7B1Xtne33pM07Mv7H2STquto9E1j5MOPkTpCLc9n+O4X4KUXwLoQbT8902yTpErAXS9+tET5sojLy/xhdCgyl3n9Y/cXvM6wdIV6+Vv71bLST9Npj6fPqcOivjtE/Plvj97r6yi+7kODIyndHkfxbRqT7o+5BfwdAk2+D2P08c2tb/CDDiM8lz1Ekqy7ZXLbYAky5xtlRhtc8cdyPW6Htt7NBfbOVHLt62/6LifdJU7zy0OVTf0Mr760XmpCSxem+tqdATQRUyf7dHVTB4cGW6CkO1ezLUAui29tnqO7Z63/T7qc3Hqh9VS1LWV7DCgve+horT9oqYv+/f5Uo+J+7o5HgIIIJCEAAH0JFQ302Mm2bEfN2nYtNoaLWE6CtLXZluSqLkF0GtqN8qQG8vl9c9qfLM36PcFbR1625W2k6euLJNeXdyX1ncpexo8H3b7bLni5CI5bn//Dr0kO3Fc0hl0H82jk39XLm9/7p1HTfGd1qDX4LK/7bMMpoBsLnee6TJep/yuXN6Y7p1/cXZw2YKvQZc69esQzlxu1Ot+dw3c+S1lmv4sgd+9GmY2lZbBuBrTYd9dLveBLQ9tQVVbedO8Gz24tww/qqdLcjz30SX1z7lztvETE67B1dCJCPDDKPluCnJHWeLb9HmC9KXZ8lr3Mz37oqTP9t7Rc7vmcS4H0G33i16na70vQJH03ZUAehyKdcdIqk4RpmM4qXy1tYeiBARMOaHB8+F3V0r7NlvIwxeXxpdpPkeyLbubC6tbmVbtSa/I8+rH1TL0lgqpXVt/5RaXdqtfwCL9iaP3v66RITdVSPWqjfUUXetj2fRRA4zZx0uy7ZXLbYCkb457piySsZPm+57G9T0dJZ2292gutnOilm/b7H/9fvak0WWy61YdotCmfjtj7loZ9NsZqfqe16ZLjj9z5QDZur95ssPmHkC3BY2jrNhgW7Ep1wLothUNbM8Nm6WW0ygTmkw3zfOvL5PrH58v94woDj1h5vC9Chul7pJ5HflQj4n8sOIACCCAQCMIEEBvBOTN5RRJduzHbRg2rbbvbLt0Ontdi3YIHX/9TJleXut7qa4dqUl1lnklLGqD6J0v6jpd/JbQDrpE7b8+WZmanagNar/tqH26yPjhxYG+r24qfzpL8KL7K1PXYMv/JDtx/v7+CtFlNY/dv2tso871uk3fNW7sALo2AJ58dZmcc2SP2GZN6zXqII7TbiqXlau9y02+BtD12myzwnfesn2qo0U7OqNsthUlgs4CMXUI65Kp153aN/UZiI++WVUv2baGd3pnv9nS2tl801n9UgNHso+tv3XpbPZyjBJIzTxe2HeXS95GDaC7lDft2Ht0VKnstW1HlyTV2+e/c9ak8qVigf/3A/UHrmUgcAJC/CBKvpt+GyaQlk6+abZieh/bu0z3i+uzM9ms+imAix+Y47vySZA8zuUAul6HbSUAvV8evKhU9t8h+P0StLgmXXeMGjQIej0u++dbnSLMfZ9Uvrq0W6IsSeuVf/rZpzNvnSUff7tavDqh9X7aqrid7Bfj/aIDjk67uUJefm+FZ5HKhQC66d2bDsw88vJSufP5hfWuwbU8+QUp08u/P/VaVYNj64nCDjiM+1mRZNtrcw6g22aCRvmsncvzO71PvrVz4ijfplnh6hJ0AoKXtz77rpw4V7R957e5znaP2l8UpDwktW+UNpLtt1HaLbbyH1cAXVdb+f2okkj9BbqKmH6CSwdD+20u/Z22a4772aP3woQXF6cGDLVtvUWqHRt2xUlbAH1zrsckde9yXAQQQCAuAQLocUlyHEmyYz9u3rBptc24GPmrIrnk+ODfFLYFn/T6XSqUul9SnWVeeRC1QaQV0nFPzpe7p/gvjxikA85l5lpclWpdEmn85AVy5x8XbZoNaQs6JNmJow3y8++ulDMP7yGXnFAUW4DZtORYYy/hnu6o0iXj7zi3WAb2iWfpeNNSyVpe8nUJd71nbaOOdR/9hvJtvwm/3N+0z2rkrFv9B8K4LvGX/YzxayBrh/WVv+4jw++aLdqJn7m5fmfbrzNDO5uvO6WvnH9vZYNjh51NpemLEkjNvL6w7y6Xd6itg8f2fHMtbzpo46GLSkSfH66b5vOpN82S97/yX7EkfawoHVGu6XHdL0q+m4KrtueSX/pcOkT1ty55XbVygwwaO1N0MIrXtn1ZO3n2qgGBOtviHiSR6wF02+wudd1t6w7yyCWlogPWomw6UOybylo57bDunodJuu4YR9AgyvV7/Tbf6hSuAc/Ma03yHrDNtNd0xNHprsfR8nveXbNFZ1/q5tUJrc9bXWr40hOLZOjhPaRlDF+nsc1wzYUl3NXDb2CUfo/+7vP6pwbrZK9GFCT47/Uu09m9488tlqemLvVc6SjsgMO4nxVR3sO2Z87mHEDXga56T77ws8m9XgAAIABJREFUln8wTAeB3XdBiRywk//nzWzG+vdFy9anPhlx1hE9RI+ZueVbOyeO8v3hN6vkpHHlvhMQ4ljx6elXq+TSCXN8V3wKsrJY1P4ilzKS9D5R2ki2WdNh+1P085aDxpaLfjrGb4srgK7H/9H2nWTCyP6B6vWZ6bKVKV0h8qmrykTfTabN5Z4POgnH73zat3j1o3PlqVerRNtQLvWwKO+czbkek/Q9zPERQACBqAIE0KMK8vtNAkl27MfNHDattm+8hum4twWf0tfeHAPoem0ulf9j9u8it59d7PQtRZclflu0EBl2RE+5dFBRqJnoM+atlcserBTNu8zNFnRIOoB+3p2VqeT8sLitjB/eXzRQFWWzNVDCzi4Jm6bMjiptwIwe3Ed+fUi3SJ2k2hgacU+lPPevKs9k2YKm+dB5pgNUdKCKXqvXFmVQyeezauX0myqMs4LDPBc1nX6zWzTvD92jc4M8047iCReXysG7FDgVMa8l4PUYP92tUP7i0SEYpbxHaUxnXkzYd5cLSJTOoczj28qb7qudI/dfWCJbFZuXfdR99Xl7/j2VTsFz3T9seXMxCrpPlHy3fQM9zDeGbZ1X6euzvct0P9vMTA2u/G5oXzn5p92c2JIYJJFk8FAvKo6OcNvne/Q8UYLoOtjvjskL5O4/LZYzj+ghlw8q8syPzTmAPm/JulSnaK7XKVw6brMz15SvYY6Xefy5S9bK8WPK5du5a4z3uAaZ7zu/ONCgqfQBtfP6jucXyQN/+X6wqv7NL4CenmWtqzbccFb0gZa2QJWuiHPHuf2dnnFJ7mQK0Pxi787y9pc1qSBk5uY64FB/4zeAXAOj0ytqGxzbVnc2WcTxXM08vukZG7W+kA9tgCTLnW05Zj131CC6Dp4Zee9s6dGltTw5uqxBAF3PYat35lI7J47yrfWvkfdXitbp/LYoAcR/frJSzh4/yzdAr+cMUgfd3APo6mWakKD15VuG9ZMTDvT/DGB2Puts7gvurpQpby4z3uJxBtD1RGEGQevvMlds9EtwkAH9tntez9G+bQsZfVJvOeOw7qFWZ9TVbi64e7Z8Vfl9Hcel3hSl7Zf5282tHpPku4pjI4AAAnEIEECPQ5FjpASS7NiPmzhsWhctXy8njpkpGjTy2oI20P7xfrWMemjOphkVput07ehIuhM0M41xNYhsQW9tBN76m35y3I/tDQttUOgy7q9+VG0tNvpNdF2uWb8Tpnln2zTYf/MzC2XytGWy2mOZeFvQobEC6HodOkjggJ0K5Jpf97F+m8zrurXTcuS9lcaZBTrL54Jjg6+4YHP2+7tXR1VZ7zapZbUP27Nz4EC6dkBMmrpUrpg413eEvW3p8XzoPHMZpBJmUEn2jDCvfIvyHVTbiP3s8wX9hpwtQJl9/LCzqfQ4URrTrs9c10FWfvdXXAF0DYTqzBjteDBt2rFxyiHd5Jxf9hCddZC9abm9/4Ul8vgrS3w/r+B1/Kgd4mGfT16/i5LvtuVRg3SO6rPuiVeWyvVPzGvwnVqvdJs+W5G5v+0bqLqCzMRRpdbZJBrYGXH3bNFOW5fNNY/zIYDuGoTUd53OJNVguuum9+BF91Vump1kekYkXXeMI2jget2u++VbncKl4zb72m0BrtMP6y5jT+/rVAf2cnVZQUt/p0G0UScUyeCDuzkNXNW6/LP/rJLbJy8UHeCQvdkC6Lq/PiOP2rezXHFSb893jK2c6HNJl2//4Ov6n4pJ/y7O7yvb0uLyd9snITKPoWl/4MKS1EAEl8323eXsY0QZcBj3s8L0Ho5SR9Vrzoc2gEv+ht3HJZCrx9b6XtCVIZZWb5Brfz9PJk+rko0bzYMj86mdE1f51r6oQdeXpyYi+G1BA4ian+o9+uG5xrqi60zhdLri6i8KW07j+F3UNpLt+RxkxcXlNRvkyol194bf4Pj0NQf53J4pnzINg9RHNX0Pv7RExk2a79l3lj5u0DLlcs/rsbV/78f/00nGnNrXuT9MV3S56dkF8rd3l6eePZmbSz0sStsv+7ebWz0mjnuVYyCAAAJJCRBAT0p2Mzxu2KB0U1BFSavtu1MaiLIto53dKHQxsAXy0sdIuhM0M61xNYg0UHbhfZXy/DT/UbRb9m0rz15dJvrNPdvm0qhMH0Mr1lv3aysnHtRNfr5noZT0alOvI3FB1TqZ9tlKeXLqMnnni5UNKtKZacmlAHrm9W1b0k7O/kUPOXzvzqKdRaZNOy1feHOZ3PzMApm9yL9RXtKrtTx1xUDRoGVjbaaOqh6FrWTwT7vJKYd0FV3i3bRpY+6TGatl3BPz5PXpNb6NT5cR4fnSeea60oXLoBJttI59YsGmTi2T9fCjesrowb1Dd87bOhwyz63f/HtoZInzucrnr5Vjr50pGsCybVFmU+mxozSmXZ+5uRJA1/S6ljfdV5/B3QtaiZa9bgWtpLp2g3w2szbVKWjrGPLKN9fgqi3P4/h7lHzX9+LQ2ypEB9r5bS6d0jqDf/TDc+Tf/1np7On6XUvb7ExNtylwpp2AuiziHc8vNM50yr5+1zzOhwC6XpvrygBavzx098LUJ312Gtje81mndZapH66Uh/+2WL6YVVsvzwmg1y9J+VancOm4zb5XbCtnaeesDg7TJc+zB5Lq6gUvvbtc3v1ylVw3pI/nYyjIoFU9gNbVDt+7UE48sKtsV9q+XjBdl0v/4JvV8vy0qtQqMCtXZ/VcZ6TAJYCe3l3vm7227STDf9lD9t2hkzWA7/pccn0OxfEucTmGbdBV5jHS3y/XQIjLpu/iM2+bZfx2beZxogw4jCvAmE6PbaCXLp884aIS2clj1S4tC/f8aXFq1qXXYIN8aQO45HHYfVw/vaLH1xXShh/TU36xdxfP+1CfAfq8efwfS+SVD6vrDW623W+u9c6mbufEWb5d6g6uAUQNGl79+7nWumLQ1YU03+PqLwpbRuP4XdQAut9nNjLTZgtM63P45fdWpJYUN/XRZB4zyEAv1wC6Hl/fq0ft20UuOq7Isy9I6w/a7tBPvbz3lX9fS7odqH0F2mcQZJv6YbWcddss0eeGbdP07rZ1RznxgK5y8K6dpKjr9wO31XXWwrWplVYmvbK0Qd0589gu9bAobT+/324u9RhbPvJ3BBBAoCkFCKA3pX4zO3eUoHRjU0RJq2twVpdM0iWDDtuzMLVs4cpVG+TT8lp55tUqefmDFcZRmF4e2gA66eBuMux/e6T+/O9PV8rOA9vLrlmzkfIxgK7X803lGhk8rlwqF/kHs4Is7eTSqPQrd10LWkrLLbaQJdXrnQMOeqxcDKBnXqOWoT7d2sjOP2gnP+jXTsqKvu84+7xitXz8ba1ML19tLZtxfFstzD1v6qjKPF5hh5apzq7S3m1kxwHtRRuPui1atk7e/WqV/Ofb1aKrSdi2/XboKI9eWmb8nny+dJ5p4/CGpxfIXX9caC3Tmr86Ev7AnQpkx4HffwagfMFaeeX9FfJlZa1xIEnaNY5vnwbpEHadNZtOX5AZ7lFmU+n5ojSmM8tplHeXrbxH7RzKPn6UZ7AprRqQ/eW+neX3Ly/13M3WyWpziPPvUfPdtXNIO6XP+t+est+OnaRPt1aytHq9vPPFKnn6n1Xyr0+qne7XzOvWoNr5R/eUo/fvKqtqN8pbX9TIT3bs1GDJfZcgf/q4eszeXVvJDgPaiwbd9JuNGuzNnt2h+6frOy++u0J0RYPszTWP8yWA7jqLL9NBB08Uda0beKKe+qxcsmK98f1NAL1+Scq3OoVLx232veI6c7h/z9by010LU+/89Ru+kw++WSVTP6iWxSvWey6XnnmeIAG07PRpOe7csWXqmaXPE9ctSAA985jaCT2gd9vUqhg7DGgnPf9/9RO95k9nrhYdFPTNnDXWtOjz7N4R/UUH7uXKFqROc+DOneTRUWVOn8ZKX5/rgMaoAw7jDDBq2l1WG9JysdOWHeSw3QtSZUID5/rufPPzmlRZ8Gvf5UsbIOkyaltJLvv86t2jsLVs079t6v7/qrI21S6rqt7gm1Tbez9f2jlxlm/XZbwVVc23KW4nP929sF77/9MZq+W1T6pTn+JyGbR61D5dZPzwYutAJNe2i63vJOmy63r8qG0ktb1y4lzRVVtMW3qg5Ck/6y47lrWTTh1apvrG/vFBdWolKdsnU7yOrf2Qvz29j2xT0l4qFq6Vr2bXyuCDujaYVBEkgJ55Hu136VbYMlUf1a2ufm+uj2b+Xt+j94zoH6hM6e+D3PPZLunB2xu++8743Mn+nUs9LErbz+WzTs25HuN6P7IfAggg0BQCBNCbQr2ZnjPJjv24yaKm9aZnFqRGVLo0NFzTrgGrXbbsYP2WUebxvBod+RpA1+uyLQUZZKk9zRud1abLPwbplHPNL6/9bI3AxlzCPcp12H4bpvFsO6bL3107u12OZdvHdSm1fOo8i9LQtHll/z2O4Lke07VDOGyHrW1mUvq6osym0mNEaUxn2kZ9d5nyMWrnUPaxkyhv6W9pLl6xTs67s9LzcmydrEHLcpT9o+a7y+osYdKn92e71iL6GQaXzdRh5BrkdzlPep+DdimQ607tI8dfP9Nz+WbXPM6XALpetwZsLri3Ul56d0UQqkD7EkCvz5VvdQqXjluv53CQmcNeBcorWJ2937tf1siw22c7fZIqUKH12TlsAD2Ocwf9XFcc53Q9hmuQO0ydxraaQTqNUQccxhlg1DQFWW3Iz5kAurkEan1vwouLZeyk+Ym1uV3e+0nUO/2uPGw7J+7yHSSI7voc8dsvbPufGeh1ojPnr5XBv52ZeibFten7SD9xOO3Tlc7vX797KWwAPcq1hP2mevqcWv6vmPh/7L0JnGxnWef/O0ttvd3uuya5NwlLACELApE9DJAgDIqO6x8dZ3QSZxQJKGAAwX0UEYwCAn8SkMFR0RkDzPAXgoMyKiIGwh7WrPcmN3fvfanlLP/P87znrTpVXdV1qrrrdlf17/iJt+k+2/t9l/O+z+95nvc4Pvj33dPZb+Y97bVZ5mGbWftlEdC3ohw7eR6zFeXjPUiABEhgEAQooA+C6i695yAN+1uNdLPvutWLFREFbn3NpTg1V+0oCrRjMGoCuuy7/TO//8CGRn3xbv3LX31Epv0Mz8eCXupFImj+y/ftx6t+9OCG3rOjIKA/4/IJvO/VF0MEy/N9nC9j974pH7e8+hKIEbDbMUwCupRFUqq97UOn8I6PnBmYket5T5rEO288smVtJItBOOsWF6312W1/WDm/X3E+/azNLKbT99nst2uj9rzVAro8aysdmS7Ym8Mtr7oYT/2ucWy1AbJbP+/371tR7xKB/dNvOYY7v51N7O72rtY56K//aR7v+PDpbqfr3zcyGG21wdq+X6ng4N/9+v1ts9JkMaTLew+TgC7vO2gRnQJ6c3MftjlFFsNtuw790X9ZwMvf8aBGlvdzZBHQ5b4isP7szcc2zCTVz/PT19h0xH/wc4c1u1fW7+xmn2uvl+f/0LOn8Ycv6y0Cc6ue3+0+WbL2yJrzL97wCDz5MWPdbtf0925zBHtyP+J8+kFb/X2Xb9Qr3/UQbvvHuZ7Kmz6ZAnp3dINec2f97u/0dc5Wt2+pGbGfSFpv2RJnK4M70uPeT147g9+9/nDPUcJyDwrojf6TdauB7j3OnCFODb/1ny7Az7zlGL5092qmy3oV0GXu8Us/fBDv/fi5zCJ9lheRTDDvu+lSPDLjViKd7il22d/9i5PqxDOI9m+fK9/ON/77CzQjaOuWN1nnIt3mU+dDQN/p85gsbYfnkAAJkMB2EKCAvh3UR/SZgzTsbzWyrXjXrTJ0ymTs5p8/oikSs+yP1G1BP8wR6FK2O765gp95y9EN90O9/kX78DvXX5R5r2OJ6PrlW45retOtPKwh7003HMajLuy+j+AgBXRZPN/6N2dx68fO9rSXbFYeUtafeP4MfvtnLtowpXnW+/VzniyKJNrxd/78BL79UKWfW3S9RhZz73nVJetSFXe6cNgEdFuOQfQJSSn2c993AK/7iUN9GVg6Mc5iEO53/29JGfnS374fsjVHp2Oz0VRy360QUuU+W/Ht6lTObsbxbhk2Nupcso/3a997vC/Di4w9z/vuSbztF47gwLRx3BmEAbLr4NDHCVtV75K+8T/ffAxfvnetj7doXJLe6/Ufv7KM6996NNPegd2Eu61yKhTx/P2vvVTTK2/UHrMa0odNQJeaEpa//5encMvHzvScen+jxiGOfr/5Hy/Ef/zevW1PG/TccSf22WGbU3Trh53qv9d9ylvv083gmz5fxqqXvf2hLXP4Sd9b0szLHPSF3zPVdv4/uxTi9z54Eh/69HzXrYj6GUglbfsrf+gAfulHDsFz+7nD4K/JkrUn6/jZ7m3f8L6H8d/+tnMK4q1wOBzEWJF1+7VONUQBPXvbHcT6QuaBP/CMafzhLxxel3a605sN4j22Yp0ziPYtDOR79iefOIc3/cXJLR3/ZO7whn9/gW5LuJFouFELoYDeTEe2lXjNex7atL1GtomUtZFsg/DrHziB937sbKaO2quA/oKrJ/G+V1+qaf5//o+ObbhmzvQCAJ77xAm848aL6+u6rNd1Om9Q7V+eJ/3+R66ZwW/+9IXYO+l1fdXNrP04j+mKlyeQAAmQwLYRoIC+behH78GDNOxvNa2telfxcn77h07hnf/7bF+LlXREnV38vPo9D0H2js1yjFoEumXwpg+exDv/15mOCMSI+L5fvhTPuXIiCyY9Ryakv/mnJ/ChT89t2igtC8jLH1HCm3/2Io3gyLqgHKSAbkFIOd/5kTP4s787h+W1KDOfjU7sZrTckof0cBPpdx/59Bxuvu30lqVBEwPBf/6+/WocHS9mt4wOq4Bu+8Rv/feH8b8+s7DpaHTJDHHzy47o3vNbfXQzCBfzjo4H1z5psq9H/+K7HsT//If5jte+7qWH8Es/crCve9uLNrOYTj94q75d7QozSAHdtrdexybZ2/tXf+pCXPvkyaZxdlAGyE1VcpuLt6re5dbiJCXfsA9+aravb1hrpEeWjC+2SFmEu81GQEk61P/3F4/Uo0p3q4BumYvTiaSlfPBMbVPNcqLk4oevmcZrfuzghpl7dqOAbsEOy5wiSz/s1Fg244TTi4Auzxeef/7JWbz5r05uWiCQ++2f8vHqHzuIn7x2bybnPJmXvfV/nMJHPzu/6bmN5TnIOc6mOnibi7tl7flPL9yHN/3sRX09ttt+4v1mA0q/zKC+75sRrSig99ZcZLwRx/V/+urypiJCRbh62uMn8MafPNTTeju9Jt5p65xBtW9b5vtOVPFr/+1h/MNXlvqaK9r79BoksFELoYC+ns7dD1U0M8zX7u/dMVbqpjUjwJfuWcV/+L2jmYJFehHQW7dPlAAiyXZw2z/N99W+xN5y4w/uxy8OyBFN2v8b/mTzY4/UmIw/z33iJH7jP1yIx15cyDwIbsXab7fPYzLD5okkQAIkcB4JUEA/j7BH/VGDNOxvNbutfleZrL35gyfxt19YzGSs2ciTUdK13vjOh/B/v7TUtdijKKBLoU/P1/ATv/MAvnG0c1SoCHWSgrDXVOKyUJH96//ui0uZ6ipdCZtdyJ8PAd2+ryxwJArnLz45i289VO55kSOLM4kG/IUfOIAff+5MJqNl1wa7xSeIkVaMM+//xFl85q6VvpxYJAPEDzxzT1dxodOrD7OAbsskZXj7h09B0rz24nRh+8Mv/cgBXHPFRGZHkn6awUYG4UddlMeHfuNREIekfo7b/mkOr3znQ22NfP2mOm19j61YTMs9t/rblX7PQQvo9lkSDfnJOxfxkc/M40v3rOHUXK0+Pk2Nebj4YA7fe/UUfuhZ07jscKFtu9qI5/O+ewIfeO0jINGC231sVb2nyyFR6L/9ZydxxzeXM43rGzkHyX6MP/vWo12jSbIKdxIB8refX8Rv/dmJzM5NIo798o8fwk+9YO+6qM5O7T1rBOUwRqCn61q+ceJQKeNzr0K6OL6JU5h8vyU6qduxmwV0y2anzymy9sNOdd2P4Vu+8z/2b2Y0yq3XQxw6b/mbs/jg383ibB8ZoKQNv+KHDvY9B5W1xAf+dhYf+ed5jZzrNbWrlP0Jl5bwmh89iBdcPbVjo85b62WjrD2+5+CWV12iWc/6ObrtJ74VDoeDFBjvun8Nv/iuhzZcX7ZykW/oO19xcVtmo7AG6KcdZL2m1/mKva84fsna7OU/cBAyx9/ssZPWOYNs32lO/do7ZO583ZMn1XH4ykdujVM0BfT2LbifOd5GQQ0f/ud5vP69x7G0unEARS8CeienKOnbv/GBE/j8t1cyfVulXUkWiZv+n0O45GB/6/Ws44B86z991zLe9qEzmddK6XvLu77wKVO6NulFOLf32Mq1326dx2Sta55HAiRAAueTAAX080mbzxp5AmKc+ti/LuJv/nUeX7uvjHNLQX1SOTPp4dEXFfF9T5vCD1+zZ8NIIJlQi8Bwy8fO4hsPlLG4Gio7WcQfmvHxpEeP4flPmcALnjyVyTA68uD7KOBqJcI/fHkZf/+lRdz57VVIKue5JcNZDhGQ90362Dvl4erHjeHaJ03hud89kTl1XB+vNLBLbFnFG/2Ld6/izHyIs4sN0UoeLMLV1LiHyx9RxHOumsALr57E4f2bN1oMrFAtN5Y+I4axj39uEV++exXfOV7R/WTXKo1FpCyI9k76GuH4zMvH8eKnTuGKR5aGxig6aJZphv/y9RU8cKLSNIYJvwN7crjikUV871Om8KLvmezZgWXQZeD9dweB//rnJ/Hu/90+S0mv0ZLDSkyMKh/+9AI+dsci7n24XP9+2W/XlY8q4vufPo3ve/rG8wRxaPjwp+fxJ7efhTgD2jFTvgkX7PX1+ydzjec9aTKzI5UdS/7H/53DZ76+rOKvva+IUodmcnjSZSXdR/BZV0xkvu+w1tVWvPd9D1dx++cW8Ik7l3DsVLXpGy5M90/lcMmhPF509ST+7VP3bInosBXvPaz3GOU5Raexw84FZd77tMeP63d+K+a9rXOL1vZ7Puag4pz8qa8s4R+/vIKv3reK2cWwaX4j7yDrNHE2sWus5z+Rc5xh7b8bvbeIK19/YA0f/Pv13yf7/Ty018e1T57iOmGLGoCsxz75xUXcfscivir2kcWgaX0mfe/AHh/PunwC3/+MKY06H8Q2CbtxnSNzvDu/s4pPfG4Bn/3GCh4+V2uyd6RtS5IS/LqnTA6lrWOLmuq23GajMUnW3hfM+HjG5ROaTUj6yEZ9Q77vf/yRM+rMevycsfXYce0RFxbU/vGSp09pJsWsGRQ3gnL8bBX/32cX161F0nP9H3zm9La1K/vt/9QXlvGle82339pVpVx2/nxg2sMznjCOFz11D65+7NiOXJdwHrMt3ZMPJQESIIE6AQrobAwkQAIkQAIkQAIkQAJDQ2CjaJYff+403v7yi4emLHxREiABEiABEiABEiABEiABEiABEiABEiABEiCBnUeAAvrOqxO+EQmQAAmQAAmQAAmQQBsC3VLNv/KHD+JXfuIQ2ZEACZAACZAACZAACZAACZAACZAACZAACZAACZBA3wQooPeNjheSAAmQAAmQAAmQAAmcTwIb7e8q7/HHrzyCH71m5ny+Ep9FAiRAAiRAAiRAAiRAAiRAAiRAAiRAAiRAAiQwYgQooI9YhbI4JEACJEACJEACJLBdBP7yU3N44mUlPOGS4kBe4b//n1m8/n3HIXsGth6yf+2fvf5SfM93jQ/k2bwpCZAACZAACZAACZAACZAACZAACZAACZAACZDA7iBAAX131DNLSQIkQAIkQAIkQAIDJ/B7f3kKH/70PN73mkvwxEeXtvR5K+UIP/V7D+Bfv7HS9r4i2v/Vrz8SB/b4W/pc3owESIAESIAESIAESIAESIAESIAESIAESIAESGB3EaCAvrvqm6UlARIgARIgARIggYEREAH9HR8+jX1TPt71yovxb544sWXPev8nzuFX3/9w2+hzeciPP3cab3/5xVv2PN6IBEiABEiABEiABEiABEiABEiABEiABEiABEhgdxKggL47652lJgESIAESIAESIIEtJ2AFdLlxqeDidS89hJ998X547uYe9em7VvBfbj6K+eWw7Y3GCi7ef9OlWyrYb+6NeTUJkAAJkAAJkAAJkAAJkAAJkAAJkAAJkAAJkMCwEqCAPqw1x/cmARIgARIgARIggR1GIC2gy6s5DvBvnzqFt/7cEeyd9Pp623++awWv+OMHcXK21vH6Z18xjg+87hEYL25Sqe/rDXkRCZAACZAACZAACZAACZAACZAACZAACZAACZDAKBGggD5KtcmykAAJkAAJkAAJkMA2EmgV0O2rTE94eP1LL8BPvWBv5mj0MALe9/Gz+P2/OoW1StSxVBJ9fuurL8G1T57cxpLz0SRAAiRAAiRAAiRAAiRAAiRAAiRAAiRAAiRAAqNCgAL6qNQky0ECJEACJEACJEAC20ygk4BuX+viAzn89Pfuw7979h4c3p9v+7aVWoyP/ss8/vC203jgZLVria5/0T78zvUXabQ7DxIgARIgARIgARIgARIgARIgARIgARIgARIgARLYLAEK6JslyOtJgARIgARIgARIgASUQDcBPY1paszD3ikPT7i0iLznYqkc4htHyzg1V0PUOeC8ifTVjxvHn772Euyd8lkDJEACJEACJEACJEACJEACJEACJEACJEACJEACJLAlBCigbwlG3oQESIAESIAESIAESKAXAX2ztJ5wSRHvu+lSPPKC9pHsm70/rycBEiABEiABEiABEiABEiABEiABEiABEiABEtidBCig7856Z6lJgARIgARIgARIYMsJ3Heiil9810O489srW37v9A2/+9ElvPc1l+DIAYrnAwXNm5MACZAACZAACZAACZAACZAACZAACZAACZDALiRAAX0XVjoGztgjAAAgAElEQVSLTAIkQAIkQAIkQAKDIhBGwJ9/chZv/quTmF8Ot/Qxss/5i5+2Bzf//GHsGfe29N68GQmQAAmQAAmQAAmQAAmQAAmQAAmQAAmQAAmQAAkIAQrobAckQAIkQAIkQAIkQAJbTmBhJcS7P3oW77/9LJbXMm5qvsFbXHwgh9/+mYvwwu+ZggjpPEiABEiABEiABEiABEiABEiABEiABEiABEiABEhgEAQooA+CKu9JAiRAAiRAAiRAAiSgBERI/5//MIf3f+Icjp6qIo6zgxGh/PGXFPGyH9yPlzx9GoUclfPs9HgmCZAACZAACZAACZAACZAACZAACZAACZAACZBAPwQooPdDjdeQAAmQAAmQAAmQAAn0TGB2McCnvrKET31hGV+6dxWn5gKsVUx0uojl+yZ97J3ycPXjxnDtk6bwzMvHMT3BVO09g+YF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Ol5IAiRAAiRAAiRAAiRAAiRAAiRAAiRAAiRAAiRAAiRAAiRAAiRAAiRAAiQwSgQooI9SbbIsJEACJEACJEACJEACJEACJEACJEACJEACJEACJEACJEACJEACJEACJEACfROggN43uuG/sJTPwXccIIoAzwUcB3EcIwoiOPJ/rgM4STmTf+X3iFNlT//chKQGOGHjN/Y+nbB1+3v6ulhO7uWC4a8rloAESGBICbSOkfWhKwacdgNop9+3Gfb08jbjYcdxeQOG7YbUiGPtkLY6vnYGAjEchK6vcx8nDuGiYmYWscxdKskd0v3RAxxffx/DBeCZc+QU+zyZT+khv5Fz5bwBHP308QG8Rl+3HMbp2zDzrrdBKURSkI7fpfSYL2uAdGWlfpYfY2nrQV9NgBeRwHAQ2GA+1qkAWcc37Y4D+j4MB9wRe0uZDyRzAsjYmAyykYyRduxN/b5eehlnZa6QjL1Ozk4rGhOLOISj4+1wHTLHgsyxdJ6k/yv5OUjmWXa+lSpb/ZsjczPbP8zPSrEx2YLjVNdbg/r5Vrf22fqDsnbm4aoXvu2QEJDvQ5T0n/QrOwHgJnOvwG+c48nvbQdYA+IAkHV8NKnrkTiuIcQ83JwLxy8C0Rji2EHoADUXCEMg5wBFa5uo1oBaAOTzCH0PkdiFAdRgbiunyWglvdTRVVGg/+rAJe/dT18ckqrha5IACYwOgaqMf8ncQ2dpOr7FKOi4ZgeySAc9sRaV4SFMfp9P1thOEGJ1bgFveMMb8Adve/vowGFJ1hGggL6LG0VdQBcGum4zArqMB/pPFCNKjMEipnu+q8J6Y2VnF0JtIDoyvUoE9G7rj25/X3d7EfF7vmgX1zSLTgIksK0E7NxrnRbRxiCmC9cOq851Rp4NBO5eFq6dhlNZvPdyn22FzIeTQG8EYsdB5PiQf42ALsZYafAhECcCuvYN20/FiGsM5LEayhPjblpA18lTYkBS09IA5yrD2DcHiKO32u/j7GHkvc7BKvXNafddSp9fFy8sq6Ty0k5gYqDlR6KPxsRLhoJA0/if4Y17Gt9EZOjpggwvwFO2j0AHAV0c8urit9hFWj4kOs4mIlnq5yYzx7AK6FKeZM4k5a77DCsT63wVNcT0tMOWOhUYac46GAiT+mfLkW9ZLZmztdR6L9/qtl0wsTP1cp/ta3h88qgS6CSgi3guIrocoW/+k8OV4KUI0ACoivlZOk1tHIg9xHKNv2JEdnHUSQT0yAVqSd+SO+XtOkYE9CBUAT1oI6BLZ8zXV0Ix/Djpj/LMSMZDft9GtWmyXCQwSgQqrgRUmPEqLaDnEcFLO0A6YiGScAvfugrBS8Y5N4xQXljCG9/4Rrz5D24eJTwsSwsBCui7uEkU8h48zw4WxgIsErkah2XOJdHokY1GF+ffJBolbSxuWQjaqdK6NUebOVT/6xJOyHZxs2XRSWC4CHSM9NORtn1Z2kamdyr2Fg2u7SIwuPgdrrbGt+2JgJHKXSOgI4Jrnf5imfcYB0DtoUl/NH7INiKq4bySdmNxIhNlZdxgJGJ9QPOV/idQPTEayMkDQjKQd7U3HVLeza20uRDtqsGckfrLhu1Xzh6+qMiBthPefAQJ9Nj5s45v5uMygrx2Z5Hky9+YH6TajIrndmRt5yCbvs5BnDgupVudnCHRUMN42PI0tXadYyXfDv05Vbbkm2NYJjYp+VmCPFKrJkMtXD/F6gcT1z/D2LRG/501AUoby6oEKdUF9DwQi4wt3aVsRHOd+IkTcIhYRPhgCk7sm6h1bwmOEyGAj9VoHK46uEQqrnvwkEOMvKx/JBw9jCBrGvg+ItdD7Jr1Tyg9VvppLDk3kv4bx3ATAd30zOLgMnCNfs2zhCRAAueRQCxZk9UpT0bDZAyNY/hmtDNvYv+JJTGHB8fzANeDmzhAyhxtdWEZv/bGX8Xv/MFbzuPb81HnmwAF9PNNfAc9T7L3uJ4ma0eoEVcioJvJkZNEo8eyaFPv3+YXbySda14MNqZ54sPYJu1Qcpt2S8gdhIavQgIkQALbQqAf20+7F+3FLLvRM3u5z7YA40NJoE8CJn6pcTTMtY3E6+mEq/JzO7lQrrNzIgnskJ+NOD9YfWQY++ZWjW99VvmmLhtG3vLO6XadBtAueXS79t2tzoaRy6YaAi8mgQ4EuvWVzc7VCH7nEpDvfSd3IjtGpp3tbEnS9pC0S1K6LaXnGDuXwPo3a3WxSrsfpu1IGzlztTKxXOQam/i+9cm9fJO4/hmmFrXb3lUce20LTa9Gqo3VS1QCVKyWYPNVOMn2mTHWGgJ6uBcOcnBEeHfnVUCvxD7m4gm4Tk6TEXsaU+mj6EQoxDXEYaC+w/XMo16uKQOXFdAdSdtunYQkq0QcaWavmjuBuJ59YrfVG8tLAiQwTARyqMCtW4RENJdIUimBndklGaM0Q7ODuCpJPPKAJw5MMjYah6LlxWX8+ht/Db998+8PU/H5rj0SoIDeI7BROj0toIu3TZSkGBMPRCugi7Auorr87/aGNwroo9QmWBYSIIHtJdCPAXazRlkakLa3zvn07SFAAf38c9+q8e38v/lwxopSQN+OlsJn7lYC/YxvvYh9u5XrMJSbAvr6WqKAPgwtl++4cwn0JqBHzooK6Can1qr+f4k8j8NpyG7laQG9FuewjD3qYukiQi7JupV3AhXQTSpSCcqMgUBSv+fNf+ooJBkhZIs3yYyR7Huuad/FJTnWpMc1b5IC+s5tWHwzEiCBFAFfdzW328qkxjQdF832xmbLJUcFdN02QyLQJQdHzYHrmy1nluZMCvc3vYMp3Ee5gVFAH+Xa7Va2ogckKdzlVEnZLv8nyShsDlKZBpkI9LoPot61seBvby5oTnXa/kX6MTR0KxL/TgIkQAI7jUB6rMtiLM1yTi9lbDfWZnkGx+heKPPcYSMg0RW5xAdQl0VJp9BfpX6229S2Zs6xfUijzpPOotG+8rPukzW43aHbRbINA/9WhsPwznbOm2XM3GnlUSeRZDvX9LtlKUu3c/h92Gm1zfcZBIF0P+h1LrfR+7D/DKK2tu+evqQzTio1Xbfpb16nMbVbuxrW773allJV0r4vNfeEdLR+PYV76hT7o8zRgi5gOvUxftu2r5/wyb0QMBtDNA77c8pdJ/LhJBk/Y03tnthtVQwSgdtFHBYQha4GSvn5CmJJVRwCngSpex6cKIJbqyFeW9X9fn1fJo3JQkaFI9lXPQe4JrNo0/ZUcSpaM4lAl+j0UM7t1tF6QcFzSYAESGBABFxHRHOzdZ+Om3bc1TQcdiy0Ew5xHsoDrmv8jGTYLRWBXB5Lq6v4lde+Dm9+59sG9Ka87U4gQAF9J9TCNr1DLZ/TZBWVSoSgVtP9zmWIkHRBNm27TUUq4rqZTJmj25xI7mSNzoMpXrc3GMxTeVcSIAES6I2AuCU1jm4jV0d7kKZSW3/ovTe4aSfBKotBzqSj7PbGvdHg2SSwUwh4cYyJQFIX2r3O7dIJCF3T7tV2VN+Ts/nNGwK67P1n/ib/yu/tdYMSSexzdgrLrO+hSSiHcEiR9XO7lOdZy71d54nAsOw1f4O6vUtawGhfVaZVN/b8HcIK7QaBfyeBpJXbft8qhG621Tfut9k7sap2AoFSKKmPG3MI++3XHYJTDnnr59QykprDfGfMlVnm6Duh3N3ewRqiG6Uyqe41BXQyV7Ks0mV2Jbq1zqVZRJTfB46DFc/dcD7R7/qHfbNbrfLv54WANvv0F8h2iEY6d0cE9FhWMZJhXURzY8uFRIa7DjzHR1jNIai5+r/37PXg5Rz4QYDJhSUTORlEiJeWsXLsGIKVZdM/RTRXa7Cj9mHHzcNxEgFdU7Pb3mlchaWfO1EI2Qc41oHMCPg8SIAESGCnE4jdyIxbNggieeGoPtQ5iF0zFkuQaCgCuoyBruyDnsPMxRejuH8vlqIAr//l1+LNf0wBfafX+WbejwL6ZugN+bWrXg6LqyEePr6K2bk5VKtVxOJKIxMgx4HnufAcF1EUIgxDRFGgUyGdMnWZE0Wu7IEzqIlTm3CaIa8Lvj4JkMCIEki8F7OOnWpAajN0dhx3zbY7nQ/ZtqfNX3Ua2GWITpbEI1oxLNZuJ+DHIaZqqxBDrUxs1NCdGLtDa9x1JAliY+dOa9I1RmHTgSTqTIxG+rOm+pJfiC+z/K/BiCNqLhvUFGuADUOEhE77xA7wsZu+dT2zwKbvdH5vEHgxVvKySVO2I/2dMUJOu0Zmfyfe90U1JvAggVEkkHwRTNFSY1eneVqvDEy2Nh6jQKAUBiiEJgVoeu4cOel5gGlR6SM9l5Cf3dhEQTW1vSGV003Z7NenEUsbi20p+W6kWaW/OXYuZUR1CfMy5GyUWOC6WM4VdN7W6ZD5Rrv+lW39w745Cv1yuMvgAbERrRO3XPOjKxvwyj7oolPPAOGE/uwXFgG3onbbIFxGPu+imJ/C6sJ+REEBE5M+HnfFGKamfYwhwuTSMlzPB8oVBKfP4tuf+ATmvvlN1M6dRa1WM3ugR7Hah71cCX7O7LWeHtNMfzR9Mx8Fup4SISqkgD7cTY9vTwK7iECY0q103EvKXvNM5nZx+Atk2wpx3osdrNWSbSzGxhHtP4Tn/uAP4pInXoWlnIs3vu5X8LtvYwr3UW4+FNBHuXa7lG3ZzeGhUyv43B0P4vhDD6EW1JDP+YiCmgrmkpci74uBzOyPnjjemIVdmxVJ+lehI4sas1dOlqOT1t5uWZT2Ys5yb55DAiRAAttHIBEhbFhq6kVazWh2bK3/viVUs/14uD40vUn26GBASgslnSJd0lEi28ePTyaBwRBwUIPvLKhBVoSMQKIrVDB3EEi6wsQsZCPQRSR3xcmwxbhtIqXSMyDj5BehkIoe2doypBd4W3vnwd5Nx6bB+BQM9MWHlXfd6Jp8Bzo7dNgQyVTUX+JSImDrUoJ+bkwfUC98iEGVAvpAGx9vvo0EJAVum0lbB9W7l6hhlRbtviHbWEI+eqsIhJo+2Y6NtomEjl8Xzds5G6lonoypjthakjSi6d8bR4vh+3BKebykPI2MJUDoeIgSY7TZ5blRNjuX8nT/ZsPTs/ssS/JoSROdpJGO9PvTzGWr1j/WiXKrWgfvQwK9Eoil7zhJWmFNzW5/bgjoCGfghJOmn+TnETtrasMNwxUUijmUinuwdHa/OjvuOzCBZz/3Yhw5UsLMWISJtWVosq2VCmoPncEdH/hTnP7ylxAtzGFiYhJuIY/Qc1CtyPNkD3WzLpIxzTquBG6ogrncRhyI1CFZdkF3KsPp5dtrJfF8EiCBoSfgRS6cxDjhRw7c2MxEyn4jI6HNrOy5Psb8MSwtLWHZcVE9eADPv+EGXPq0q7HkA2983evwu3/09qFnwgJ0JkABfRe3jhUvh3uOzuH227+F48cfRD6Xw/79++DFEYIgQCTe1DlX90YXz1/PZAjqeDQJ6PF4YljLBtimP209u6NQP3zryGwgeBYJkMAIEmhvbW0axpKJW9oAq5O5NmpT47okVVpCLJ0mMv3EdoJVemxtfmYDf8hkHyPYFlmkOgEnQOTPq4FKjLg116TkEsNuzTEOgDYiXX4W8dwK6PpzPdVqw2RrY6Q0fiwanLg4sAQ/A24ewyieWyTDyFyMmYXQmDpb3TwaVZ3+AjTaspE1zJekXTpd+Wvo5IZS2BlwM+ftR4hAL/2+k4DeaS0b0vdkZFpK1YsRJPVp05NL4VQsTkTediK4jLFid5HDRKCnfk6EdZMdZ/gaizgGSKYfO5eyUefCJLQCurM+Kl/O9+KwLq17kexPaui5KqZLIIeLXCBOiuZot/7Rr1cbe1G39Y9cx745Ml1zaAsSOwFiiTZPMi84dTE9LaDvqUege/lFwCmrgB6EqygUcsj54zh5bAzlVQcze0u47sWPw2WXTeDQnhjjlSUz3ixXUD12Fp9+97sxe9fXUIojXHjZZfD3TiMs+BqNHoe6O7q+SwQfkkVCNgcKvAixGHHjGLlQ9kPXmSH8eK3FsXhoq4EvTgIkMOIE/MCHq/naAT9oCOiVnINIvYwa9tY8XOxx8jh13/04tbiA2akJPP/lL8clz3walvwQb7jpJrzp7e8ecWK7u3gU0Hdx/VeKOdx9/yw++tFvYmF+FhdddBEuv/wJ2DNeVNE8CEIjoMve6Lqg2yhRVnOarCDOI4LxVOx6JAGU69Y4fe752/V5PIEESIAEdgCBRqR542WaDLBR5x3ImwLa01Hm9UhDc89OBiT5g31+0zOb9nAezmjRHVC1fIUhIBA7IWJ/RVPqqIAuormmXk9HoDf6gIiIjb3OGwJ6em5kBXQNwtB9CQfk7ddhfrTTsXccj4bgxQdUkwMtubTXggQxtew1m+WhmrY++Yikf5Zf2ftpLOAwgskCgOeQQI/jbFsBPfFmbO0mKtL1ErLO2tjRBKouECSBBunvnO4EvMFWS2bf88ZYa2MVVCxOStzY8XhHI1j3clI2awlKl0Havbb9JMF7O8c62RrHplr3bT+UYA67P3wE+PptS9y8kvulI9B7Wv+k+in75nC1s1F9W4nsVnFajxBuOwE9GAeikp7h59d0H3TZs7wWrGjm0DDw8PUvreHhh+bg+TU857pH4nGPncKFe12MlxfhyrYTK1VUH57HZ9/zHgTHjuLIwQO45PnPR+kRFwMTY0CtBsQ5jUI3h2Trkt4ZA14kXi1m66pkCwuo08waI9BHtWGyXCQwagQCH0gEdASp6KGc7HOeWkHLj+UqcGYBxz/7Wdx3z924u1rGtS97GS591tOxlI9x06tehbe++72jRojlSRGggL6Lm0O1mMO9R0/hYx+/E7NnTuFxj3ssnv3sZ6KU8+DIqicWX8OGJzRgvH7Tx/pUWeaMSCZwXphErzf2BxXjtB4a1S7/JB7FrtvWBtfe879D7rxdXJfiBVo/FK39304duexrL4dZbBr+vR5Nz2m5WO7bevR6frf3kfuZNuOotcH+u67sCQMpc7v36vac7f57K7fWMpiq6xTV3L0ehpHJdtdJ87jXYK8ZOpKjtV3avhaEgfZDbY/1MdBa1NL1aP6u1+kYaWqqfk3qSfbHWBasuueY2aMn6eT1n3WMbvw6uVdyX/veapySvtUwWEn72ikRGDup36f7pql6U3/t6t586voYaI2va8cmv+v6b3pIS7B0+ub1MuaL+acQOYglWiNyUEEerufB8XyEXl77g9l3M9Z+44YVeGFVfy9pST1JW+i6GokRScr2OJKk8Lo/oMaL6R6Fidk46dfal6WvJpl9Gu3D/D7zoc41WdtWatzJ9ICNWl/LDVJ9INOtZSEqEWfJ3E9+tsWW30XJ3DB9L8d14IqxTrhFZg5gudkxVf41v2+323fzfKHufKTnJ32tMWXSZ8kz5Tx5H3EiTTscZSmnGbOzVmgPvOtDTra61ybs2rTC5p10PK3H85nRy0wUG+1EOGqWheS7pbFGcaQsNM2w+aAlUYRZy5mFHM8hgcESkL5tv806nrT7hievIP0/1AxsXjIGObq/rFynmxjIWJF850W0kP+tfaPlaDcayB2iXsLbB4uFd98kARfy3ffq3yfzaZS5+fpvuwYp1Krwfd/85zoIg0D/i2UfYc+D78p/ds/NGIG2uaxHD/OJHr/hOi9qun3qf6TuJT/KHKko2ziHIaIoRpDMh2PXB+Q/kQVjR/uY9B/fz8F1JdI1icSX77nuwyxujUmEvs7HzMw7gAtXGLkS6y6BH4HOw2TN43m+fse1n8k3PLX+ku14pG6kf4v2l3z9YC1R8vxo+AL+szaOvs/TOVbWeWcs86dkTHSTetI5lcwjkjmcnV8k0cxZb913AYbswijOIYzGkv4WwZEtIrSxytrCRKZD/h6VjI3BX0OMmplHu9V67MEAACAASURBVCJiR1hbCfHFO5Zw97dlq84lvODFj8djLjuEAzMleOGqbtfpLVXgHD2LT73nPVh44F7sP7gXV7/0pdjzyMNAybr0SFauZD923eJK1j5AORchdM1WJ3mxdWgbcRHoFlacGw5Zk+PrksCuJFBzQ0TJFjxjVQd+4uEnunos5ocoQi6oGrtLuQacXsK3/+ZjeOCrX8HpqIrnvvxGXCwCuh/hjTf9Mn73He/blRx3S6EpoO+Wmm5TzpoI6MdO4PZPfBZnT53AVVdejuuufT7ynnG2ManEAjUGmCVIBwE95fVr1drQX0Pkyf43OltuP4VKGUrNM1qOjp7/xnDBo5lAWqhpEvXSi8bEsNOvqGPsAR2E2zZGo17OzVKf1nBedwbY4JlqoE8LllkesEPOaeW2XkDdXD20u98OKfpQvMZGfU0KkG53aiiLavXfNQR0o2y39lUxHunoK+23TViGadcmXkWbf6DxLcZIZAdRMS5ZI3Gb0dKIjI2lrTq4J93aGpNUzHKNML/dRyfBzL5X+u+D7ve91P1G42U3phuN0ey/hp5l1Ol7142xFzkYq+bEgoswlhTuRTVcw/N1D/RQUl8n+56LkdYLy/ACiaoQw3AITczqusl+gGa7m4qTlzgR3SfadVc0aiQ9JtixIf3uDfE3+7xGu2XG0/tpL5uZI2zEXXjVHQiSE+372X6cFsctO+Ev54khXP5rFdDl7+nfp9tHer6QZtGtj9l6UeN7r5GoPe5tPCjeItDVfOtUIBN7005lVi5bFehzk++JZW3ZuZJCV5zv1cFVjN4iHIqwHsLVRYIYSXtxFOjWI/l3Ehg8gfR4o307NQ61ri1EiKhFiYCeiJmSHlfEN1m3irCu/siR2frME6EoSU2dLkl7AT2mgD746j5vT8hFOXiRBCCkHDSsYJz8q4544nSnAnpF24/nufAcmcpL5Ki0rbDusCEzfd3PWNYEujbIdvT6ze/l+9P6fW79btg3lPNkjpR3ahpJnv7myHxL/tNvkeMBjme4pBzPnNikg5ZDvjnqzCjfI6UhEewOysJT+qArXyjDMEwEdHFMkPmGOsFIaum0LcR85HTOYNY84qTnGAE9EYlVQN8B659sNX5+zuq1ncj5Uq92/mbnFnauZtup7RPnpxTD85QoKiEM9yRtVxpquz3Qx4C4aJxK3DWIG6/2vZxxVlhequHOz8zjG3c9gLXKHF70kitw2aMOY9+M7JsugnuM3EIZ7n2n8clbb8WZ+76DvQem8ZwbbsDMoy4CCuIxLGOPCOhJBLo4v+jWFDFW8pLG3QRKFeUbaHZARw1TsjnF8MDmm5IACexaAhW/gtDTnGqYKrsohMbZvOZBnenEia9QXdPtzLAmAvoy7rrtQ3jgi3diMQ5wzY1GQF/2Y/zqTTfhv76dAvooNyYK6KNcu13KVivkcO+DJ3D77Z/F2dMncNUVl+O665oFdM/uNSW2stgINekjnZasac8vv4zIS/btSYTyumFCV1s2MCuJhWljCO5sIKaA3rlqTURV62EWjhZ84hXfZ9tvt4BqundzC+n4Pv09vlG+js/Uxa85ejUi9PdOg7iqt3LaNzBV3G7Fn+F+gyjGiN+zbV9I6qBuRIMIPiaHrsaW635/Np9uo65s3YmAbowJjZy7KmaLUciOpXKORD6JMUnunRw2JaI8y4rp6dFSIgglCsQExDSi29sJ6HLL0JXl8Q44kkgRK/ynI0kUZQLLBJUYw3b7frCFZUmNM639Lz029WJwan67TmN5ahzfwuIM7a1a6qHzt2h9CSUwt1D24Elf8vKIcuPG4AoHFRHUa4GELun+pGLkzkUV+FFF+7BEoIuBV+ZEgZMzUeeOg6qT16ioWMXH9gJ6PUJRDLZJWxWDYmjTH2aoDLceK5Xh5C4ZDVrvkM6s0P3uSRm6n2jOSBx7NLLbigrpa5MhMZ1dxsxfTGyYjIMyhunWQjaVq4pWxulI/l4/bCaalBVcx+XEgUhlZIkYTTIg6ViZRLFbBmnXzl6CRc24mXH0bMoa1B2kZdH9TBPhGkgkkh0T7b6zIomLA5fepLEHrf0imcg8ybIAFSg0vi+JQDfCuuFYNb4FPEhgaAjUkwDpfEHadRLUJ1knEpHNOCmaDBSB/N3oakkfEFHIgS9Rwr6Ep0jm2hBBrZbMy9bPwdsHsxoBnf1naJrOhi/qhR682Dfid+LwJe1L2oYVDGUeIe1GM9dEJtWycUwy83h1yvBNxpUojLRNlctleLk8ckWTpjnL0cva16xHsrdC44BlvxxtIt1T3zMnrMGprqCQz8PLF4BcHnEQoFINUa6F6qSoZcsXUSgUUK5UUQskY5eI2dLPDBP92Xyq6vMu+dKXbfYUSQmvxUjWLJ5hKDaqMBKhXP7ayLBio9k1UFf+SzIEmUzUpnyyA092KllqZXedY6YIduRLsv300M52F60OpY1LiOLp5Lsk0eeJHUAi0B3JhiVh/iYCXY96BLr0K5kTR1iyAvrXRECfx4tecjkue7QV0MtmR3MR0O89g7+79Racve87mDk4g2uuvx7TIqDLrV3JrtGIQI8lAl2zBgDLKqCbCPRSoKsfxLGPKkSgp4DOdkwCJLDzCVRyFdQ8Mw/bUxfQgaov83Rjay1W1zQDG8oBcGoJX7cCelTDNa94BQX0nV/NW/aGFNC3DOXw3Sgo5HDf0ZO4/fY7cO70w7jqyifgumufh4IEYOmaSDxzjeewpHQXAV1T1WkojjUPShRLw1hgY83VKFA3hJqU2zqZTq1G6j+3RPbUgyg77oFOg0NrazMLFZvCVFfD69bD9pwe18r6qIbBKan3dD3Wq7+RLr7xjObz09puw0u/t75jDFmdlrWmhdro3OFdq5n6s7xajSHp8tsyNthuXA+9CEy91czuObvBsCECpdua/bv5V8Y/K3InZptE9NOWqg3a/N6I642fzShs0haLocnWu4jsJq2xpBmqGXlIRPOkr4ozk4jp1syVlsHr95Bzk0FalriupIsXI1J93BVhcKeMtcnWDfVGnnYIsmOdHWtM5olBhY50G2vTdd/r+JM27FvT3fp21XAM6vX+w9lD02N9qzBRd5Vq2h0mczklvWdONqoRMdFFNfYQSUp3MSkle175UYh8YCI6ivEaSk4licYI4UQBEIRYcwoIvIKK7KveGGqOr302F61pCtNGW2xuq+bbattqYyzJ9P49+BGmv/1Z7t2L00evbdD1xJXbGPaMqGDeyL5jw+Ca9oFp/aaJQdyma2+IXmbeYdvEetaNsqe3tklHR5k6kLHWRqaaiEGTL9akbc52NJwWu5/fm8NCT1qHOn8UaiaSXCKGbBSjZEmQKCF1ZNBUnImh01SP8pW5vxHQjRlUnRbqqd2NgB7EIUWG7lXMM3YUgfb9uDn63IwRklq6mjjlqLAmY0ASVSlCqUa5iuOOiJ1BTZ2xbAR603q3bfnj+j7QOwoPX6YvAjXfR00Gy9gKvmYumpOcNOqoEQFRFVGSwSAn38JkrW7m7k6yJYyEc8r4KqOuCFcRamGEathue5L2r9qLgN7OXtANQHod2bymTNseYvhOjHEvNJHh4iSo2xxI1HgOrqRrF0cBk6hQRW5J5x7LukSXReIkLNupmH+No1ciiItTYxSjJOuiZBsGvUzmFuKcIHM76ZeSit2K/ckEW37vJN9ysU35En2eFFj7rF5n0rZm/+J3IzYaf0/bcLqVSB1NPbOlQXPmoOY5Wz/tr9uzR+fvMjdL0qbLWJFEoMdWQJffhZOI43EtcuytInJkvRLBzamUjeXFGj73mcUkAn0BL3zJlXjMZRdg/8wY8qgZG8W5MqJvnsYdt96Ksw98B+MX7MVTb7geU489DEzIMJQI6LF5l5qbV6dh6R+LBROlKc4nE9UAvjqhSp6IMU3zzoMESIAEdjqBhWKMtZz54k+vuSgEZr6xmgcCN4Yfh5iqLOua2l2tIHd8Ft+47UM4+oXPYykq41mveAWOPPvpWCrEeMNNN+FNf/iBnV5kvt8mCFBA3wS8Yb80VAH9FG6//XM4d/o4rrry8UZAdxsCuhdX6+ncnSRZY1pA10VG4mFqhR/hIgZpO3FqkjKSCEo5J21cqKdwT4vmdj/eFtAqCjGt1rrmZ1NgWQNys8hqRaXGZb0tsBvXdTKut7tfL+dm7U8NR4GGYGavTRvA7HlZ77uTzmvltlm2We63k8q/098lXR8mYrFhZqlHVSaWBvnHiGjWA9+UzoxjZiAz5psk4kmiJTRjmuzFbAxpImZEYSqLQLKPsF5Vq6hHpDEcJSK8GH4TA5LZGz15Zuo901Hnvo615iR9i6Q4YcoRajvrJM13o3Er63mbKUsvda9124vFKfViG4mY/d5zM+Xermtt/2pX5vTvGg5Z2U2e4mRSLnjaDyO4qEWSBjyJqHIB3wPycYR8LVADcK62iEK8ilw+b2zbYhAPAqw6JTUoSZ9d8cdRkX3Qgwj5sAxft+c0Iq0tSzptcN9tJDWX6lY3RsztbdLUm4ienbkI6Bp9lxhV0/XbiNpr7HPeWsfpem69Ns0hPS63K0u3cSQ9juseq1Y86wY7+bte08MxKN5+GGGiKnK5iSKKXD8RFiSHghXNRXAwGU2MQGFEev2+aAp3k4hTBfSmPdAljW4jA0oPxeWpJLBtBFrnCem1Qut8Tj4HMpey47RM5dLjjjrYiPOjTQed2gO94Yxo5lTr3b+4z/K2NYIBPHgtl0PF9xCGMRyJopYU5I6Dohsip45JDpywjCiUfc4j5GWCkWRXku00TApzF0FstiPRDCFODr5vHJ2C1HYD3V6/l+99L9+e9Hyl2eGk8UZpG4S4Jxadaj0CX/6m33lxNEhleRBhXedFSWpouZvMydS+JB8m3S9dHB11xx3lkYsi7AkixOLwph8skx5f/g2k34ahrn0cSZEv66kkyEC3YNCPnKkTXx0ezGEFdLlOs3j1Nm3qVi276u923mnHy9a5fC9tdFeBS68DUzvOqytIskcv3BrgmiyfUThVF9AjfxURTGS6l5dxw6Rw/9xnlvCNu45qBPoLX3IVLnv0IRzYO4ZiIqDjTBnB10/ji7feinNH70bxwhk85YYbMPVdh2ECyT04cSOFeyUR0MUGvFiAEdCjGFMpAT0yoeu7tepYbhIggSEiMFsyYrkc06suioHmXcNyAbpFhR8FmKkuwRcBfaWMwoNn8U0V0D9nBPQbb8Th5zyjIaDf/KdDVHq+aq8EKKD3SmyEzg/yOdx/7BQ+/vE7MXv6OK688rvwguue2yKgNyLQZT90OZoE9HrEpImztKsNNacmkVWNVFnGe18Wjmm3Xvm7lzrX/k2va2OXjTUqMrvBdoSqrGNR0gbyugEolUZNftdObOiHTT/G6Nbn9LtwahVJ0sYum/K1SSzoMTVqPzwGdU2rENv6nLb1YPKEtz263W9Q5RjF+2qEkc2EkLSxVhHdtlWxvRo7mRn/NPBB9/0T45gVWEWgMRUXJMagXC4PL5cz+/tpdEYj8rDuQCRRLWsrcOSPamQSI5wR0k0ErdzWPEePVNvQCIzEGOyJ3cqmU04ZekONwNgZY23rGNapXWU9r992mTYKKd82DhTbNdb2W6adfl09Gjg1vnUy3to6yVImiZ1ddiK4vgfX83Uv8yAQY6yYhWSfZxHBQ+Sqkka1Arc8i3y4hInxCfgFiaBytWOWXYk6z+s3dsEZw2rkIawFyAdryHsu8nkxgufqaYBNeRrR842sKT1YazUCO1vfVJGnB0E3630NYxMNnvUwAnoyNqno1MguoZHeYiSPJGLNpL2VqH5bTPl7PeV6EiVtn5veY7PRBrqnDdX9ZUPzLMvJ3quRTcIkcs8agW6i6c2e7dmO9ts1bDTGZa0jP4oxXjN7xkr0uYkaku+Qp+1dyyopg30RGeT74yIIHU17a1Lb6mfFRFCqyCGZF4SVmeOLQXenfCOyseZZu52A7Tu6DU4yFgkTGyVpxwM9T8arQl7Tbmtqbuk/st95aJyqJPJcbiGR57L/uWYSslk1UmtYHQlahklZy0q2Nh6jQaAqArpn5hBxrQwn2ZJFBPS8b5xivVgiPs1k3pPvXLWKaq2GSmi2HpJMIIHj63Yuskc43Dzy+Tz8nNnPO+uR/duTfMUzziV0GZHeS1wbdiOji82mYm8XBxVEawsm6tyuT0wSB+0OOl+Xckk/EycCL29SnkgmGMi3ykSBiSOB3R/d7oyei2JMCusoNAJ6IpTL7Koam6h3Ec/9fA6lYlHXP5JdJqgFiAJxYjBWq1YB3dgSJDsEv2xZ21u786Ru03vP19uN3Von8/xoM28x3NeaPpLMl1VAN0458KRt1/TnKJxEFJkI9EhSuDs1XcN4ObNHuYlAX8bXdQ90iUC/Co+57AAO7C2hkBLQQxHQb7kV547djcJFe3H19ddj8rsOI9pjMmMgJaDLeieUb6EDLOYTAT2OsacSQOackr8oQoEeKMPd/Pj2JLBrCCwUHJRzZqydWvU0Al2c6JaLEoEu84QA09Uls6XfShn5B8/iW7fdhqNf/DwWwzWNQL/ommdguRjjV256LX7vZkagj3LjoYA+yrXbpWy1vESgn8PHb/8a5k4dx1VXPBrXXfdMFG0EuiMLPFnUGd1FBg1rAYgSL0jxDjbR5omAntgLHUjkes3sNWlTYonxTQyVmoo4SowMxjCp0ZDJUdd6WqLR7e/l2WJ44NFMQPf7UkUsiW5NVqjpJeCmhZ0NBOl2C/ZORt70/qa91qNcqy4UHcqXFtKzGpl7fYdBn98UIdNOFN9kPfRqXBl0eYft/moIaNMO29WbCugawGj27q3v0asivBHiJdJEo03E4JBEUhQLReQKJd0f0KY5tJzkHLM/YhXR4iIcETUSI5QKIp6HyLfR6CKmNxPW99QwDhP14UnETCKCpcdi9XbPqgENuhJlyFcVqL2oXx9T0rrkAN6pl7qXx/c71g1i7BwAjoHfstVBodM3rNW5KsuLyT7lQbyCXN6H5+cQRC4WFhexOD+H1flZrK2uIlw8h2j2OBYXFjDlruLgWIyZmRlMz0xjfHICyOdRzk2j5hTVWPhwMIa5ClAtl1GsBBjL5TE2VkKpNKbpfm0kekOkNY1ax4YeIszsnp1ZytlPisys305jFDUtPcthUoabPYStkd2K1xoBHQO1Wg3ValUN4CIepJ2/hKEKEZ5E6TXmgfK71sNc115Et8bcSqWCtbU1yL+6z30uj1KpVK8rnduKkV+jsbMLGL0yz8pbSfeUUUAYyCxdjAEuApknJuJE6Oa1nH6hpP/lxNEjX9T0usJWomrVqUArpqaRk2EQiAphZA11oM2eVjhL++A5JDBoAuoIo44hjXTrMi/TfcwTYdyK6K70ialJFeDy+YL2FxHQq+WKfh9k3JBRIZfL6T7PknlE5mZy2Gw+6ZHRuAglS2kR0KX/ZBs6B42F998sgVjSVZvxNReVjViu6cJX4CIw9hBUjMFDxtCFWcyePIETD5/CQydnVUh3ckXk9hzA9PQ0Jmf2Y2z6ACbGx9UOE4civmc/sq7zevn2yNO7ZdBJ369WXsHy7GksLixicWEOy4sL+u3fMzmBg3tncPDgQYzNTMOfHNe5lNl4PEmF4hQguU/kCybzK3H+Em+u0C1oBLvuix4l+0Crg5hZ8wRxjHJU0/mYiOeFsRImJia0m8n+6tVKBUGlhigw2VM0A1cylZBE1fq90z3VmV2l/ZwqWxuU+dva6ho830Ne9rkXh/BU9iG7Fm51ZMp2911yVpwD4qJxondCxK449orTozj+mp+jaAyh7IEuw0ougthIha2kcJeZ39JiiDs+s4KvpyLQH/OYKezf5yKHms7HvdNl4K7T+Mott+L0g3fDP7IPT7v+euQuP4zyjGy5YCLQnSin4EPk631zSSI0xW4cxdhbjiCOLSa9g0TI01a7S1oqi0kCQ03ACYtwki0qvHIOTmAchJYmgUAcIOMAE+GSOpM7K2vwjp3Gvbfdhge/+HnMo4ynveIVuPCaZ2Kx5OGm192Em9/6/qHmwZffmAAF9F3cQkRAv/foLG6//euYPXkcT7zyUbju2qejWN8DXQaMJAJFFiqJEdGkHjaTIpmcNVK4m2hHYzhYg+tUk/19TepHWXSJ8U3+s5E81pjgpmxwdQG9JQLdaubGa59Gu3TT7RYVac/NuqDu1i1aF9ytokZrNG7ru3a7/0Z/l2fZ+/fyHpt55vm+Ni0YtNZdVrZpTnKPdvc83+Ualeel+1untihlNWJrnBLQk1SD8jcN6zOij2jZYnPVPYFFsPB9FMVgWxyHn88nqR31jrrYlRSR1WoNtXIZ4eICnDA0keoSbSF7ckrKRz+JgEwi0tPsjYBuUh+KkckNIziaIt5EHRpJT35ok3d0myoxLZC2M/ilRaVeDYK9FKmXuu/lvu3O3Wh82+y9h+n6JseUNlEr6e9PL3UfxwGiaElnMrUgxNJqBXNzc1hdXAQqa4rIWZ1DdOYBnD17Ft7qaUw5K9i7dy8OHjyAmf37UZyZQTh2EIFbUtH3/rU8Ti3XUF5ZxUQNmCyWMDk5qQZca0DUOZKmzDYGX7MXePaIcjMSGOfDQRy9MLTjXNb3EMOezB5tRHy63JaFcCyXyyqkFwoSxZKI2I6jgrpwtHtrqridRLd1mht0Gi/kHVZWVrC4uKj/yj1FPJf6kvFXxbIkNbOZqw6GeK+8e2FuUtGacVxS4oqArnNxiXJMohvzpQnkxyaVtZcrmFTvmqrdfAu0f8VVhEENQa2m4k/DMEoDada2z/N2BoF2Y4bMg0Twsf/ZMdmV6N89kxgbG0OxWEI+ZwQEcZBaXV7B6uqqiqQ539f+E0vmjERAT0+f0iNHw0mRa9md0SK25i2c0IUrUeMA8igjJ9tbyLw8XAaCNcSVMmpLZ7G2uoSVpUUsnTqB5blZLC6tYmE1RL5QQGlqBmMHjmDPnj0oTU7DG5s23ztHhHiTBTDL0etav5dvkO0b9hmtz0qviaJaFeHaIpaXl7G0MI+FubNYWlqCE9ZQ8Fx1FJg+sA979u/DxPQ0iuNTyOVLJu2JNw64ObUzqYCuUa0OQq+oArquhqKKwZFsYSXPrsUhypImP46RLxVRGh/DuBXQazV1mKuVK3UBPR/bQA/j9CKZJOSTF8aSo4jft3R766WdyPxtYWFB52wyn5L/rIBuM//YObB1gOzl/ln6wdCfI1Hfkewl3iyge/kYXs5sh2AE9KKeE/qyrY5ZTzh5Vx3zl5aidQL6ZY8Zx/59DvwkAl0EdOdrp/HVW2/FqQfvhicC+g03IHfFYazMJFvKRQU4IujLu2g0ukS4A8uyR7CYH6IY+9Yi5NU8GwLOWvs0okNfKSwACZDAqBHIVUvwwySHezkHhJKxDViaAoKcEdDHRUCXUW9lDe7R07jvttvw0JeMgP7UG2/Eoec8C4slHze9/ib84Vv+ZNQQsTwpAhTQd3FzqIqAfuwcbr/9q5g79RCuuuIyXHftM1HyTNS5ePd6apy0PxvROi2gS1yORLWY3zcEdA/ilS/phVyzN5xGTEq6MvEKDjSNVl08F+Nnooev89RPpcKz6xgK6OsbbTsBPR2pmY6CTJKRZl4Wpq9tJ97WF9HJIrb+dhppZo6NBOFOEaXtumbHKEMbnZpcZALijBf7KCyAOxkourJNOmadQQunXTz8baroTf0taef1Np7qB0Z8kPSekmbQRJ/LWKj1KeNmXUCPEYQm3Z0Y3HKFgjHWFsdUQJc0oxoDmURgi9gnKaXLqyvAYuIRKdFUOYmk9TUldZwze/7JYC6RGXokgp2KVkGo/4VRCDeIVMUXR6e6gK4pEe3Ivilcm764bftPjS9p8dw+bFCGmK51n9STIW4cHrIe9XIOYOzM+g478rwu41ZrlH/2uo8QRqsoV9awuLiEk2fOYW52DlG1gj3FPKb37ME4ynBnH8SJEyewfOI7iOePY3JqEgcPHcTBCy7A3gsvhDNzCcLcpEY2fWfJxfH5MtaWlzATA3vGJ9QYPjU1qWncNfJaIyAbaU9NJHX2dqItS0/PLuj2ki3TpmHN3hayv4dGHcmYmIx9Uley/6npV2auIOL56uoaarWqCto6Xkk2JM9VkUoMsp5nIkFN/3JU/G58D7s5IxjHBYk4F/H87NlzWFiY13tOTIxjZmYvxsfHVSzTdOe63UWSczYjlF54p7/jGW+fve7F4TQJnJdZd+B4yjuEj9ArKM/C+KQKF8Jaovw0I4rUSfIUHZciyQhQU6cGBLV6VH6vQk328vFMEhgMgXSWKnmCtHURzqVt14UdO1/K5+CMj6mALv0jXyhqvwhrNZRX17CysqyR67INmWbLSDL72NE5nc7dlsZGpsuNdF/bHsf+wVDhXTdLwIkcyH9yFJ0KfNkbyc8BwQLi1UUE8/NYfvhezJ16GOfOncXs7BnjfFEYQ35yP6b37sXUvkMo7TtsnDG8PCrI63jtO/Jf9jfsJStM79lSRKAza5tO479xjDMSm0S5ilNJtbKG1aV5nDx5EnNnTmFlflb73uSkfHOnNbPP/sOXYmLvfniy7inNwMmVNK29CuixbC0C1JIIdJ1dhxKoYRySZZ0jrGpRgIqsazwPRcn+Mz6GYjKPqFWr6vRiBXS5rgBxfDDjgAaN6B7tcq+AfbNNk8s6vxZHyPm5OeMYUiyhNFbSeZo68CVb58jthbc4K2qUtWa65FEnoBHoBTMHdkJEbqQOHrLTgYroynNCI9DVud43TlnC0dE90FsFdJPC/bLHTOLAXolAN1HirgjoXz2Du269BacevAfuxSYC3bviMFb3mvm1EzUi0PWdkuwQKyKg2wj0tQg58a90IoReRf/lQQIkQAI7nYAf5OGJB5J8k8p5uImAPj8FVFVAD+sCuruyhtwDp3HvX1sBvYKnqYD+7JSA/r6dXmS+3yYIUEDfBLxhv7RcyOHeB0/i43/7r0ZAC16HPwAAIABJREFUv/LxeMG1z0PRDdTbWQR0PyqbFO7yv3XvrhYBXffsMqs6jUY3Sevgh7IQEaHIVWODCkeScjhJy6n7xqmeIyn0HIgvsV0bppNkpjO1pyPQNbUwj7YEOkVb2ZNNlJapyX6OtosnjbRdf5jHrH/OZoyu9ed3ema9bA2Bop9ybuc16frpbKBoV4fty9xUDx24bWd5h/XZ7ftRug4kHaCkGZQ9+kwWDhm5dC9fEZAcE+EoKQeriRHXyxdQGBtTA5qfL2hqae2zZsTURfJapYKV1VWUV5ZRKJfhS+S4CEg5z6Qe9n1EOc+IdUlkhjBWkSoR8OLQCOgyFjtBpPvayruIM5M4Pen5+sj+xomtrVMrriVfoMQ419g72hryms/b2ndovluWureCYD/vMYixs5/32MnXNH+LEpeFHozMEuXk5ApYXFrGqVOn8cADx3Du7Dm4UQ1Hpidw5OIjOFCMUVp6ECcePoFz930FKw99S/vVxNQU9h/Yj4uOHIF74RMQTRxArRbgW0s+ji9UUF5ZxEF/FXsnSxplJRHoNmpajIfpd0/vv52Zdw97lsq4YfYXz35kNZKaT3z2MUJPFQHdk3S3Jm19a/mNgL6qEf0iZNtzxNAqUUw6NvqyT2yDY/1+9c1Xm2WpemajZL5qBHRPMw6cOnUK52Zn1TAp9bR//35MSBR6oWDGXpsdoIdy9rLnfO8Me+CdZIzSebgIEfCNYOj4CDxhmUdhfA8KE3uMs4Lra6SfyRJlnL10DqLp242AHgdVSSslrQq+6w8sMj97a+WZJNADgWQObMYfcVw04rnuaa6Z1hz4vqfOiLHnoey79ShKEYLk9zJHEoeS1ZVV1CoVhDXZm1a265F90pNMbKlump5GNW8EwTTRPdTcjj5VtmmyX51iuAI/quhY6y6dQHn+NObPnsXi8e9g9vRxrK6uYGpiHNN7pjC19wDG9x+BPzEJtzSJODej11ViF2tRXn/2nQC5nuwe2de/vXy/WytgIwFd1xCyX2gc6PYn4kjsx1X9rleW5rAyf06/v4vzs1heWtRv/qMedzkuuviRmgUmv/cwvMkZxKUxRN4UwshFLQIqrkSoe5oV0a1V9bsthqrQcbQvB7Idg2ccWiR9u0Shy3dKtmeQZ6+urSIoV3ULK5lHFMQCJf5xIrpHcqskM5CmcM/+rd3RjXOLXq4X25FkSRPHRN3eQiLQC8XE0dE4TUpQjRwyV9L5m5kIbdGbjsZtzHaFiQM+TAp3YeUWYv1PHFHDeB/CcMpszZOrIJI90GUf8kIhSeFewx2fWUtSuCd7oD9qPw7MFFCSLSVkxneqAnzlDL4lKdwfuge4eB+eIgL6VYexss84m/phAW4SoSn/SrpjyXBUlqh36YJRjD0rEfwQ6rS5Ilnle1t2jEalsRQkQAJDRyB2y4BjsvyMl0vIBz5CBzg+5WK1LqAvawR6fqmM6XvO4O6/lhTud2IxquLpr7gRFzznGiwU8xqB/kdvuWXoGPCFsxOggJ6d1cidWS7mcM+xE7j9/3wWs6cexBOvvBzXXft8lNxaIqBHDQFd4x+r9dS+NoW7mthk8dIioHtBBHG+TqfpVKNdVdJAimgT6iJF9z4SM1wS3WMjXnThpZNpgz39szybAnrn5ti6GG5Ns9ZkEO6jVXcT6Ftv2ev53V6pNZo9vYC3f2sX8d7tvjvt71nK0Kmu25Uly/12GoOd/j4bte1GZoYYjqYTNNHnYmLTvTddH3CNgF4TY1kYqhG3OD6O8ak9Jt1zLqdCuz7HEc9I2Ss9wsraGpZXlrG2vIzJMEReDD6eiIF+PYW7jUDXFL4t4pnuYSgp3GUslkjDINLFrzxHIjDqxl7NNbr9Bo3WPp7u5+nxrd1YMKg2lKnu0+JbHy+y1WNnH6+w7ZdsHOG0SecsSWftF1Cp1rC0tIyTJ07jzJkziMqr2F/ycPjwYewfczBePYWV2Vmcu/uLmL33K5ruW/qbiKxyTu6SJ8KdOaz95+7VIk4sB6isLuFQbhn7pkoagS4GYZNu0UTf6LwmEVqsQNurY1kvtqle7r0Zg3q3BmPGMhH0k724k0gkMyaa/2RfYY0Sq9U08jMtsovIq6nGPW+dgJ5m2/oe6SwV6TFjdnZWI+IkRb88WwR7EdClvuRZNrK9nsq8WwGTv/fCW6e6AzIcmx3nTYR/JGnbHdnfPEINHmqeieZvFdDDuLFNjlyn8/gw0D3QjYBeMXv7SuR/smdcRiw8jQS2nYDtm3a8kDZtBXT5m4pqkpmhUEDoOlgIA+0D2lcKBR2TVPCJYkhEa2VtDZXVNRXgc55vBL3UHujpNWx6jWtAiEvl9s+xtr1SRuAFotgIrtJ+8sESguU5FYiXj30Di6cexOLCPIrhAopejGKpiL379qI0OaHOS/nxfSoKy/7eZWfS7OXt5FCWyGuNjK6ZlPA9HFm/QZv99rQ+J30/EdDdKNDySBR93jE/R9VV1NaWsLa0pAK6sJHU7ms1wC+M6Td4z5HHYOrgRRif2YewuF+/X+LcVfHG4Xi+sRuVy3UBXeLFNbJZOlnObMdSkG94IaffKhHP18prmsI9qtYg1idZZxUdI6CLXcrR7IhGQDd2JvbNdnOpLM1QxlSpUxkr01vv2PmOdZzUsTIZM7Pcd1edI1s3SES5Ot+HGoVuBXQnH5l5cLQfQbgnEdDLRkCXvpEvqgvI8lKAOz6ziq/fdQxrlXm88CVPxGWPOoCD00WMoWwcJUVA//IZfPtWswe6Cug33ABXBXTj8CoCupcS0F0R0NFeQJeI9JUxZ53tYVfVHQtLAiQwNAQidxVwJSMHMLlWQj7M6VziQRXQZa0rKdxXjIC+WMbee07j7r/+EI598U4siYB+oxXQC4mA/p6hKTtftHcCFNB7ZzYyV5gI9FP4+CfuwNzpYxqBft21z0PJsxHoRkC3KdydOLAZhOtehUZAN2Zc+dkkfQTcMK4L6Jp1WDwjZWEjArqISeKVLedpJICjixZ7NIvoKROxXcf0LKDbe5iUYu2O9gvN9uenU6M1LRT1Ma0m7eZ79JLWM/2u7dOxtb6fKVy76+z1aYN9PwvDjWy8tmwb24HbVYD1lG8fw56+X1oEbpTJcDd/MyKg+mOId7q2zXRkYrf62bitdE6L17lt6du1tI1eDBatbabBo/HMrIaSToNX8zPWM+pt0OuHYZa+2dqX1reXjbj2UncNHu1Z2DaW5tIQZRrjgP5OUtIFNW2GZow0f5eIcccz0SWVIEA5iX4an5zC5B7Z91AEduOVr4YGjfQzP4tRYml5GZW1VUx7LnIa0e7q3ucmhbuPWK5PttWI6p3T9AsR82UfW03hrnugh3A04lDSFNkeYzfA7cWA1Evd93LfdB+31NPXN+rJRH03aibb2Jk+f+NxaGPhPF335p4mPXfzkaW/ZRlrU2/dpouu71PtBdf2v21+a7N9QKN2G3ZFE1AsYto66Kb9JW/WFA+czoJRjxhuYZT8T3WwS9KimpzSJpW2OKKY3bTt9jHm5/RY2OqEZ/akNR1R5yWOi0CcWAAVUBZW1jRV++ryAsZzMQ4dOoR94x6monlEKytYuv9rmL3nyxqxLM4rvuvg4MGDmHjEVSgeuBi5XB5Hq0WcXglRLa9iphhiempcBXRJDS4Zd2TuI33OCroqJKvzSiqVb9PWIw2uTW05mTsp147zmkZ77CWyp6mN24jtej3aH1oe2nJe8tFrVGpSz7YdqBE9iUDXMUgiymRMdBJD91pZIzwl4lyjacQQL+lWRdiSfYn9REAXZyDNlmGcE9Q5SA3gqbLX21JjGwutfwBnz57BiRMnNdWoGAlFQJdUsnYfdBlPdU9UV+Kt2/eVphHJZu/oYbLX60ho2vn68pn3aD8vlLlQBA+BRJdL9KxEo7vC0VcBpzAxg1KpiMjN188x2wyIU4PM0WuI6incKxqBq30t6kalzdDEX5HAlhNI98326wzbb3TsiSSC3ESkyjgTBEaclHFFxnEZZ0RcEwPaomxbkGT5ESFIHKdy+bzZgkfmb2trWFle1q0nJAJdBXRxPFEnEzPQ2J/VIaVeduPcwqOZQD/jYVaGgTjNJWOzH4dmHBOnVqnf+oOT7UBkv22JTpbvtmOiZs26MkbOMz/HUQ1qG/FcHR/F0SgvPy/PYeHMSRw7dgyzx76j0dayFrhgZgyH9u/FzL69GJ+ehpukaodX0jl5ELooOyWTUcrNaZYQjWKPJbChNwE9+xYvvW1PUjfFWOip+Zz+rf6tNxHorjoWmHTuvgiA8j2NAyCsIq5VUVldQXlN/ivj7vuOYm5+Ub/DEweOYN+hC3Hg0IUo7L0IXmkCyOUR+CU4jtSRi6BmnO7EUbgWyXomkP1hkCsVMDY+jlwhb9ZDgGbtWl1ZQaVaVZuTbLug0dHyjbMCehCaPmtNBxt/8rM2uxE6LzuQKDJbjclWPDK/E8ejdFCNzXBj7TdmTjxCqLagKBrB7SZrdrEDSEYHGRsKLlAwdoQgnkQQl8w4IeMSJOOdRKDnVUBfWgrwL5+p4Ot3PYhyZQ4vfsnj8ZhHHcCB6RJKSQp358wa4q+dxF233oozx+6Bd1gE9OuRu+ISlGd888yoACR7oHuhZIAQJxOg4pltgiR7w/iaAz90NCJ9rcgI9C1oArwFCZDAeSAQuRXENgK96iMXylwROD2eQ9lz4SJEMVrV7My5pTVM33cC35YI9C98ASthDU+78RU49JxrMF8q4rWvfy3e9pZ3nYe35iO2iwAF9O0ivwOeWynkcN/Rc/j47V/B7Jn7cdWVj8V1116Dom8EdDG3+XHFpHBPjNhqdDQzOi2B2Y/cFiZqRIbLXmCyr5QurCI1MshkOqqWEYkhTlO8GyOy3ikxgtbXY7qAMeK6HnZFY16gh32pkvSTiYhvI70aFmfz93R0knmgEWIb4oeRCWRyr2npk1m+lMkEVLW7R0OsshpBL2lU7bNbn2kZ2bK0ivjN4lHDkJwWFqzY3GszzCLqNKf4ajZkp9/ZvrfurVRfODWvnhrn2z3XbCraRr2my6BRvkkkbSO9c6c6bq6feqRVh7qX56ghWfNar48ebLStpMnWi2KebxaOze2qkwOGFf6bxbq0g0Szs4QY/azTgGVQ70tJ27TvLossFVDrR3PK8fR12hMSx4RsbcXWS7qcDXNLtracPr9Rd6Y/6uZaCU9r4Uh6bJJmt+FIYeshXf/1wcT0cmvoSdqNrVfLv31khRkX5NrW8jSfnzhyCG+JEte9zF1UAtl3OdQICi9fNFER1RrKYnjLFzQ19OTklAobum96KIJbAD8nERdAXKthfnZOU4dGUYDJMUkZmoxorg8/l9O073Eun5RR/CWTPmaGNvP/VBCpIqjVVBxxxdClW2oYg6IuwJtxdWkC7erePnD92NlLu7Jt29ZP63i9fixsP163Hzvbt7dGYdv32Y3r3o4tjb2Y004Z7Rw0NOIl1deyjLVJC28rpq0bOyVatK11qrENi/GMMwOXXm+FOjFW1r/HZhsB7Y/Jv2LU8XWLF0dTacp/JoIncRgRBzq726tkOZAxX8ZDKaQ4GCR7TBuBO/kvEbu9yEG+aiKE9P/lIm2+gRujLGludB4ijnzJmJiI7Ppdll8lQ10hFOcQM6fwQpP5Rt5THE3E8F0JAyznPTzwwFHMLc3DnyzgwIH92D/mYzpeRVAL4Jw6isqxb+O+++/H4tEHEC0uqNB64JJHY+8FF+nPZwIfc2tVrFZqcGcuwNgek759vDSm76oibyCCsfQ1SYEtyzHbT8xPkmVChPa6y41EQtlU2vr5kToQ5xrT8fX8lgZjM/w0vB7XyxKWd2vHDpM5VnpeY+ditu7r37u62N88Lmv/sG2pLupKpUi5jNAtc0mNY5aTPdlv3PCR1J/yn6RclRSVei/Xge+JuJVDTv71kvHbOgTpmCV9yHxrdR/TZLsadU5Ivg82ukxuKr8XZwiJQJf6LRQLGB8bx/jEuEavaRYQx4j2qhWnHT1TDgx2zmMcIcz81M5rsnw3+xKMLN91nK0ToflXWrrvGAOofHcqkvLW9xCJ80hSP8WpfSjNHNAUqzW/hKqbN+1KtxkxArlfKyOsyfeiAi8sqxe+zN4TiTBLMXkOCQyIQDvVJd2rzLrBzM/MvyKar62VTTSqCA+6PYSJOvdl32rZ5zyUDD0m04KOVzI/yuUxPj4Gv1QCiiIoANWqZMxYQ7m8lmQXMVmGfP2GicgaIS/CR5J1zeQSMk5gEjXLo5nAIF0KFvN5rPlGIJ+qrSAfyigYY7wawNdvrgtEJa2hAD7WnDHk8gUETozFqsy5I5RyNUyPi+NFgLgyBzc4h9z4OJzyKrCyBCwv4/SDJ3H82EN44IEHUHXymNgzg4sOH8G+Cy7B2MQe+Lk8Ir9o90nStlWfmyc4zFTGzmsiTd88kCOZFw3m3vL+pgzmay/ZUEy53GSOIwK7zCHlezV/7ixOnzqFEw8/jJXFRRTzOVx00UW47NGPxsQFF8DdM6XbUjmSscspYWXs0ZrJS9aGFbEvRSFy+Rwm9ozrvucinuteVA4wP7+IpZUVfRNftnARpzjHRT4OdctBmY96oThESM8UEVCuHQiVXXJTMxcTp1QZS48cOWKyD6gTqUmV60kmAddVkV0dy3vcamjUQYoDVy2Z6+ZrDsYCcdDyUCuWUJXtRFwP1VwFVa+q64CJ2jj8QNK6xwhKsk6KsLAY4R8+6+FrXz+OavkMfuT7L8DjLjuI/dNT+l3SddjcImp33487br0V5+6/B+OHDuCp11+P8cc9FtHEuM4f17wCKjI3lAQP8RrcONC1V+hKZHwMJ3bhBWNwYhlfY8Su/J3ft1FvoywfCYwCAd26LPng52MRyo1Nq+aMI4KsCWTukny3Vpcxfvw+3HXbX+Ohz38J/z97b9YkWZKdh313izXXyqy9unuq91kwMy2AmBFkBGGSHvFG06tMZniFnmQ0o/QTaNIjX/hHAD2QMJBGASTW4cxguqe7q7v2rCX3jOXusu+4e4Sn572xVFV2Z1Xf6MnJqEgPv36PHz/u93znfCcbAf/sT/93bP/RH2K318O/+tf/J/7tv/l/3gSxNPdQI4EGQP8Oq0bCDPS7u/izP/sldp/dwY9/5wP8z//TH6ITKgp3PuycBtBN9hafKNQDqDjQjeOanmpTo0tQdeXApKMNBM/pOE5GQgNJqiwC6ApgVwC6+5xinB3qyWua/uY6iudN4RSYsAEz/UBnsqaMc1p3NgXWpgCIGsYUuDUPAub6Z0H4KYhit5k3XvP30+DqWcDYBmzdtu5Y+e9l5bboON12VWOx78kFmo2j2wUrzZhtcGwKRJ/ONKzqXwGcp+fLyMWWx8SxPgG5z4JftjzNOM1ve3yz5sHo4cvOm30Nc492VLcLJhoZGDkr4OL0Q40t+2rQeHFtcNdbnR7b8nPnw54nM34B7GgnaoJV6vSlau7m6Ys7x1X6YuvXzLVPQEUD6Ky5nOTqPpi95IUtoStm9nlSlgLarKyuodfrWwC6sp0MkqCdzMZjHO0fIB6r2mX9Lu2szjq0AHREbWWjSwmFUnLTGKT8IU8EQGfmrZcRQNfUcJpSdAqgL+5BWmbul7FH9hqtkrU7965NrtJp28bP0pGqvheee8vuzlpj7lpYfLWplovYTsJggQ7+sfuXB4YJQ8EUQBcKQD314tw1QKdm+1BuUb2PUneYiaX3abLSyP5owG2uXQbbaXkYgFPkaAHoJgNMlXVR98Xs83ZsAPSCnhsBJAigx4pkAQUzNExanxqqCnDhOUQzAAiAziMK5ZBpAF2QQV/AlLgscBz5+OLOHRwOjtC/vI6trS1sd0Nc8pgNnSHYf4z8yV08vnsX+19+geGTHVmbK9tXsbZ1RWqdn0QrGObMhgK8rZvorm2g3+uBtXNFl2h/CwWwMBOLIzGgq3E0K8BXwwgacBbZyr3pAAfmc+kCg5W6bJ9XxDl8VquWAdBP6YypCW4FJrp22dZJe3y0VTwnyj6kwyWkbRDJVNHRGseJZIlR5kZXJDM0DDWAznqqJoiMDkAlqyoAXT7Xe54Zhxkr+yd1++7urlyHGVLMfONvCXiSmqo6+In9aAC9bo+093az3y6ylpcLVDrdY51tm9wrwQIEFoAeK/ppfwqgt9e20Nu8IuBhGvYUgK5rphsAPUjHKNIYWZogzEYSaGUgkQZlWGSWmzbfhATc86ZNDWzOkFzThrKdNoBriGvCZJ2bsg1sR9MZeIrtQgKLfNWuRRr3XhceMwDJIDQey1mOPwTx2GdLWCvU6ghZX1mfu+mK4z5EILAB0M9qxXkC6IetCCPNzrSWDNCWDHIC6CkiCeQjkM292ldsHJ1LGHM/yhMkQamoqL0hwmJXnctxgrZ3pAK29ncx3HmEna++wqPHz3FyMpL9av3a29jYvor1jQ2gtSbMU8JeEPUE3DXwstKUKZuPgMxaZwqP9Y/PSTJy1JvyIrzadToF0Hlv5m4lYFffG589zOcpKdYHJ8KytbvzGIf7exJkvLWxjqu3buLyrVvoX9qU8lZxsIr96G20Oiyp4CPPySSRIQg9dFe66DDjOVDZ51z7B4cE0IeyNhm4KAEtLM3AEg0ls3vJnJg5APrizz+vVm5vRm+UNc9YnBcy+yhGoULNU6DOJWwjz6GOH+7NkMDL3QUBdNod6m879dFPlcySTg9JW5UYiltjJMFY2qzEBNBDCYBPe0Dm5Tg6LvAXfxXil79+hGT8FP/yj6/go/eu4vLmGiI+JwmAfojkizv4awLod77EytVt/P6f/AlWPvwQRX9FrjMkgE7bxf2sHAqfkXCo+AwuU7YzyPp8wlLMKp5i3mtejQQaCTQSuOgSYKIRTyhi33DCImcqkA595pzrQMBMbFowPEbvkQbQ/+s/IB95+L0//VNs/4t/gd1+F//qX/9f+Lf/5v++6LfcjO8lJNAA6C8hvNf9q98VAN2dp1ng4by2/HuVY7gKHHGBTve78/THdvaatlVAiw2Y2k5s13FU1W7eGF71311HP/ufZoqd9fDPA4tnzZcBuRaRu93W9FkF8NUBq3VgoNu+6v7tezDzNw9cdP8uFHaTbOqzQR9GBgbgnLUGqvT7RfVgmbXGa8xq7zpG7TVRtdZcsKRq7VYBT3Y7d71VAlVWEI6tO5MxSZYtAfCIyo7UZCmSStIPEdPxygAjP5BM1V5/BR1GlgtlmgLb2ZdQ8KYpkuEQJ0fHkjnOz5gERahSpv9bBtBtPZm1fpbVp2Xn3rWX9pxW6Upd+3l6Za+ryrmvuNEqsHtZebg2o0rWZ2ynuEirvBk2gC53JN1PrLFkkavPphnFagQKAKUDhowyKjJXMnsnwPskAVyYauhkETXVmYDyXYWqa5pbKwNdX02AfxbUIwjvl0hDZd9yrwQ/NuF8zPaTLG0LQE89QI2qREh/jo4JaKfe5D0zj4Rqsihx5Hv47edf4GQ8xOVbN8Xhd6kbYtNXYG4w3IV3sIOjx4+xd+dT7N37SmqcotVCd2UFly5dQrm6iZLBK0GEYOttocdWdbs7SloCPhOwYQY6AxEVSEvJTHRDhG+C/EzRBx0YoGVrR0vPsp3SfBoLcUrV6gB0Qya/yLnGPafM2/NYz5HCN3IwmfWlHyLXtMpjAaJ0cI+mWW2RarXdEkCCmWOkg5VrW8EG4p7XGei2M9Y++9i2gGAX5++ImW6djmIK6PcnNdb5PTrvyQaiqP+rs2mq9vVlnMEvA6BX2Y5T9lLqlPsNgP4yRrb57mshATs41ATemOcgAcD1D9c93/NlQByucf4YQIdrSAI2uX5om/IMWVEgJQkKA3m6XbT6fYStlgSGEQBiv6PRUGyGAtDJMMLv+whYuox2XkBXskwrVpfXEkA/56RCATzPCXgZhCESnq0B9LIRIgKmADrc3yXYjnsIg0/pJW0B3U0MBkMkWYKgo+j9/fwY5WgHCEK0gjHC/ADDg0OMH9/H0YN7ePzgAY6HKcJ2F9evX8f2rXexsrEltP9j1tVkAgJLjvg8vJviNxrA1pTy6rxlA+gWw985rMbzAtDVic/OQFfvFWW+OtsImG7aGAC7BA52n+HJo0d4+OC+Kle1voar12/g6jtvY3V7C/7qNo5aN9BqdSSTOREGmhJ+K0J7ZQVRW8mX54oyL3BycojxcKAAdK+ULHR5L2xF6gwqOKDZ5yWe9JwU8Rzm8KJ1aeR4cnIi9pG2leWM+OK/TZCisbX22eyi3cu3NZ4GQP+2JN9ct5FAI4HvkgQaAP27NNsvf68NgP7yMnxte7jIAPrUcasfXl4wA30W8MKJq3J8mgl1ncfLAC923/b7ZcAT1zFtP1y4YzEOYvZv05eaa5sHlCkYpyhOz+NVl51Vd606kNJuX+fIrwKOZj2Eue2XmWO7XwNEu/NcNeZF7s/0bbet0133GnUyqJP3LBm4snuZvpeR7SJAzSx9qFubVf3aa2Kejs2yEQv3LQA6hH6YTrNcO2RyUn+WEArRjFlO7bZksBI8J72jBJZoamvNH4wkjjFkrc3BQByxkWRlKkrkbxtAn2VrF5mfWbboRfp2dbku+Oib0CvbXrj3OW89zpLLIrbFBmVfxElqfOXV49SUuBK3q2myrcx0k4Eu64h06RW+SC+36sQa+nbDlkAXsg/kkaIpH/vAYUtlFBOHDXWH66mPNaLlzmu3U2Co2HiFypB9+UWJtYTfBfy8QGfM7CMgKYCDxMdvPv0M4yTDex/+SCjZ17strAUqY8bPjhDE+ygODrD39X/D4zu/EorW0fgAQVjK+l3d3kRvbRXt3iqCjdto99cFPCcN7JTE1Adra8MjDByIM1EBvyqlXjLwTWCO4vJRN2EB4Slp0CX2YXrfVTpuQN+q4IlXAaAbkbvAeZ3tNAC6uh2lP7R1BBUynRk6HI0lo5Ny4YsZnwxC6HU7CuRiZmepmDlU9rnORpfoccV8VAWg2+oH0xscAAAgAElEQVRBfR4MBjg8PJRrETznfDP7XABznX1OUExANtpjKwBl2b1xpn1Tk770a975R+ZEs+aHAQMUSOE+zUDPNSMFM9C7G5ebDPSlZ6D5wkWRgHnGMWvCzm7kGGlLVL3zTM5cfDEYh4Ez/G3WvLFb9jNVxLWT50j0D9uErTba/VV0+n0EEdkzWHoiwfHxkdgTvpiBznITPPv5eYY8TaUfWnl+xjImzGp/7V56yC9gsha61VcdUGRfVEG16tmXFMQKuFU/KhwQYD60rhsC+C2pfc7cpG6o9MhLThAlBwhI216MMXr+EPc++wwPv/gNjnefyF61fukKLm1fweXLlxH0N+BHHZnvIujBj9rw/ADDJLNisjT7jw2gSwkO9Sq88wXQTVm+hSZoiUan5vLMvRkwfQqgI0sl6ITriixZR/t7uHfnDj7/7FMcHhzIOv3g/Xfx7scf4/Lt94DNa0CWI848HBY9Wc+ttU2Em1dklEmaIUkyFYg82AXiI3WmEIJ+Vboh91pSEofhMgm68t4rc0SIJYiheb2YBGy/E89RZBWQ9aBZO3iuE912Sji+2NXezG81APqbOa/NXTUSaCRwsSTQAOgXaz4u+mgaAP2iz9A5ju8iAeieWwN94hS2suFe4GndOEEoRtepakRr2rggTZ1D2Abdq9pUTVkVGD5vahf9ThWwUZd9/k0B6FUAs30/rtzsebLfv8i82d+ZNcdVfdcBfaYfG6yY5UCv0otZD4m2s988ULL/OpDWHY/dtxvAYMugSufq2s/Tzzo9N+OetX6qdNaVAft31+Yi661u3dQFPbjjNXphrl/12x3rzL7FUadLCZDWWme/EDQfZ7k4W0mn2+r1JYOVddBVGq3KhhAgjd9LEsmeYDR/RlCH32lFCDyCb4pq9NvMQLcdzrPWoJFn1XzX6VwdgO62XxaMXqb9LL2yddVdb4YOtspe2HtJlczmrcEqAL12H5MM2sU3UbtvofM/U/aBQKUGKyULXWX0Kep/UyNdXVLWhwbQzVox/ZGV1GRJC/xpgeciVx/ImHWOEmOvxIEG0Al6sz46+zMAOt9LqRh9ntjrlgKg8/MsoAOa1FweVmOWp1FgemeU0l2KpPDwbJAJgJ5mJT7+0ScCpq62QwHQJYMmP0aYHQHjMZKdz3Hw4DN8/dVXeL77EOP4RICYle1NrG1uoL+6gWjrfXRXSVvZRavdVbT2rE1Y6gA2slAgFFCHQ/YkI50yYHa6mqtTsK3iIpXPU9KgzznXsK3YN92nq0/LAOh19t62lwvZTp/7mgG8OX9KhwhapHSEJ4lk/BHkIiDFswwBCWaGr7D2cBiydD28QjvFSb1aAaC743L1l0AWHbomO8qA56reuQL1+R3Ou8p6VzPhrtm69TbrfHDGbslg56320393x2H+ap9zDYDOCC3aIYJ8BNApQ5fCvQHQl5N/0/riSKBqLdglFLgf0JZwLatgJbUeuK5VzXOVeW7OMIq6XdtOoXtWNMPMQI91FrsXRIi6PQm8CUkDxPVVFBicHIvtkv2iLIQqmhnrYVmgyDLkDMQqSwWqB6pW7Wv3+o4A6KzYkeRQJT0CH2UylPN6UMbohwnotzh6+gAPv/g17n31FbKTffQjD9euXcPm5evor6wpsDDowm915GzP92leIssZ0CeHEz39DYBOQUQUg9QzTxCCZ8oSaZbh4OkT7Dx6hN3d57JVrm2s4/Jb7+DmD39XMvszr42TYE0FxNgAepxiNI4Vk0xyhCBTGegtZIikpinPHi2UEszoIUWPsHoDoL8Co6RqnediZwmgP3v2TFidaHO5LtwkjmXOTK9geK9FFw2A/lpMUzPIRgKNBF5zCTQA+ms+gd/w8BsA/RsW+EW63IUC0LWT96x8zgdAt8EBHtqrwE3bAWMDZDZN4DIg0HnPvQuELurofdXjsmXiAqDGqe224edVbavam7b2d2znsfnOrLrgdns32GBRebiAYdUYzGe2jrnzVAUKGx2z29a95zXs9lXMAu713TEses/z2hmZsN0i68eWme34d/VhArYtyZpg32cd4CAAkwZM7Pma9d6tbzuzb9J1ss6hAIseSgGAWAu9wDBhVlQs9fy6q2viXCDVu5SFZtYLxyW1j32kwwFGJwTQj4G8QBSFaLdYjyxGWVwcAN1df6+D7Zyn1+7fX1SvbNvl2jHb1i06HncfqwoImNhaobec9lyN100byPc0XkvgbWLvToG2CvyUsesMdALEUj9dVcFTALrQoapAkAnIrfd8A+JK1rXOvlaEM2aErDurwIyxX+KoRZCcgD3b0AnnYSULsMq65jprWF0fOGqXGGsfNTO4+KWgBFaTQtVDZ4aXBmmTtMST/Riff/6FZCD98Hd+Xxx9vShAP4QqmVAcIyxP4OUFvOP7GD3/Go8ePMDOw8+xv/cY4/EIvX4Hq+t9rK5voX/1+1hZ30Z/ZQWd3oqiE9XZ7pKN7jH7KZLa2gTQi5L3oAF0nUnN8eqZmNLdM7PKyycZ6HW20wDolAVt0Bk9rqF2F2LVJQDdeWcPW9c9C0CXizBYQEpbeOIoJ0BxcjLAUAPodLQKeM4M8ZW+plNnsfRUn9sUjbt6MXNQBSHM2uOoS3TsMvt8OBxKP6QWpfNdwGUpmTHVJwOgm2S0Rc41y2RVvUjGpb3X2vNaBaCXWQGTgU4q4gZAX9TCNu1eBwnYZ3F3bzb1dhmkxB+ue1IHG8r2Ktp2OwhLrAprpPuB2FuW4CE4XvCzqC12iXTuAc9iniclecajkQqMTBMJ9iFYroDBAkWeC7OQsGgwI/l1ELA7Rk11fV5Dl3q6S+w/y4zDY9CdDiS07W7GAD99XilMgBfnK43R7/UQcfscHiIRqvcU7TLB4dOneHr3Dh599YWwmayvtrG9tYbt7W301y8handRFiViMGBJsRwQ6E2yQthWglZHAsjUy7DMTKnNFaSug828EmZcy9zv4m3Ph5GOo+dakTt0MtAn5PUWhbvIOc9lDQWeYtlimYQyjrG3+xw7OzvYff5MzlrtXg/vfPCBZDV3Ll1HsvG2gOlefxPl2jU+NiFJUoxGYwyHI3TzY3RKxT7B+QuQy9kq87sSyEjgfOyvChsOOXHaxWBCLb+4HJuWRgLGjvIczQCGp0+fyhmLASkMihRWJ1+d/5Y5L32XJNwA6N+l2W7utZFAI4FvSwINgP5tSf71vG4DoL+e8/ZKRv16AeiqkpZ5LQoA2k5G18ls+qoDbl2QzH4oMECFC6BXARivZLLm1IfmNWzA2DyMLHL/r2p89twY0Mx18tryqgN/qmRYBXJXOZCXnWO3vZHbPOc779XWAVcvbdDQ1htxIjiUu7YcXJ2cBZrbfZl6jjYQbI9hGQC9Kgr8RdZb1fpZJkjCyNgF5W0ZubpbJS/7fqruzfRhZyDNuoaRuztvdX2b7E9xJtBdE7ZEB5IsxyCOxYkQdTror69jdY0ZK6EAhJxTAuh0tNIxOz46wuD4WAAf1u4jeM6awEURoyg0FeS3WAPdtTVVgRyvKvhoWR1d1i7Par8IeG7rpW2XXX11Ay/c/WRR21wXwGHbAyLZ8wH0qTvfUH6rwA9Tb9qqUW7TZEuddPUy2erqexYQS0CSuuwE/EwAdDvz3Boo/amhLmWQ+MBxSwejMHvbi1SGchGgk6uMFlsPR1GBlAi0OG9Z65TU74UG0EvkpIUnTafvIY4LPNsZ4t69+wiCLn70/Z+Lw7vdCtEKA+XsK48Q4EQ5/YrnyEZPcLC7i+d3f4En93+LJ0+eIMwH6LZ8rK5fwtbNn2Jz+zrWWZphbUMyDsk8McynVLEZ66AqnzFyIjQCdgfgf3yRpl7fggAvUtaBAHqQSx34WXveqwLQ562fuj2sSn9tCncDoPP7WekhFmf3CMcnJ5KFbupkGnp1AuhSo5h8BFmi9+BqAN2+tpGRvU44n6x/TqCL82kyo4TSlbaX19GMBgTQCaIRDLH111zD3L+9fpdxCL8ogG72yKp7nYyF4kmLSQa6DaAbCvfW6qWGwn1RY9u0u3ASMDbfnDnN2ZdrnDbEAOdmTQroHUW1QTb2OZXvTRalxyxzZqmyT57nNDtGp9dHq9MD/87SOmkcC6CajIco8kzWXpt7hpRUYHQkgbvpa9Hz9YURvAbQzwnjVkDxOXXeTgtEiiwHcdBC7pOcHRhEAXKeH3iS8VJVAr1M0ctPZL8J8gTd+Agl55gZzc/28Ntf/xo79x8hGYxx5coVXH/3Ojavbiq9CtvwAwWap2SZyUskZEAoAwny8n0yEJzVQYLMZC5QL1K46z1nOQKhpVRFhTueD4AuBaZ0UJt9ldNgOvln9DlNaqBr9jVdD53rph0qhofhYIBHjx7i3r17ONx9grVghI8/+hDXP/4pwvd/Dp/ybl/CuHcDrJLDtTocqfW4VhxiFbp8QzFCWGYq6MVfReG1BDg/Di8JpTvnvp8dSGmi5vViEjB+BwYs0Qbv7u6KLSXbD8sd8VnWMIGYcj2vnS18MdEs/K0GQF9YVE3DRgKNBBoJvLAEGgD9hUX3nfxiA6B/J6dd3fRFAtBJaVf9MhnoLweg2w5OXqcO/KoCxl3AxHbCzqOgepUPA/NAHQMeGJDKdeAa59I3He1rj9sFiIyDWlwFWgeq2teBVm5bM7ezQC4X+K5qO2veqkAvW6fMexe4rbtuHfjA9lWAsL1OjKPQBv6NTpq/GdnabRa5P/c6i5hK43i053mRtWbLr669K+N5IOqsftx7MUCjDb7NAtvdgI5Zbdk3sz/pOBDK5bAtum4AdPbFTAoC6J1uVxxrBNDpcAgDX0B0Ol2P9/el/jkznNqkHpUsKtKOEkC/OBnoVWCS0UF77bi2YBH9Mm3mzb3b1zwAcJn2dftB1fjte6wac5UteZE9YyHbuSSAbmjVZe5MnVDaJPq2TUaRCQYiuChqqlsayndVgllRuKu08gkoaezbpEyBqX8uVPNWJjzpbgkc88ziezhpq8xgUm4yq0sB6CE6uc6G18Anxx0TQGftcwEtUoA083mOfpwjYJBKkWNUjuX+RqMMOw+Psb9/gHZrBe9+7ycCshA8j0K1fr3iUAB0RT95gLI4QDYc4ujBr/Dk7qdSD318+ARFOkLU7uHSjZ9g68pNXNrextrWZYSslev5GBWKyp1u4zzoaLlJqIBiwyDFu3ZoGwCd9yB091o2BNAL7fN252Oia0aOphSEo6R1OIXMpdV23tnDXZcz7SG59ydOaZWBzhcB9HGcCIB+dHwizlU6VZmpRIfr6uqKZKIrEKqQDHS1J6gsPaV7qga6fZ4wa9Dsh8bG074y4IGZUXTwShZbpyP6ZDKj2A/nXQImdD3xKhvkyt8+1yxi114GQLfv1T7/TOxIwWCDKYV7mitKepvCvQHQF5mlps1FlYBZ03bQJtetqXsutlsHfBlGCylpYJX7MGvH9GFsmOlHSkcQkfNVMBUB9IwWOwylPEebILrOQidNOzNo4+EJ0jQRUL3FWug629LjeY01mfUZ/0X2/G91Lr5DAHq/GCAjk0CeYC3IkI3H2Lv/EPd+9U94+OCB5Crf2L6GW7duob/VR9hXDCY85/thCwHpq9MSozjFeBwDYQcScNFqS8CY6/r4rgPo6XgkNdC553Mrz9MEyWAgQSdSRsUDRsMR9vf38Ozxfex8+Qtc3t7CpXc+Ru+jP8Dlt99Ga+sW0u5VEnUJcD4wLDPlMVbKgSydqBgjLBko0QDo52VLjF2mjaQdlbkYDCQDnQGLUg5Bl9JoAPTqWWgA9PPSzqbfRgKNBBoJTCXQAOiNNiwjgQZAX0Zab1jbCwWga+e563i1/L+nItIXdTjY/b1K0NAFQ10npq0qi451lnrVOaRdsMo8sNiZnrZT1XYOzXJyv4yqzxur2/c88NGM38h4kf6rQOmqOXLBsKp5c4Fo08bWgToAowogs+/H7vtFdcjM+Szg0padAYurrreIbBfV02XW27w1YhyN9rWrxnoG2LNKA1SNe968ud+paj9PZiJvTzldmcDIDHSpyZllGKYpWu0Weiur6K2q7HMTCMP2AtQRL8pyHO3tCoDOz3vt1qQub4nkwgDoRl6Lzv28eXfXYxVQXHXNujVbt77ttbDIfC5ji+bZ0lng5KJrbTHd1vykZxqfgkqniV+nyqrYgLbqwNSxFllIltE0g2lyTzYQS9BbX1v9XWdPa4LyCWX7ZNPXYDyz231F/S6U53qN+H4IH5Fk/UVFgLBgxjDTt5nprkHZgFmCBFeJyTNjmcBFDp/p3qSlL3Jk6UiyBAcnMXbu7yFLM3Q7a7h2+bassShiphgpJhmkMgC8oWSSh8EAvneCMk0R73yJ3Ydf4u7dezjZuYfhwR6yAuhv3sbW5evYvnoVm1evo9PrwQsjjHW+FTOAUz9SAL8XwGNNVELAJUF0JSwC/YGu6W5o5/l5GipK17lryFDlV6T0LQKgL7MeFtnDTAa6Arx13VfeTwEBFAicGwCdtk6B56sCnve6pLxlJjiDGTJdekMqk2sKUOaxKRYC2y4Y8IyfmbMRgfNHjx6JPSVwzgxCgvVCJ8/6xYFiAODfRd9ZYsBij5ll69x9fa4NUBdY+jVvbmQ+uOlkpQB9LMUwBdAD5JRlWaK9toXO+raULEjDHhKfpUF05iBr1FMP07HQGRNMCrMRfKE5puSnc7j0DTRfaCTwCiRgA+h879K28zOuZ/4Iq0i7PaENtp+VDJ2wbVNVX6lQbcu+IlnKZAspkUqgGIRiutXpKvsRKhueJQni0RDxeIQ0SREKlbuvznhQVO6mTM9cG/4KZPRKu3itAfQcEeuoABgFXeR+KPM5jEJwP2ZF7ABjOZ+EZYJ+to88ieFlY3TzIQ6ePsXDO3fx1WdfyPxtb1/DO+98gK1LW/C6HvKAgRGFsOMw2ELVuecPMWBV99zXZxipgy5DUVZUtoG6DHQp+fJKZ3HSmZSWqtjbXsXVyNhgmE5sSvqzdO4605tAuQcJMGCIYcHnJgYwmDUsDDGZBNodPn+Mx7/9G2F8KHub8K59jI9+/GNsfe9jeFu3kScZDo+OcTIYCrX7CsboIFZzW6QIykzmPvV6Ml/MlB8Ga8i9EH6ZoZufNBnoL6EE5nxikjZ45jo6OpJAIwmQsEq9uX6Ml7jsG/XVBkB/o6azuZlGAo0ELqgEGgD9gk7MBR1WA6Bf0In5JoZ1EQF0c99ToER94mbovKjDYRFAU67nZEPbAN4skK4KDDHO2xcBrI0j1jxc2Hph+nXB4nlt7T7PQ8/qaJrdOZs1F7PazgKuz+rPaUe6OCi0o6Bqjs33bZDZlpF7b3Z/9pjtObDHa9q7bY3O2W3rqJ9tParqu25Oq+Rm67r73tW1RXXFBS/rxjhvHtx15sqsiiLXzkCaN782qOKueReAseetak1WATbT79App7IahQE4iCQaP6YTKEtVfd/VdXT7q5KVakAaRSPsSzZukaY42H2G8XAotmml25G6moYIuiAwyL6/RQp3c7+L2s5l7aGtL/Pmvm7N2uvbnX97DVbZcXc9uvfprm0zXmMzbP117Zu7FhZZa7aNsddK1d6oxlrHAcq0Zn1FizmVTmADjU1gslO2kwCoAsKLkuToVj10OzPd1PC09tTatS3dqWxiMx+sTTrsMvOPcHmAbtFSQAgitNCSz0FaVKFGlYK1Jgl5+ptgoJ+IQ5Y8EGM/Q06ndZ4jHA8F7BgcDbDz9RO0W22s9Naw1r0kALofBUCoajRmXow8SAV8afkjhN5Y1nK5t4PBs8eS0Xx89ysc7DzC8ckQiNaweekyrly7jq2bt7Cytib1chOCLKyH7vmITf1HAuiBAtN9yt6A5rQDBPyFzh3wmY1PyvOQAOdUTrYNE9229jqbTeCUXa9hyhVHvZ5DNxjPtYXL2k6I5FX2ZUlWBD2gJCeAPs1AZ6YSr02qT1Iu9/s9dNqKvUMokEtFs+4zuIIzKzKaAujuXuquxziO8fDhQ7HLBL6uXr16KgPdULibzCgOdAJy6GxWe/93zx5Vf6vdm6XxIqu+us3Ms4egfSWiMKoE0NkjM9AbAP3F5d9882JIgGuedsCudy72lHtHpOi0JZNcB1i5z0r2mWC6ptR+pLLVSwEaJXudwU+aKYhBXGGrLZmVLMdDkJwAYcJ66MOhgH1lTkYhspmEskURBCSIHungsIshwQVH8VoD6BkivbcOgxVkfkv2oDHP5WQIKDO0SwWcBvkI/eQJkMYohkfI9h7h3p07ePToCfb2h7hx8yZuvPMBrtx8XwSXehkyT+3VDKDTOD2CVhdRqy3AIancmYnOfYW6KHo2CXKTiCewUIA+AE2ozRWZ+/nRrJfn07WUPGCQgrkfs+ObM6VsffqsyfftViT7OdeMAOcCprfQjpSsZI1nmVrnowMkzz7Dg7tfY2d/gH2s4pNPPsGtH/wueu/+BEGa4uhkiJNRInt72y8Q6vlhUCKvK/OGlmI0kvNYR97zfNEqxpMa9AuujKaZJQHXV8F/E0Dni/PBZ19js6tKfjXCBBoAvdGCRgKNBBoJnL8EGgD9/GX8Jl2hAdDfpNlc8l6+KwC6DU64DhN5eLNruTqH/zoHSxXAu0jfy4BGy47b1ME292RupQq4WWYcS6rVhBbRlesioDHbVD1ImfHaYFTdvHG8dvtl59i0rxrHMsEBRh/42x5rle6YMZvvmEwY+17MPLgPpfZ8V4Fn7vfqgOOqa1Xp0Dx9mKW3y6y1efM2D0S112MVIGqPxZ6rqrauThiHapXM3LlWUNZpAJ0O3jhLMS5yrK2tob9K+vY+UtZZ1muA90dwiM61LI5x8PyZZDOx/5VuV2qjs43nEzzXmSwXAEB3ddnWIVv3lrVBtl7Nm3tbRxcBAO01UmfHq5zui+iVsctVdthdX8vIxNZBI9c6J5T0K0hllZe0BkAXJ7OyXawSetZuFVMgVKqLq4zdU2tcZ6Db68tu4+5VCo/XdNz6dxb4GHWZae6j5YXolW2VTehFCNHWALoODuBSYx1xHS9gMXqjDFnvsiB0i5j058zeJrVuPBKg42j/GI/vPMb6+roA6BG6Cmxh7c1AZS4TPGc/lDOp3L18II7c1nAf5ckhTk5OcHLva+w+vI9nz3dxEgdYW7+Eq9evY+vW29jY3ERnZQVFp6sy0zwfY0/V1CXdKIMQZL+QDGsFMocE0CcZ6KyPqmScE0CX+JqpvGy9l73UAL1arq7trs9AV3T7fC2yfmaN4ex+yhmgzWLgxZSt3wXQmYnOa1+6dEmylQhy07ku4yGLQJnL/NAOEoOQQAYB5JUMzVpy14ahbWY21OPHj+V77JsU7nTUsz3tM99zng39M8GuPJtSQZv1UHWuWXbffBEK97prnNnLqC+5oppmwIubgc5+GgB93qmm+ftFl4BZt7SlYk/FHqh9S2jWW4q1x9AJ8292uSP33GLsh6IYDsGAmyxTZXjYD4IQrGTOzwVUj1oCCrEMD8FSZqsz8DEejXByfCxU1LTHMgZSUzMDPc8QCS31S0TPfBsT810B0MsY/WIX5fAEx4/v48Gv/lZo24sywOWrb+Ht27exduk6/GhVSoFkfo7cL9R8MrNds/Iw65ylSvg5gw1zyTxX+idtGwB9Ej9GlgYGEVCePAdxf5dARjmL5DpQjmwOAUIvgRfv4Nn9u7j/6Dk+fx5je3sbV773fVz7wc9waWMDuR8hzlUATDsoEHkKNGedeROk2ADo52NEjA21fzMwQubW83D5yhUJIqINlfIXlu/mfEb0+vXaAOiv35w1I24k0Ejg9ZNAA6C/fnP2bY64AdC/Tel/y9e+UAB6TQ10+2ObvswGU844hZ36rGw7DyCry1ydB9S4DwizxlIFeLhO0CpwtEpNXDCG37OBGhuomuXgXUQFbUe0cYa78p/lQLcdzfPa2eN2HVr2v8+AlHqO7TZ8PwuMr3pYW6a9WyvR7c8Fw6oyyusAsyqq/Vng2iJzvIiTruoaVXNt9MDVB7PWjCzc9XMKXNPKt+gamvVwXQVOVpUxcMdt9N9em3abuvbL9K2QqAAZM46EqTmS92leICkLbKxvoLuyiqjdQZaSKnQaREJYkp8xi2l4dIgiJa27j47O0hCQPaT/rVDZ7V4gdZZZdxFhW25PQDldW1kSVo1RzRMUWSLOZi9LBZCSjE5xERPcUvnFRKfqdM9dr3XyNJ8bvbZt8qLzavddZxNtXZ01Ztvu2mBbnf229WCZuXdtvrteZtmMKtm6+5hr5+1/n93zCDQqkFvGMXmjssjlZW24tt2XytLyhWmquvQ/qT0Nydo585K92PQtF9CXUQi3MCxIG6VjChxVDk5zL2UYIm21hUbdI/VppOh3VbYxs/mYja4oz5khKHrLTEH2F/ooSZtLx7XPzDB1r4HidOcXEOWJZDSNB0MMdvcV0MIMwpwBLD7IJ1qSU9QDMr8QB7lkJ5cpSr1+osEQGI2RxDGK3QOM9w9wPBhglGTo9vvYuHQJa6QIX11D2OsxpUo50z0PCSnqmd3OjKpC1e0tkhhFOkZeFAiLDBGdvQSCJDtNyZD024Siq2zXZJ2Z+vOUCRF650VujCroRlmAKXuL/bWqs4dt56ts8enP2LNyhJM6ltTIlGeSlxiOxhKEQNpVOlr5okPcBtBF7zSFu8lAp8NdqNaZOcZMMq3H7p5nAHE6cAnQHxwcyDVMTU5SO7NPOxhRgpQ0yCF06JZu2nbBPdvU2cazi+Qsw1JVG/ezqj2/6vwoQRKlN8lAT7JEgen+lMK9qYG+iMSbNt+UBOw9uWpPM+Nwn9u4rs0P25j6urTpylZoELOm/njVWZQYaBQGSDOC8uTOUBnoBEf5nqC6EHD7ih6ewTikcw8ICNGuayr30XAgAThsSpCQ+6nQdVv03d+UfF/6OmRCmW7nZ7qb9RyxyLVzr273Ud924w2q3Ad1MQlensrJgUwAJ1kLOUI5M8NvCbBdZDH6GMp52Dp7DKAAACAASURBVC/GiIpdHH59B0+//AyP7/xa5nht+yquvPM+Nra2gM46Rl4XCct+MJjLh+hgEEbyw/YJAy80c4znsx50IXsM9cDsLYrSXAmVDDTqLFaKjqhPqTCLpImrXsz9n5aNu6frK+r4Q/sZ1d7T3c+X2dsUhbvOQD+l60Icr8ZqlQuS0kASAKcyxCX8WM576mxI3WIginpWyVDE+yjGI5ycDPBk/xiHh4fIvQirWzfw7rvvon/1Jrz+OorxGF7YAQJVQsvnb3hSXoFnSwnGCwLEY9L385pajosobNOmVgLUFRPMRBmz7jnZhQiaX79+XRQ1TRIVlNS8zkigAdAbpWgk0EigkcD5S6AB0M9fxm/SFRoA/U2azSXv5SIB6PYD1OnbMI+Upyku64BmF1g1fZ0FE6ZXMYBVFVDogisuAFgFsFcBleIsFwrAKTjgZj/UjbXunuSh2qK6XaZv9YC9WNaD7Yw2Y3GzMc29qaxZ/0xmx6x5MFSpVeOpmzd3Hqr652d8KLPBuqpsOvNdN+vbyNPWNTNG+/qzxmj6dp3d8/TK1kXXMe/OXR1oZq8jd7xLmgppXgcQ2OvHvq+6cbvjXXQsbvb/q1w/59H3RGYaQCcYpijcA5XNWpSSgcqM106vDz+KJBpfHER09NJplKeIx0McHx+jGMcCEoYhMy8U1aO0jeiG0tmc8DWA3mJhTjVvdBd6ah0o0FA70RYE0G2XmwtMuevQtkfzdLxuzdprxvRvg4SnwbjTNsz8zc4+m2UrzBwtYzvNfc2yy/PWi63zdevEDjawx2l0lb9tUMBdR2fsErORNZWmQNZmYlVUxZmyJadsXQ3D9GS+2QNrwzqlT07ZIKsPI2861MTTq/dHycrTe6RxaPrU47CrKM+jAHFPgc+Ew9OSoSkBWqWHkHS6BQEKpRNcb6lkj7OFuF/lP66h1dQTKnQ6aZlHKOsizxBkIwlYybMYZTZU64c11EPlsCXYnWhgxisC5FkpjsBwUMAbq7F3Yg9Bpq5HyveoFUpWYmtlBX67DUS8H1LOqza5rxznecGgmkT6S0bHyMYnAgqHRSJjpD6EJQNd1BkiL3im0EEHFmBs9jHRTz0BBH5pW9y9wwXQzZxTjgxEOI+zhy9xFgrw5p2T7pj7NAF01io9ODgUms9xHKsspcuXBUDvdbvodNqTDHTWQFdrhKZQBR74fghf0+Db+4zRKc4hr0sHLm0qf3htUomSCYTgF/9NPbazWOU6Vg30urOKvY/Y4N68Pc7NQJ8HQNl2cd75QAqIlAogyIscBNAFAPQJP0xroHc3VAZ+GvWRNjXQ501Z8/dzlEAVgG7WhLtXc52Z9UrgkuuWa5yfU5+ZFW5nN1Yxwsy+lVJYftQerEqVKAumsoknZyz9vs3r0Y50OuoMR9AvTXF8fCRBQWLTQ18A3IgAKuurn6Msz6VrAdDV/lL3LG6f78wzQtUZpWp83Blm1ft27W+Vvay77wwpeAhgsBSrrJSIpDRIq4ykZnaejLDmxQjyFPn4COnJfTz8b/+IZ199jsHJUwFlt9+5jc6Nt2V/GgRdHAZ9tff7oTDEECS0WQ9G47EEWrB9FBHAVQHvDOxTMYY8l2gwWc4o5jxGMFkHvkkG+xRAX2SPMOdGey7M+1PPpJq0R85jmnXGPkNzv7A/X2Zvk3UyAdDtWZkGbtp07hIcJ0dCVZrFgOkSuqIZdQITapBnclZaXV1BO/JRjI/x288+w6MH9xEPh/jwww9x5cMfYeXGbQRZhjTaQBKsqKDh7oYA7ZyrdpCjHQVoRQHyo2cSPMFgzdRrLxi0cC6r7I3oVM7NCU/Nioqf7xnkwEBJls0x561ldOqNEMyCN9EA6AsKqmnWSKCRQCOBl5BAA6C/hPC+g19tAPTv4KSbW37TAHTbYWo7/81DZJWjkX+rerh3gQD+2+3TfTg1fdWplAGBXEDn1IOsU//Vfti178++tn1fi/Y9b6ynHnMt53wVGGUDOhPwz2EBsB/gbdnWOehdp4z7HXv8Rn5V4I0B58+ASRWTZIAHV0/ssVTpmKtf9pxVydl2Drp6VeeYrwIjXRlU6WyVnF7U5FXJ18jDztx37898z10//Pcyjq+LtH6qdKLOqafgsUAAKWLXzDo12ZcIIwHQmbHkMSvQCrARwDAdIx4NxdlQxomAf6QTjehH0xm7lQA6ayxHKgP9VQPoVfNYZS9eZM3W6Qr7tx3n7hpz/+0GRLxK27no3FfZuWXsgetQMuuqCqRbxG5Itq9CL1V97ElkhIRfTKbQjNu2neLgt/Ym14aIK1TXlXX3xcmc2vnrek8RxyztgJ5fc2+8H1OvNghbKKOuYNxp4GHYVpmEkr3N8gZZhiAtEWTK6dzrdsQ5zvcDD4hB2nZVkJT3zKWzlrOeusoC9ItMZaYXGUJmfefZBEAXm0PadxmmyhZXrkCgzLk+1fV7aYBOGYkzMEIHnkeKXx9lm1JXVKEEU2SeeM8E0XnfMhEFSsnGJmit6vfmyRB5PBBHL9IRkI5V1lQeC9CvZKpyF10bemqPmm68kpXv6l89gK7CDUz7V7l+mGHGe1UZ48w+V3WJ46wQAJ3g+fHJCRJmhvn+NANdgDAFbrOeMOdLdFSCPxQgz+zzWQA6+zMAOp24rFnPzwiem1rr1B3RLyvg0QDohqGh1tZXUMcvst++CIDunqlcuzSZO677whPK24LUuA6AznZNBvois9S0+SYlYM6UZh3aZwM385x2kowSRucl2IgAtaZsNyC7OUNW7cP190bbrfZHAuamDnUdgM566Lwug6bCdhv8N/Ico8EJRsOhAEjcdyQQksHG+esJoLvlP+rO8uYZx35GsG1X1dklUzt27avO/i6in2SiKbnnskZ9Rqr9FsIgBGJ1RgjKHGt+jCAeYfj0Ph7+4i9xtPsMeTpCt1Pg5s2b6F+5jnJzW50xgi6Oo1XlR8gLhGT7IOW4DuzgfpOkmaJ4l+CJlgRstdstKR3DPqRskz4TGW4ddU6zQGaf5x51frNlXSX3eX93n+Pl/GWV6eH3bQDdnruqc/gsuS8NoEvWuQ7emwDoaoSShG9Yc4RFqICXx+j1e2i1SMUV4+n9+3h07y6ePHokzDJXWKP+9sdYv3YNabCOuGhJkGLQ24TfVjW4y2TAPHmEvod2PhAAXbLTGwB9kSU1s405c7GRBEomiTzP0l4zMNKw/rhnzJe+8BvSQQOgvyET2dxGI4FGAhdaAg2AfqGn58INrgHQL9yUfHMDel0B9LoH9aoH8Vngqi3pqu/Om4lZjmv7IXfeeO0xLtrW9L9oexvMMff1IvfsgmcG1LHvt+5BaN5YbXnXtZ03J+7f3Ux51/kgTooKsL/KAVEFntv378rA7tuMq2oequbDBpdnyc3V72XlM6/9vHmYJ7t5/S/z96r1ZsvYnYuq9W3r/DLtX2b9KKJClWlL51NCYCYvxLEadbtYEfr2tgBrBLmUOiowMB2NMB4NMCRFdJaCcJGAdAKg0wlYwAt9AUbEn2Qo3B0AnXm2shbsosMvkIFepdPLzOE31bYOTLLX4Tx7tMjeUaf/VX3bujer76o+bdtis54YIGGeE3Uid5sCdMKsPuUYMGSh1CUFoNsZT1ovdWeSf6YdmgIEm6anKQsmjAfuehPsmDqpmRFUgAmdpKqEAWlVVY3rCF7ZlrVB+vRxS1OrS+ZxgZwZfKMCfgyiEiARZMg+6azrBchaJGxlNjgBRIKJBVZisjiQ5YE3wMwmrqcMfjnStWnHKPJjVXOTzlQWkRYXboisVE7sPA2RZyoYplV00AkUcB/6rJ0dijzygFnU2kHuc/WqXKtcWCFU9pkfeEJVKi5slmJgxmI+RpnqbPj4GFk8EMcjPyuzVNoEpS9ZgLP2Gfmbni/T9pRdJL13xaKcwuf1++MLrx+pQaoobAmgExSgro3TXAB0OlcHQ5OpGUoNdAU4tNGKQi2fswC61CpnBrqv2tggm1kz/IxgGzPQ9/f3cf/+fWnHIKbNzc0JVbxQnDtZ/QrL0CvE4QyeJ4uF7J4/DYY4s1ZMLXvrvDLrLGF0QmyJroFOGRsAXVG4qwx0vtprW5AM9HYbadhF4in2koJlGbhOGK7BII40RpYmCLMRfInAMbmDr10O7UJT0jT69iQgLAkayLNBOzuwi58LQEmadIJiGryeBF/JHqazxHVwi72uF7s77kk6A130XW106lynAU0hBVefk56blNDMfG/3erKP0dZn8Rij0RDjEYOhNKMI6zsXZhUuNpoL0UoOm8uNZN7zpv13hrQp8m77ZV/wNE35qVZzxpW3gNRTetNCW9g5eLaIRgkC0vAHHtrjAyR7u9j7+gt8+bd/gXYrwtrGKi5dWcPa5ib89Q0k/TXZZwZ+CydRX3QvzFQgHz8XEF0Hyx4cHmI0IlheYKW/ophOQu5TZL9RRyBqj5yJGGNnyoScKpozvctZtOxn6eyr5XbmOV0IqtRzR9WzkX0unfdceHrWmIFeUd7HCg6wzykq495k49vURyqkQgL7dIke2ZtaXZD1oR0CbX+A4d4e9h98jZ3P/wlHR4fobpJu/0Pc+ugj+Gu3kPprYivSzibQXpV5ykaHKLOYMY9YCWIEhSrXkPq9SR375bS9aW0kQL0xrB+mPA6z/snGwbMX7SR/zJmlkdxpCTQAeqMRjQQaCTQSOH8JNAD6+cv4TbpCA6C/SbO55L28zgC67QRxHwTrHIuzHuBdwLQOLJUHOMuJaj9UusCHyaaz+7YjuetAFPfe7AeRKmCXn7kyqAJW7YfiOpC7ToWWAWrtvhcBKU87P6od1K5s7TlwHWLzQC1XD+pkZcvdfl/nkHMfAF2HQ9Xc2ffujmuWk8KdPxtUmyWrqnuaZTbmAYHud818L7N+5jnWFtVJd91XrYlXtX7cDKhZDic6eQrmu/q+0EqPkkQ52NptdFdX0e31pFYiJhm8KqOSdZmTwUDqn4uzgd8JfJWBblG4k8/dZLebGuh+GMHTGegvXAOdQL92ZVXZOdcWmn9XtXXnZt6arbLhdjBMlc2wx3Oecz/P1lbp4TznUJXNnweQsU9XJq4e1tn5SX175baaeCk1mbt8ytriBkBX2eWKat3cy+m+Vaa2mXtCbrIvCeXC1CFrZ5jbMjHjLoin+z4CyR5UtUmDMoA3ZM1xoAhyZC0i5UQqMiAeIxmNUO6NgaMMBdunKcNVEK2uori2Cmx0Jfs2afWQ+gHKLEdv4IMVNEvWSGdjASgzwB+JU7soRijKA5UNTirXIlb7ftEGSuXsK/IO8lzV0wz8PqKwKxSVzCz0JfAgR4oBfL+U+/H9lqa89cBSuOxOJaQTpCT8wpqf6kOvTFDymlmGbHyIeHQkVKNpPBBWCgHt6awvVbCBmYuJHMlkYXnSpWZoRfaaYu+3AijMewksmAIY7P9V2U6PNBrMMJSsfKVjvIdhnEoNdILb41jbyCiSzHA6WCVwiJT8EmCQwWONWqFWl9kQmRA8J4gufVugsxk725sMqL29vTMA+srKimStmdIv7GNyZnMA9Dqb/0L7mUFO9PnS3s+Nravac2btjZNxcNx5KVmWLoDOEiJ8EUDvGAA9IICu6pE2APqs01Hzt/OUgMngdTNhbWDd1Ds3bbhuaYP5Y++N7r4zbz8+fb5gOFGqPvIIlGu7KKDgFEDn2Ysv1sKmGeUYev0+om5H2IVQ5IjHI7FvhtKY3+gKNfV5SvLV9z3zvLvA5ebZyIzsKhVCqXoeqTrzzBpC3AmQ+Io5Zt2PEOSFZIKvxgnarTb80Ef2+C727n6NnS9+i/uf/gK3bt7Aze+9hUtvX4PPMhedLkadruw5Az/EcdCWfbxT+AiSQrMM+LK38joM1uL+zdfaSl/tZ5ohwZh+OWHpsivcr837SRkWzTg1697q5Oqet239V/skz3sM/lAlpIxPge3cZzqzLheYZmki22YtgF7Vi2IHMGMw+7hirlHBCZNSP2EH/upVhFELnSDFqrfHAvQYP7mH/d/8Lb784gskXhurV27hgx/+EP23fwp//S0JojsK1pFFK4qtaHyIIosltHGjw1I+Y+RJjiRcrRn7onfftHN1iPNqgp5oC3ne4rnLvObZhu+aRBsA/bs24839NhJoJPBtSKAB0L8Nqb++12wA9Nd37l565G8CgG47FY1A6oCHWQfzOsCmCtS0H9inD3ennc0ciw2gG4euqSVmP8C6DoAqMMW0rxqn7Rx2H0JmAVfLPKjYoLF5ILIV0O7LdVxXOT1cYMeWQR0IVDUXrqPZnY95jh67z6q29jyZ9+Y7NpVy1cOfDSTWzXGdDKtkZl/DlYVd17EKNDPXt50SixiQurmr+q57j3Vrs2r9LDIWt42tk/Y4q9bDq14/i5YGkDEKgB4KVXFGh5t2pLW7Xaxubqrsc2an66xfupwI4qV0BB0fC4AudZZJtRuSHlQB6Mx/IhBKH64NoBOsC6LWKwfQ6/TKdpDYOupSdto66Or9Ijr7qgD0ebpSZ+tm2eUqGbhOy0X2n0Vsp22T3LEuYg9lb6KDcjIJpwH0aeFsOlantOPMFJbxkXbW0JFrpy+BuUKqktMROyHZVNnnuQJLjb10x2j/uww8+Mzk0uA5Mwn9zAMOMnhRC2XbAzqpOKOTo0MMdx4LCJr89gHw9VPESYKVtTVsbW/j2vXrGH14E95bV7Cxvo589RKKVkdq0raPS/iFB14PLe09ZpZhMNbMDswWO9D1dGOkmaJQZ9Z5kRMk53peE+Ccsgj8HsKghUAiW4iHS4QLypB065kwTkjCtQCypBlnHXcOhc7EQq7Dsugd0pCK/AjCJDJWJCfI4mMFoI9PkCYqO9sbpVLHnbbIXmvUO5G1Lgeh5oRj1JmTFmD+IgD6S68f1nzX9QNIuW7Qo8E4wWgcS6aeondXNP6k+VSBCWQjUCweUifVqoEutlBA86ASQLcz0GlLWfv84OAAu7u7Ij9eg1nodOYaSlE7MEHmVBa5WjSL2LJZe/iZ/e4VAuhnbCnHzGALKwNd6o4yoMsC0JmBzr0obQD0FzmONN95hRKY2DAdHMy1aH54GdpLk3XO39Rtrl1llxWjhexzFthm97HM2ixLltdgTrQKtDKZ5gowPwugZ3q/4zrs9roqC73LoKsSGc90w6HQF0ud9rJEP1B75uv0Wua56kXuK5Va82dlUrX38NmHNt0+e1adkcxnowhIQwVQbwQtRjxgeHKCK16AXqeDLEvw/B/+C+785p+wu/MQa36G2997B1duXUf38rrsq+MwwklP0X+feAEOvUj6a6Ulul4k+8nzZ8/x/Nkz2We4t/DvEhw2HGJzc0PqP3d1uRB1AptmXRt9UHvO6VIq9r1V3af7XFT3XGvPiwug829mDfH79vOlzc6yyNwuD6CrME57z/Z9njun65lrR55loy6ijRsSgNzGGCv5U/UsdfQc8f3f4KvPPsPT/QFitHD9xg1c//EfYeO9TxC029hNWhgWquxOCzG8IpWyMGudBAHPWEmONFprAPRFJnlOG9cPxeacw2fPnondZpCku35fwWXfiC4aAP2NmMbmJhoJNBK44BJoAPQLPkEXbHgNgH7BJuSbHM7rDqC7YCn/7To2FwE91DPq2cxnFyQwbWzgtG4Mpk8XuLQB9Kpr2mNxAchZ7ZVj3qbbrcgqs+6zCrCapXtVD+X2A4/dXxWwaTs+ZoHcdY4Zc29mjo2c5gFGLsjt3rcLoM/K5HYdF8v2vczaNnJwQTcblDf9GWejGd88WS0z966j0b2+q5N2+2XWz6KycefLXi+2PPj+PNePAdB5nSqmCXttlDoDncCjZKDHsYCQ3V5f0UGSylH3o8AwD1mWSr3M8cmxZNgK3aTnSQYmM1dCAugCgpZg1q78NhTuAqBHQDitgW4o3E8BZvMo3HUGel3WsW3bqvSkSg/rgk7qbIK9DkzmmTvndYDeorri2s66/cBcZxm9MmtyFnhu6747Ztce1tlZe79x+7O/Q2aDSVvdUFHRKqBcsr40ZbMCCnSGcxjBD5hFHUjpARmnUH6qTqSGeplq8NebsLmbDHQD6BJINvckZQdIyy7lB3RHrAtL/SaA3ooUOMyk7DhRNduHA2BnB7uPHyP7+h7C334pdayDh8/QeXqAPMvhtyN01laweekykg/eAb73FvrXrqH86D2U166i7PeRttrINWjRIzsEvbN+jjxkhXOupgR5eSTrME9TFOMEeZGjjAP4qcpyDKNVBGFX1nIWBShCD0HgYezlYA1XyqTwxyqwQDLxlYwDkGZe1dlmHnxYEJTPBYqJWDeVRO9lCp9Zj5L1PkaejQUwSsasDT4SAMk/OoLH31YG+pl90dRV1QC6a6/rAXRNb290ZAZ1+bLrhxnok6OKALgKFGcGOjPPCYYwsIBypS6Qvt0AY8ySE/2pA9CZge4F4vC3x2X2dX7G/llnnTXQKUfJFO315Dp8bwIS3Mx+2VM0s0LdWcy+pmsT5+5xvLkFM9CrMmrt88kpe7MEgE4K96QB0OdOVdPgfCXAtSNBQjqIxpy3qPcGPOdvA6Rx3XL9uiwNJnDLPhtLIIkVXDTvThSAzn3BsHKYgLNAKNxVlQQFpvN9LjFjKks2arekFnqn14MXkpK+kMBIAqkC+uYZ+jp+a944LtLf5ZlDkWkrmNsw0+j3przL5Bwsb3RQmX0jPLOe5RzHOKccdSCeiF0B3raNm0QA6r9PzlrcPwm4mhIzEgSoamfzf+PAQ+57wkrTQQovTZCOR+h5OSKeu58/xVd//Z+w8/CBBNO9f/s2Ll2/hu7mJsJuD1mSIiOjTbcn4xmXJYYlnzcClHHG0wTW1tbx7NlT7Ow8xtMnT9Bpd0TnSOHPs8D169dx8+YNhMIKo+QiP3IMUr9FuvpjdW+KpWYiyooAAzUX6v+mvgZmc6t+bVFPwhOE8aaUMjL2vlIHoNvn8EV0Up3sTNkDZ/J1IJ3bj3mmVcdRfS86Q57riuuLN+O1+vA2biFqddApR+iOHyNlYMr4EMHRYxw8eozHO0+xu38oenbt49/Hte//HtZv3cQo7yLOVJmIVqclos6zBO1QBecVeYnSb8l5uHm9mARcPwb1ywQycR4fP34sbAwmwKQq6P7FrvzmfKsB0N+cuWzupJFAI4GLK4EGQL+4c3MRR9YA6BdxVr6hMb3OALoRURUYaAM79gP3LBDjjGO56oG9IvPIBX7MuOz+zPsq5+osJ6vpuwogqlKRqgzNef0vqmoGuK4CuI2MqzJO5bHdcZC4MjPOrFlOaXeeq+RrxmG3tekf7b9X3XcVWGXrj/udOvC+Tqa2HsxrU9XWdiC5MrUBgnlr4kUB9Lr1U6WflQ6vGetnGT20dWqWfi+zHszadHWgrn/zoG/bmio9l7HCR87KzKwFVxSIs0yyHrr9Fayurwt1O0FEzqFyFLPceSK1gAmgp2Nmw5boBL5koEutRTqPtNst91XtaOVrY/ZupCjhHQp3kYc4yrS05wHo4iRVrzPOS/25a2vdtvMA4ao1a9tQ2wGzTAa660ivskO2zi2rK+a+6myW3be7bur0xJZdlVzrZGXrbFXfU7s8zeqxxyeZXjq7XLLqhLqddSvpeNbZ5iEpSkPJDi91W15LKP6lHmoOnxTo4rq1AHSC3yYjmuC5BtANsEH7nLHGuKYuZzCJyT4PIpVN6HsF/GKMZHCC7N5jeP/wKR58/jnKX3+GzV/+VsCItZMRLo0UyJEEQB76aEVtDG7eQH7rFro3byL7g08Qfv99tN66hePrW4gjXzK4N9IuQtK5BwXSiH2QcjRFjgHSPBWnuDfKBawJkhCtrIVIMqK78ENF5z7o5EgitX6P/ASJl6NAhhxDXc1VAeeEzP0yQLvoCmgf+RG66Mi6DEgmUaikc79MVUaUppYvylSVdEhI/6vAdH//Obzx6IzptHXAOMkV5DMFaM2X6gB0j8VArdrBr3L9qJrzquwMHeuce+rBKMkQJ6kAZLRu1FsC5wS3lR4oqlmlbwX8UoHkqn69slQqo30KoLvrlP9mOQyC58xCN/U3pV6xyQbUgZjG0StrgdntjgznnWtm7U3upIlJthIuq75bZUvtz2rPBxU10JsM9EVPHE27b0MCsrdosMUEz9BG0DZw/fK3Ktngi23g2uWP/XL3Zvu5Y6m1OQHQzTnIAGoKQFcv2h1yBEExO2ign+Afg1II7gcdFTQlwULjoTCKFEmMLoOBvg0hv8Q1JWBzSsihbe9ZFrYzdq4CLK+ai1HGM7HaA8xZzn5v2z3OPwMobPtnz7V8bj3PJ7Tn3FvIVJAfw89VIAOSQ8S7T7H/xef44u/+C4osxeb2ZXz0k99FxAzydg/w2sIiwO+XbbX3p2SLKgvZq4qMQYFkigoxGJ6AZUKe7Oxgf28Pw8FAdPbK9mW88847uHLlyuQ85D7P2s/EJtbDKzMVpOg8U7t6zn/znk0Zg6rnM7VXTgMSPF6EFDnWy91vzJ84D8usH/W95QB0YdTimBg0oAF0E2RsP9N77RVkK7fQ6fXRKcdoH9+X82CQHGM1P0IWx9jd2cHOg/sSaNm/chtXP/gdfO/HP4bX3kRettS5rr8mbCxJEk+uKUGV3DtfYp18179qnk3MM4hts/k3AuhcN6RwN8whrh/puy7DBkD/rmtAc/+NBBoJfBMSaAD0b0LKb841GgD9zZnLpe/kTQTQXTChysFYJah5DksDILsPr3WgornGKWe2U5Nz3kOoC+rMam8DlouAOvYD9KKKY8vW/Y4BIN37niVXI1O3jSsz92G/yiFgnAbufbmZWrPAY/f+ZoGGrh6Y61bpQ5WjvU7mVU4/955sXawbh/2dKn2Yp7eL6oR7/ap5mAc2LjMWu69XvX6MY2iR9eOutzrdEfnARwbW5VWU63RTdZmV1O+j01e13xQFuwLg6IGjI4cADwH0Ik3F2dVl9nngC5AUaACd3p3MU99lkqupgV4FoMuYBH6xDAAAIABJREFUhV5az+4CALpJgKlaC66trdJT81mVk89d1/N09mUA9FdpO20HzyybWGdjZ9kDd5+ps4V1a6pqv5mur2oAnQwJBkD3/EjqUvPl66xz0ZugJRnoBNQLobE1Omuos0uEvnLAVgHoIqec6LBqb37ovMxYc1w8lR4ImjMARKjbI17Pg0+q7uQIOw8e4OjTLxH8za/w1Z07KD79Apd/c0faXCt8XBMQwwd6HckwSw8P8XW3g8HGulC6H/3z38PaP/sp3v7JjzF4/zbiXgQ6jjeSjtRDL3xSdia6JDzB74HKOk9y+GMFoLfyNjplVwIJ4LfhsVY0aVzbGdKWoskmgB57mUAMITKd3+9L3jllw5ruETpKTgTREUpmIgF0thAsOLcA9KBASXr5okCWDpEmYwGQsPsU5XAwoSm2536io4b+9SUB9Fe5fgigs2Y5500S88lCoAH0JGXNeWZ8KvCEQC/BJ2VvLWc25aXDe5YF0OlgJ60uA5Q2NzcntO3UObHFpIhnQINFjT+hk7WCEBZdm4vspcsC6HbA3LzzgSytAk0N9EUmomlzYSRgAFNzLmPQEEFnAugGXCdozuAXA0zXgajmnGrv14ueO6cZ6NyiFGOGetUA6AyULEux0TyXcT/jGLsrK8KqQpaXPE8lAz0dDRGMR68dSDcPQHdtEufL0IAbBZv1bJ55LZSe2v8n7CM6WMLohd2Pez6VfxtafOd3LqUrVEZ7mB1JsJpsuvuP8OS3v8GX//D3eH7vDm7euI633/8AW7ffl/IxPBsRQCdbDPvIwkjtvczsDnwJ4AijDvK8wMneHnorfVGVw709/Ke//EsBC/u9Pn7+s5/h7bfflmeAPFVU5EY/bTYrpauKhIbvyULDOt1Gh81v+zs2w5MJCHOf0arkzlIC/LGfye09xpb5vDNvtQF5OQBd1jePRXk+Wfs8G6DVx6hzFf2VNQHQo8O7qizL+BDb/ogPWoiPjnDw6CG++uor7I4D9LZu4mc//zna194FuhtKLzt9pCXEvuQFWWkitFstCYhoXi8uAaMrdQA6A0yoZ0Kj32rJb5ul8cWv/OZ8swHQ35y5bO6kkUAjgYsrgQZAv7hzcxFH1gDoF3FWvqExva4Aunk4nwW82iK0HxjrHMEGEFukzzrHSxX4OQ94cqf6ZdvPAv/svueBj/a45gGKrtPKfoivm4eq/qscK64jxnYGzHKAmTFXOZrd71U5BNx5sOVV5YSzAVV7jFVOdvuebMCs6nt2v3Wg2SwZ1cl0GRPjrh9bH6rmYNZ6W9RpWTc+28FT1eZF1k/VeKvWh7t+6ubWHVdRekjLUAA4umNIr86Ie9bG9FuaZl3TsfMarH+exGMB0JPhAKXOWGcGeqg4jOEzA5MX8j1x4EkGuwbQZ9ZAXxJAVzU/z75m2VHTepYMq+bObV+1TpfR52V1ZVHbad/fPDnMWrOL7FGm/0oHsQb76vYQV1YEaRWFuyFe1UAAAXPW5SYVOGuC6gxz6qbvq5rcpVBja7ptQzhKqlpNC0ri8cjXWcATHVNsB/zhfQidu3YK8zfBaa4JZnARaBDa0VYkGejUYcmCJpAaDxE8e4S7v/gFhn/9D9j+y3/E3u4esPcEa4fPEK2uo//eJfRurwOdDo4GA+zv7uLZ48eIdkN00o6ApPEHP0D/Rz/GtT/4ObI/+l3kmysCuLf8FV4ZuV8gbpkMdAa6ZCiYWZ8C4VjVbGwnEdppCwh9oeSVWgo+MGwPkUQJSq/EA+8JdvMDHA+PcPfrryXbORmlCJIAK/1VXNm4jNuX38XWpW2sd9fQR19RiSNEP+wKrT3BcoL7Mu+Uq69A3TyPpUZrluUI9x6hPFE05CYjk20mGXt2Brl44aeaMtGnmgwrKeFulcRZxNYuun4UIKWCLcpSsXJQtuM0R5rRQa4GRX0zFO6T8RJal0Ag5n4afbN5bhn84U8o3KtsuwHQaV+3trYEoBfwgxmEGjznvUgQh+aan2S9SZzH7ExLd80vstfyegwicc9SVbZmnk04Mw9kNiiVLPMyR5Im8p6Zsgzv4Ku9tgXWQGe2bBp2kXgt+byQjH4S1wNBOkaRxsKOEmYj+BKJxZkwlNaL3GnTppHAYhKwA1pc2nbDTsF1S+CFLwLsXD92xnLV2dVdP/NHkwOeyvxV4LkGA0vueroGuv1e7Kau16wDw3gvnX4XrU4HYYt00QTYEwHQcXI8rYUyfzAXogXHTwsu+4ShG58xMgkeLfgNHQhlzZN6xlHlTQzVehn24fkErRV9N+nR/UCB3jKnTs14w64ymaJJmMPZ/GGex7nvcPvw8114xUiyzQd3/xH3P/0l7n35BRgf9+67t3HjnffgbV6XeuyF10Lur6kxCOmOKqEUytlHBVyN8gxJkSPULASDkwGePX2Ke3e/wuHBgQzve2+/g9u3b0sGutrLlF4Jji7PARSpOucr5nVVmo7Z516RyDXNMyjPCgy+VWc7fkWXw6H+6feTttbZS/c8OQqyTA7vw5Q34H7MAA9+1zA8UIfV88mSoLJzxuAZabKvnTqUmCXGwLpSAhWEHEmzEMg5QWfJy3pi4Ex7BYNoC2HUQpDHCAbP5LwVjI+wgRE6K32U8QDjvafYefgQDx49RZIDH374Ibbe/SF6V26i7LSRRusg+X7K4IeyhaDVRpsBy8lgSpt/IVbe6zUIo3vGJrv+GAZDSdBCnssZXUoj6UDG1+tOz2+0DYB+frJtem4k0EigkYCRQAOgN7qwjAQaAH0Zab1hbV9XAN08RNsPhpMHMpNxZdOTWY7kOrDUpY2ynZAuUOaCGe44bAeNeXAw37HB5SoAztybDf7UjXniTNA3P2vM8oiunQ/zgCVXzauub9q4suDnJrvQvqZ5786T+AcsWj97jPY47DYCxsyh2Df92nNRNVb73ub1a/dpt3XnwW1XJasqmjJxomvnRJ0jva5vNyvWlqvbly3LRUyanfl72hkznQcXVKjSRVf+Rg8XGUOVLnyb68cAKu66qhqnAtADxDGdXxDgfG19Ha1uV+iwjaOMzkKVqZMhHo8kQzIbjaQ2oVC+h8yTZf1fRV8slMasl05nJrN6T9VAb8GL2srRxkwpnc2zTAa6yFdqMquXu1aq9NqeU9duVK1ZW0/qdNZcx10brk2x/13Xb918vYjtdK9RZe+q5OGuP+P0N/dfdZ/uvZq1ZGd11dnOqVxZN1LXQLdBL6lrrujSEbTkvYyp1ZH3km0uQIFy5DIDXQFn0xKdAqB7ynlrdIzvBQLXCkQAfeI71Y7YLE2R5KpiOF8KQFdZKKWuCe2dHCH86nP85j/+Rwz/w1/h3b/4hTjcgvQEnWIf7fVNJJ9sYfSTTaDdxv7+AZ49eYpHj57g9v0Wrhyo/obrt9B77/u4+of/A8r/5X+Ed31b1gja65JNmPkFRi1Nkcp6m7oaepB6aMUKlI3GAdpxKIy9iDymjMv7k/Y+jnGAwWiAX4x+jTuHX+PJs6f48s5X2D84QDJKEIxCrPZXcXXzKj66+hHeufUObl2+hZv9m+I47Id9rAR9kSEd2gq2JF5TopSsbdbWZVZjJnaitfcQ5ck+kjgWJ6RkPOoyEOJ01ueeCQuLmQcLfOA1bIhhck7R9W3P5ezBsItSAei0WczY49jjrEAuQMtkoDJvJgNd6ZYKEKBqGABdwQ3GSlET1VyJ6CbF1pUoKQsC6Pv7+xKgtL29rYKZNIBu78E2gC61lqXu6ulzlL3vGTu17P6q5KBYRMwaNudGu08b3LfXujsGe48Wu0EA3QuFspjXSLJEry8FoLO9AdAphzTsIWHt1wZAN+Jvfn8LEpCAD03bTjBPAhA1rTvPQ/wx2ckmw9lePy+zHk/fbg7PV+VJ1KPKFEAvSpNZy1rK0yxbw6BBK2ToqKNOC91+T9VD57ktzwRALw4PXksAXXGsqFeVzas65xibbLMLqMA9VTZGbJkw3qwoAF2Adp5zFcAu1zI1wq3MbT2KSQnxSb1vAxrb9b+JSCkSFIT5U5TpMZLRAI9/9Rd48OU/4eDwADfeeQtvvf0W1i/fwKi9JYFdaRkhCy6pwKq8hJ9kMqaOV6DLcLs8x3EWIw08rK2tYX9vH8+fPcPz588Rsu46g8TGYwS+jxvXb+DWrVsCGsr9W4EZKopA6ZLmjFJ7GVLhsnKfhd1zufk714t5TrFZf8x7e5/gcYYnPbPmuN64T5rsYO6RhiaffVY989aaCDnLTFbj5EBohb2pebPqzUwo3PUezvmnfM2+zn2qJ2URVjEINkDmmjIZIYiPBfgPkwFW8hPJ8g/yEYrhAQZ7e7h75w52d5/Lnn/r+z/FpdsfoH3pEobBJoqghzKIcOitIfcjOc/2kwPrnPEtGMHX/JJGx8x55szZxPNwdHSE4XCI1dVVCYpoAHRn9/GAJFBBM+3URz9VZdySTg9Juyvv49YYSaBKva3EfYRZKPtO2iNDXY6j4wJ/8VchfvnrR0jGT/Ev//gKPnrvKi5vriGSsm4lsH+I5Is7+Ot/9++we+dLrFzdxu//yZ9g5cMPUfQVxf4waCNmkDXtRTnkU5PY44IBvhJV5CPI+hKQLLsDA8+aGgiv+Spuht9I4LshgQZA/27M86u6ywZAf1WSfA37ed0BdIp8FiBtHriNE9V2QNrTZQCMyQO6Q6nmTq0Lihunq/tw4DoJ+Hc+1FY5HOyx2uOYlc3tAiaz7s84Luy+F3X02k5lFyg1srE/NzRr7jVd+Ro5mHG4TuGqsdpjtp3MNlA1T2b2fFbNmTzL19Dt2327elAHlpkxGz20ATP3OzZ4Zo9hXt/modO9H3t+qkD2RcyWoVQz9+7K172fiavECgiwx+HKdpEx2H0usn54DeM8qtLzKgBimfVjdLyqnzNzqgH00WgszsH+2hr6BNA7nQk9ozgNNYCeZSnGo6E4sPLxWEBzoSolfTvB8iyDVxBAZ7KwuNSmADp8BUCScnICoPsovWiS7bIohbvIjaCqU7velaetV67tWsR2ztJZI99lbZDrVHTt/bK209ZxeyxVTmK373nyq+u7ytban9n7jrlmFfA2WS8Cnp8F0AUw1wC6FzIDXYHpAi77gaLYpuZJVpMKyKCu6hLW4uulA8bX2btsOAHNrfc+a5qaidC1YAtmOuUEhVUwjgHQpda6gA8FvMMDhJ/9Cn/953+Ow3//n/HxX32KflfVvIzGTxH6IR6/F+HRu6r2dQIPwyTH3t4IP9pbwc2BYnl4hFX0rr+D9//5f4/sf/1j+LdvIeitAJ2NCYA+nFC4e5J1JhlmuY92QjkUCMe+/AiATsZvxfqN59FjPBrcx/379/Hv7/8l/uaLv8ODBw9Ersye439RrChBwyLEBjZw68Yt/ODdH+BnH/0M7733HrZWLiFMVdZz6PkItBOd4DmJYmUekYkDWmS1/xDl8T7S0UhshclCn9SS1ICDsYMGkLd1yAbQ7c8Z0CB16SvAkZe1nR4DLbQeEjBnNj3PRUlOOza9rrAP+L6ADOqlgyxI5cvMRAPfTFgV5MShSmbQRloBg0btDIBO6lCTgW4ctwTk7L3NAOhcZ1KXnQEguiN773fX5KLnKtsmqRIc04A0u39jy1wAve78Y9tTvicIExFAtzLQVYDKaQC9s74t+0wa9ZE2APoyx5Km7TlIgOvK1DwnKMYX9ZagmJ2paJ6pZM/Sa97sjW4wr7GNLp347OEX8AMDXOrsZbGLPqoAdNowAn5cS7TaKW1bksCPAnR7XfRX+sJCRNYgAuj5wf7rB6DTJoL70vRl2z33vcliFgutqdgn+5QE7pEFh6Vk9Amh4J5N9hvdv850l12A5wyrFIxr72w7aQPHkzFlATwd7NDPdlCM9rC/9xyf/u2fYXfnLtrdDn7yu59gbX0NZdTDINzAcBwjKUIU0fYpAJ02teeX6OSJ7MFZJ4LX60jQ14P79/Fk54l8fvt7b6PX7cr7pztPRDcuX76Mq1evSiCI2kMYGMZAATugQH2mdrYUnq6Bzn9XnQ/NbJi/mfunvku5HA2qm+cX83cG6YaadYVtmBnMTG4DoG9sbAi4yTnj341vY6Fl/yoAdNoCjl2z8tAG9FdXEXbXMPDXcXB4hGRwhHY+kvlp52N0k0N1lipjBNkQGI3w8P49PHzwQGje3/rBJ7jx0Q+x9dZbOPJY434N7d4KDoN1xLmHMh1jLT9uAPSFJrm6kVmb9lnFtslcBwxmpK6tr6+Ljgk1f/OaSKDJQG+UoZFAI4FGAucvgQZAP38Zv0lXaAD0N2k2l7yXiwSgyyOi5bCdPoCbqHRFKWoDNOorZ528dQCG3d4Vlf0wav+tDnwzbWygZhHAwwWLDHhSl+XrPhCba7jjZb8sMaserK3sNU0Rp6U0cUILUGuoUvWXjK9CMckZul1NKWdnBxjH9KQ3TT1nKOcsAdp9TnwgZs6cdmbeJjfhAHeiH9a1RQYTCjydDWlRsPI+xKlmxmlf18p6F4FZfYs4HAWZkM7Z90gEUxVg1RdXvyf0eKJwek5ch4e+t1M6o+kNzdXtfmw9nOU4WUTH7TU0a/0otdBZH5Vr82w2Xh3QOWtN1a09d43aa81dF2as9vqws8TnryNSCdMKqTk0GY2KoNaiptbIoAISp1mPJkOG9S0n60d4iIE0B47HdDoFaHXa6K+sot3tIiQFtKie7ktUqcTg5Bgnx8cqm5SZth7EKdTSNYAlA52OJMk4B3Jmt5h6iX4oDgjWr/bCtqJ7FBJCDXpKRqK2BlkiNRWzNIOXJfCY1R4QuCMAqrOJfealKB2oCkyxba07P1XzWqfHdaCTrX+8vj2/VbbQ9GMCUWwdnmU73cAVW1+q1oj5TGX5aupRiyJbidhQcFoGRWdVizy1kTH6wt9+0ZIf2RcUcajOTcrVnLCrgo5UvicMySh/KqwvbAb8Hmua554CoPljskxLL0PhK4ryEG34pQIM/UDV7qTzisnVuaSNe+iEObw8lXICrWGs+qaDm2BGnpEXGuiRypwIehdeuSFZ4yOvwKGfie3lfz5/PB9d+IjyEvF4jLAVwAuBIi/gxzk81pqUWs10JgcowwBxlzTTHvxnO+j8f/8Bv/x//xzD//xf8d6nX6MfRhh1IuyudcQJfe/qZdzZvoRup4Otx3voPHyGg4MjvL33FFvJCYJOgL9veYgvX8I7P/7vsP2//R/ovv8xgtUV5GttqWEq86UzvZUdUDLmPmlo6LnO+CnvZ+THiL2Ebm/8Yvfv8Pd3/gZ/9/d/jwfJPewc7eDk5Aid1RBpViCmEYhIQ+vDKwN4SYRu1MKNtev48eWf4KeffILff/un+Lh3W+QcxSFapIonCMM67GWOIAiRRMxGIZyeo39wgIgsFcMhTo4OhLVCsuTbzLinI540swzYU+NnjdPJGpX9jgkjnFN1rioYwKPxCwIUQiWvs+AIwrJNUJqMdcon0YwGJfyAY1Q2wwDBMsGs6i61zgPkpDlmoAXPJ9rWcRjCnsGyFVkqYLqsRWlD2vFA9FKtXaXRYnOsJWXvk8LKwYAlA6Dz/ggMEKQgzXOa4umzZzg6PhK7d+3qVclGE0COoDJlZCj0ZQ2qa3FMmdjaaS6d2afVHqEsLdVnenaYAu72eCf7mkVtm3kdpN6a/hNXrAq09EuGgyjw0JfQEPW5J0EUZv+lw1mXVyiZeaTqymcZGU3IDJFjPcrgJ7FiOPECBGGAPIgQl4GAOtHmVfSv3kSv2xMAPfF1aRHrjBWlQxQJ94sYUaapbb0AKdqTjEl3z27+3UjASMCAdgY4dc+hZk81ZwqTfW5KVLAfA8RyvZpnpjq2CXMWdvtdfkZYLkfvBcJZPjkdyNlKXqrmhQ76mj6rcrVmhr6clNCtFtqdjgRP+jz/lQXy0UBYRAiyF2ki4HvA+ty8qs4O5L/lfmVxm4cKZQPUfarTxvS3nBQQBR2GIU3PmPpRhWcPdXTheUHbOO4HmuFDBa+pgG8C/XI2Yaa03it4ndGY9kQxgtBOc3/iOZXvhXJdU2+LveL7kMC13lMkYPR01vmphy6Vuj+Rp9hfBiIQBE4zoVxHztrl6nwelAyY0gT7ntrncpYHMawALEUTqL2oUwwQZSNy/iNsFXj+5CE++8U/4sm9z7G20hV69fVNgnlt+GFbgom4R+Xcw/yeOgdxbgqVFS+gN9lhMjIVFAhCT/YT2tXByYn8bnfasr/IXpgrRqmOZj0xZ0ht2PXeJjuuKmWiBRN12+CP/eJ9qnU0pca3/22exxSri9IPpS/cc9UPGWDUWssUi01eIEliKZPD77dbbWxsrEsAALPnqaetMERg5k/6VUENZa7WiYQD6KBgNTwTADjduNVzj/YdGEYjKUHD5yJNFW9R3HMOFCmWJ+uHgXVBu43EA05OBsgGY7QHhTp3cv3oe0yDBHmQSszj6PAZ9nYe4Ou7X6OdBbh+4y388A/+AGnnEuBHcnY42rqKMc+gaYZupssQTU7TSn728+HUGlQn29qZ9ubbpo83PTnXBdAnARvanklWM8+vJyeiV2Ru4HnM9avZz5JTna9mvljevl/sbzQA+sWen2Z0jQQaCbwZEmgA9DdjHr+pu2gA9G9K0hfwOhcJQFd5jlOa4CmgchZAd4Ea20EiDyZO5pENprzKabDBcPuaLnBkAzAuUCQP4JajwTxgVD1AmGu4D9D8t6IA1TXi6GjSUeumrbquglzkvXYUT0Glaa+2k13aGuDEkes8B9jpa0/nt2oOqu7N1Qfz4GRnclfKwqrRZrJS7Lmy56DuuovoiYAuGgBV/NnKcTN9oJ7S45rrGNlPPBkWSE1HjKHdNbNl686kX2se7DlYZMx2H7aOVcnEnV93Pm3Zmff2A3KdbM16NPPprpe6+3DXhH0v9ndMfwbwtfuvupY4xEqCPDqdVNxjxtOknKdiV3ROqqy3KTyqasTqGo6ktzaAqII+gSQvcDBI0WHWxMqK/Eh2Y6BhF2dtHh8e4uToSOwYQfOQwFUQCMWiOCAl21c5nuiuIqij3bviBJIM9DACQuVs+//Ze7Meya4ra2zdMaYcK7PGrIlVRRZniqJEzVOr1eqvpe7vgxuf/WDALw3DL/azDfjZgAED/gEN2IAfDBi20UZb3XJLLTXVpESJak7iWByqyJqnnDPGOxpr73MiTkZFZmWSLLGKjCATGRV5495z9pn32mtthWFNjkkBBk3dcnXY0mnm5YnmVRfnrX6DTjePjkfrgB3u30NpMqyzbnj+ddvm47S9C6BvNwd81HnZ9g2XUe/2+eF1R+ZuAyxK/+g7Jx2g0qk8nc8WrBQHdT94gm2k3wmKOsJCGbeB8L7V8UipPMr28xq/IHCZ63zDjmAA9Nw4Hgmgp14k/ZDfzgiuy7UZ8qAr94vKKsKyagD0KqK4Lsy+TlQgMbnMa2ihTNrotduYWFlFQRZWp4N0ZRElnf1BiXTKB8IAYXUPqhP3S2BIpx5hseEjDmKRjqasHxm2016EWuGh1+mA+JwfGnCzTTl2E9CVUB4wQB76aE/GAmyHl8+j9tP/C2/98pfovfwHPHjxGiqeh7XpKVw9fgSHH3oIy0cfxPV996E6OYn5V99F5dW3sXTpEuZvvoXp3g1ENR/PTZZYma3jwKlHcPK//B8x9dCTCGYmkE0x+EDnasYEyItjwcilMkhBc7QDXT9D4ueI/RjrXgtr2bo4yH/9wa/w27d/g1deeQW9ShPdsoMsTzE5F2NiahKVxgSSuMTK+hpWV9bRaWt9pzGFE8FxPPbYY/h3D38P31/4mrDTKl3+VIFaTaRLS+ZVjSJ0Kz66YYEUKaZXmqg02yi6XbTWV0S1guoVUSUUoEP6R655gSUzuBNcZoHoIvRRmNyyDMTJDPjACa4PoBcWsDb3UUgZXtkzAHqBMEwNeD5gUsNjrl8NBsmLEFmhADUhJ409MykBxImfo5d0pfwS1GFYigQaKhULlt3qih5eK8RXL7LwBDMU8OH9aDu+yKy7cu0amq2mPOPwwUPCFhTgxwDoBBAYjWhBb8rp85UGPlIGi9guYsEgMZYBhphXVzuQft/g/gpvD70sDsZ7exPo+fMmBQKBIQOai0xmR+cArwffM3meOUebuD8GKXD94hPzgjbneKdtOZY8xOwr3hq8bkdBjpDXAN3Cx3paYnV1FdV9C5g5ekpYYFk00QfQbSVY9ihtoUi6yAVAbwozr/QCJGhI0M74NbbAdhZw92OjlFKGz0ZknVvQXeYNAWo1QNDd19s9xah1+xNpEZmztsr7bAF0PklHuAQzmvcZ5z4TVFRwTjPlr9RriCsVCXQq8gSddlsCoNJu18zX3PvpfMk9H+dvUYLi3GQDm2TdH9Swv3QJEK6gfoBKn21t96WS/tsJ3uu/NwFVtCOv4bpDUCsjOMqUGQQmJR+51jnjmk2xXu5NBTg3PwzgNGfaTfs0B+3vnyvNntJljQvDPE0YBSTP4UosADbLk6mMd5GnCPJUg8XLHGHRG6T2MGtYVvrgj4DW3AtzP8KUINkiKum6BAJ2ywwXP/wAb7z0ksi4H1lYwEMPPSggrdQ1CDWEkfdgOTyVL865R/F0TZETggSLcY1NEHq52IKAPyXbJRVTpgGFBM1dmWoBnN1gbtOLnDTh/Qb2a1X4olo1OGO6vo9hH4RltrvXDDPH7Xktywt0kwzXr19Ht9MREF3W7VRZ67xu4eABTE1MSJ1CquoYWX0N1TT7BbPHkHbpB93znKKBmxqwcWtgtkLSuh/gWWpzGJp+ld2hvy+oViQQJQh9JEUXbaZCaGWobPim7zFYQlNAdMIESYUBiIGsW+2Va3jvvffQPn8Vs/VJPP61r6F28DjCakPG6vq+A+iwvZMc1TyWAMl+8J7W1DkfDtLHjAyS62s+2Wa0V+n3Pg8Auja7CdI0QRuyJzVzCecY7qEp5U4AnYpAdm9ofQRWBW/YBzA8dj6R+f4uu8kYQL/LGmRcnLEFxhb4TFpSEKOFAAAgAElEQVRgDKB/Jpv1jlVqDKDfMdPe/Te+mwB0l4EuR5T+IdEcMWx4uTHrVhvnUWDZndpkjwL0hkHDUQCo2zNGXT8KqHEPIfb77r0NN0sOngR1+kDspsP2QDq1T541B0IneZx+MghVV0CQThOH7d2nPgwK07+lOo5dHla/0foR530buCCcY5hBZLqhV5gj7KZ7O88whba16d/JZfbbeo0Ci/tfGHJmbDeKCe4I8URpH30AXWtu2QPKILDWsPXa5CAxf9wMoCuTz3V+DPcb2yc+7kxziwNn2K6bxuPgacNgtHvoHS6b/dtw391NHXZSTtcWu7leQYftAXSFoo2zyDaxAOZ0/OiTOU4MlKJpFgtln270CgHOJyYn5bf0SzoyTS5gYXAIaF0IeN7a2JAxzDTLBNB5Pd118nwHQOezspDgv2Fz3AZAl45qHJNkMpdZqgB6RiatAlcC2pa5YZLqU0e126i2G9VfP6m2H3YWDj/fnTeHy7HTeXl4/RjlrHT72CZZbDMHbGUr6zyUoBuThlP6jDjZtNcERa0PoHtlNgDQybCS3NHMj00GumboNqnJ9X6ehqEJ9OsTVKP0OkFRbT8C6GWQKCMXVURlTacpv4IgqopDkiBvQslw5thO11B0m+htbGD66nV0r1zF2uXL2Lh4HjkZc0GJ1oQHLwxQn1nAnvuelpzS5YF5rB6aRS2oixw8HfCdbgczYYxJsrmYTzrMhe3NWkcdB0BPKwq4E0CfIIDuIfzwLGr/x/+K137za2RvvYOnri1JHZrze7D6yEPY9/TTiJ76FvDgk/AaDXi/+j06//wcrr7yCmau/AGTzauIQuD5OR83p6qYPXoSp//r/xkzj38Z0dwU0poysSVXtGkQcZeXmt+PzyKIzvftMkHPz1CP6ljzmrjauob3L7yPZ888g1fPviQS7nmjhyxI4fklZuZqePSxR3DqwdNYL1O88tprOHPmXWw0mRvQQ7VXwZ7VCRw9ehR/9cSf4T99/MeYnZ1FPWug0qspA52gCQH9MESHLPqgQIYMUyvriNsdlMwj31wXAD1JE6rua7nJXM/puFdGo2fygvO5mv5Bmf60MV8pQRMBHxSk6bPQc7MOSYCHrme+T1BHAQxKsnseAV/DGOzPkaEBcXk7Shbr/Kr8vQGALsBIkqDbbSPNFIgXxY04RhxH8lvX8R0A6GYMinqHBClpPnSC6fxNR+21G9fR7qjU65FDCwKgCzhk0wo4ADrnYNWwIYDuCYi+aY0xQU0SCmVy19vZUl3lOq5vBdAtyqWza4Y6ev7cAECHsit9dBBAg158P4Hv0eZsPwIN2kZ5wdQFmjs+o3oFwY2A+aHrCIMIUdlDrXMNXso28iTPK8HJ5XYPNza6AqBPLdyHAw88gn37DyCvTCLxGHxFRYZBUKYF0LM0QZxtKKjohUhQHwPom3rF+B+jLDAMoti11YLpAtgRHDUgC5mJEvxiQGeb89zd0w8zGu+I5Q3LefS9RwDoBBENsJxz3hF1sAIZ78MggChCXKuhWmPgWgSUmaiyMLAsIRBIVnfJsBhVEeETbIC5qKGIcpgJYjJROn3wVGTQDb28BLKubjRkXyNBYgpg5ma+krIZ5RD5HtMEmT1sRlWQJEHOG5iAJptznvWoxsy/y2AtptTwZa4VuXEDrA5gXmO5IeC3NDmt2eb6ozm7hRHd7VCeRuYyKuvYnOAWcuT8FxLGlnU7h592zLzIanJeJGOcIXBquZwpKUJdRxrda4iTNdkH37h6Cec//ADnzp7FRK2KwwuHcPz4cVl3NDha91O0maQGMQA6Ha2bAHTzHK9IJNiR6wltxz5MYFD2U3Esaw1VcgQQ3Bz/MOhemyTPBx/3yhI9u7Y6imC6pirLX9Yec17gs6wcNtcx2dubdY6/+3td6QOQc8obb7whedv5GKaV6bQ7uHnjBq5cuYIvfuEJsU+PygOZ7j9FJYYqQbImOQHjzqmBZ5ys4BqmaaqkH24Kxu/LIej+1caqmH2rnG0kaMTTuUBUHCoIKxXJu9xNmxIYV7ZzVJrsiwzyGADo3ShBL8pkPzARpMjbKzh79iwWz5xF2Ell73Xgya+IAksRx1if2YM2x2uSoVHWwNRDdt+iUkSaKEZfAwDdtsPwPLF5HIwBdBsIbQNy7DhhSh2R5m80ZKzIvtsEZLDd7TlS9nOOGuUdmfPvopuOAfS7qDHGRRlbYGyBz6wFxgD6Z7Zp70jFxgD6HTHrvXHTuwlA9yyocwt4Z5z/LuNzhHmHwbw/RgtsBdDZsmwFntu/bwKZh9idNvLW1mP4O6Pvrc4cK7cqx7tN0tsDAN3Kw/WBc0V2XWL0JhOqQqGlLdziGtFrLRjuvLc32WQrRwbdPfhbcFlLYgDpUcwtt49Yp4zz2aio7k2AvCmUdTbIYcy65x32+u36kMjfDmhgA7DbtIHFHV0AXc/cBnC3dTMyfe6h0OZE3ar9R5Vtp2NgOIBgq3puFXiy3XO2uvcnAaLerj3c/q5dcPv4/s31o0vE5l4bzUC3vPN+OegLorNR2OvmsC+sRw02oSo1ZRHJmknKQMBz/tQaDXMLjjcjbUgpz1zB7HarKaxfMjEIoFv5TsMF/3gAuvQ9w6g3ALrkCyZTlXnVBUDP5BqVUtan7s6Wm23/SbT9dv3Ktvvt+uvt5uXhPrNdufvj0gTHyL23AND7z1VSmBF7HrDA+sA6pdWLCEFJ8JvX0XVtWFiUXzfy4qWf9+nu9C33y9JPQSAQp5lEyYrScWAd8XQuw6czuSJSzkkcIa9EiKIYgU8pTsqkJojWmiguXUXy3nuov/UBepeuoHXlKrILV5B1uxL8wedXq5Pw5vahc/wY5g4eRHzyGLJH7oN/6DC82WnklRCddgtFvQJUawjLAKmXIfMIUAP1lHnBCdoC1SQUhyWBh04lFmA7vHwRtX/4O7zxi39G9ofX8eT1ZZGSXmvUsHT4IA6dOIH0299F7xvfxJ59+xD+/m00/+W3+PA3z+PA5bcx27mJoOrh/ck61isxwgMLaPx3/xNmv/g0JvfMIK2oU1fsYyS4BUAvrOyoSbFQKoBOFjoB9EV/Ge8tncOLL72I5889i3evnRFn+Xq4ijTsISpD7O3O4sSh+7DvyEEs+S2cv3we1xZvIKkqww/tDMFSjuPHj+GHj30P/+HRH+L44ePY6+/FRDYJIv9lSl195okleE6gm573ErXuMoK0LSyx9saGsBgpBWzE6A0jnLcIxXlsgQ3Nea8sTjLsCFKwIYQpaXLLenkLKFTyu0gLcZjTcelzUhNApkDoMy2FAdAF5DWIgIDwNkcwFQhoP2WjyxgTQKqU5/P+Ns9xs7WBlMxDsE9VxZmqOTHVebobAJ1zAetMhz3nNwk0yjIBNG4uL8kz6aQ9sG+/StPSFkY2tmC7ZMrA42fMR89X7pfI2EHMBkVj54b2Qs6/3fzyUm934RB0Rj/g55TXDw2zlE/IbaoQCYzRb1JinwFaAp1RVaK/H6OcsOYGFqlewdco30wmaIC47GCydwE+AXQC7VmJ1ZUVXF3dwKWVJjaaG9h78lEcf+IrOHT8OMrKLDK/Im2YM4WHpyEEISXcU0q4J8LkUwCdOhlWQn4nK/T4ms+rBSz71QKmLpBi10iCKVay3eZapiIHx6plnktgmAHa+2vfnQRUjELQre02AAx1LOs4JZuX/yToQ3UWmXsYJJTrPESgOa7WRK2FdfPIQs8ypL2egOisf5nlCDiHGTlqAuqizLEJmDQBRWYq0WAm2ZSaojAiKtCNhsHt7NFDToIikW4CdbnbENBZAxY8AqwG6KT0ehAxoIllNcCrALKcF1Q6XIOrzXP4Ts6zRtZb9raag9vaSMExA5xzbSk0cEKCtghKMhCsLGQvXXoK0st+zIQjC4DuF0Y+nWu1CeYy6wuf7Uq4F5zHBFT1UO9eQdxbFgn3N1/7Ay5euCgs8cNHDuPggQOYm9+LuFIFc9lLehFaXRjoHnLDNBdNAhOwqKuZOXsz6NHTQFQytQkKMr8zX1zPyLDlesO/W5b3LaeULQD01AS56XpqliFX8cw9A1uGr8ioq7KZBdCFxW3BdNOe3APQeXzj5g2cP38eN2/cxJ49ezSVVF5gYWEBszPTqFUqpp00ZYvdV2r3Mko1boVkOeI6oW0v/dMC7abPuFC0XG2D9IyylpWY53mIcvIMPGGwJ/sl96DN7oYEhJWdHNW2phIIfO4ZAmm/XpAgiVIZS3WmMEqaWF5exvK7H6B57YaMt9Nf/Rb2Hj+JYGoKrZlZJOx3ORBmNd1L6wqs3XdT4MNmAP32c/vnF0CXbZPxc7EfWAY67c+xwuBG9k3u+ayMu503bBAlv8/rh5UUbm/3e/eKMYB+77bduORjC4wtcO9YYAyg3zttdTeUdAyg3w2t8CmV4W4C0GGiSsUNsckZorJe6irYLJHtXjsMRtvNuutg+WOYeSvQZZg96coNuvJ1bnmHQavt7q2ODAdNGTpg68FlAKBb1oeUy3hV7OHG2tX+Hhxw9d0ooMot63C5R13vfjaKJT7cVqMAPDc4wA0w2AREmwjmUW0/HJQgR+TdAujDN7YYwpAzQ2zZpylvUl7sg5NuHS2APlyvfpuMkNO+Hchpi+oeYkfZwO0Hw8Dl5rGpd3Svd82xXXl2CuJv1Q+G+5T7b/t+Ux8futGt19NJpgDPZom+gYS7OlAGgIkALAZAtxKTAnCYn5T5npNUciB7cU3A83qjIY5TdYIpgM775Aa0JJOCTtScuTAlD6YLoBs33cdhoAubw0TwOwC6TzlMUxaRrjYOTXh0Ohrn4JCTenNwjtplVH+6ZYhs4fTbzfzcB6WHmDjD86w7n47qI+71bvlHlWXkvOeoSwzLbrr90K5hhZEXFda5dXgLI93kmC4CBIVhTYG5rlXiMwtyAdClrxBAV5+uWSs1KMenp0W7L4I+aO4hNAw05q8Oc5W0pjOZEv9k83SrIdJYZVhjPi/toc28necuY+ONM7jy0suYee0sypvLKNY2MLnWRig5tQG/20O1MoHW1AQ+mGtgdu9ehKeOonjiNPY99BCiE0dR7p0V53mrFqJXixEhQurlyIw8fYM5QYXqVaKehJJnO/c8dKJY7BJevYzaz3+KN//p/0P20iv4wpUbwqxerkS4PjeDQ4cOIfnB99H9wfdx8MgRRM+/gfWf/wbv//a3OHT1Pcx3lxFWPVysN9Ct1xEfOYbsv/0fMPWFpzA9O4M01kAoCaERW+lcHRgHsbvvaCNBz8tQiSq47i3izPV38eyzz+KF88/jg+Wz4txb9hfh1UrM1KZxtLWAvfW9qE7XccNfw5WbV3FzbQndWqb50NMS/mqCmZkZfOvUV/BXj/4Ajz/0OA5XFzCdzygYklWAPBIaImFq5uImgS3OV+ClTQFeNpZXxQGZJgki5qIVAETE0qWNA8rqxiqnTvCc+WCFoS2ggva3kuAq2eZFAS8nQ4+S3wWKpJC8sxmBnV4GMgeLgkABGdG0F3UOKD1MFpwYz7CH2NdUhhgEz72KPp/AiJEkFoWOXk8AjPWN1b5zlCwkYesJuG0DeG7PQHdzltO+EshECVqTz5fM8+XVFQF0yAScm90jDtthBrpnJGwJNFgAPWOfFSDArN8j4gg37Ws2ac9sWhn1Dg6AHhYpqrkyzdn3czPnZl6ATMAAjvtQ8pfLNQLg2IBJhdX4bNrWRC/000vERQsz3Q8A5lru9NBu93Dz5k1cWVnHtabmXl546Cmc+tK3sHDiBMrqLJiTna/M5xhUAD1IO30APcxakuqD/auQVWr7YLXdzO3jaz+bFrB7RwVPTRCfWffsZ5wLLIhOwNz9sfs5Kykt/d3swXa69/1olt0iYFj2+rf2ewLoli1LRrcwvg2Azn2isNDjiki4EwiMqlVNx8P83r2esGn5m2dikUcn4MkgTX7XpL9gPVR1yJzJHFSPQWe6l+H3Ytm2in0ZFGkl040hxG4GKGdZubAIOMV85VaGnQomRqbdzsC8n7DNzcvub+S3AOEagGl/c11k29o2tN+zCgLD/SEsKZLOp3Ft5jsTSN+fM0tNNSTFJxvdpllS1Q95NvV7DHuYEusEvFnfenoNfvM6OktLeOWll7C8tCRrwIlTpzA3N49arY6woqlTCN7y+bcC6CyXTdahJwZdF3KjDuJJOzKgjgofwnxvNFRdplZTdaCM1xpQ2e2YWwDokg6AQVQjJNxl/bZpRMzZ02XquioPdsy4kvwBgyejqpT58uXLuHDhApaWlmSNmp+bwxNPPCHANT9g3yTr3I5Z9lvb1sOjQctUwje5cYZ9O25Ahcafcu+gNuF+lEF9Wa557xmwwf1AjXu4iu5lkixBs7Muyjter0S1o2kEfD+EzzYvCnSDHpIwkTaIiw7CoivjsXn+MhY/vIBLly7hxBNfxqGT92Pq4EG0ZvcgZ8oX5rjvA+iDYJVhAL2/kO9ocvl8A+gyb3EecwB0zuecGwii8z3bj+NE9jlGnYiBRnrWLmV9sFL+OzL5PX7RGEC/xxtwXPyxBcYWuCcsMAbQ74lmumsKOQbQ75qm+OMX5G4D0PXQv1ney54VNcf35jx07rX2uy6Y91FBut22hOu82cnh1j3M9g+hDtA7bAPXSbH1e7KlBgD6KHBLAXT1QEj+MskPOsjd3c95qtRsQyi3rAITxOAAt8Ng1VZ2GNhzNMPdBdDtgXtALB+UwwXNhuvn2oz56/Rawz7bJkrf9hvrgBgFkm3VHySHsfNHKYP5t2Vj2E/kc+vgkPd6ofsdVxbfdY4N93O3D1gn4ihge6tyu2PE7YuuDdxr7H1G9Ut73d041oaddduPzWEA3TIN3fyXAwBdmETiBAglJSUP+ikZNhxXNrdbVqLLPJ4FUJmckah6Okw1H68JBhI2qYc8o4OxI4wVAc+Nc1j538p0Zw50m+rC5kAXdtNuJNyFFWSYI6RY5Kk4Lbw8lVySCnClAwCd4IjJ7z7cD922t7Z1A4N2O4/e7vrdzLO7a/vhoK3blcT5u8tG2UKSsz9vCafc5Ec3ALrMASJrqQ7YoCSAro4i5Z9r4FPmFyh8BQwKNr5gg5znrLw2meYDdgwBdHGUUiLdOHfJ7PZzslXpFA7hhRWRku1VAqSRBoNUyhx5p41VOpV/8zKu/u5FvPbSS9j/3iVErS5iz8dCpYGZySlUggjp8obMZctegbfLHuqNOorDB9B95BSefPJJTDz1OHD6JII4xlolQCumnLhkT4YEEwBoFBZAB2ppIAx0sm57AdmvPoLrV1F75ud462c/Q/rCv+Hxcxfle0vVEJf3TOLwkaPIfvh9pD/8U+w/ehTRs6+i+bPn8N7LL+PApXexp7mIKCrxYb2OcnYP5h9+FO3/5r9H/eHH0ZiaBNOu088usrnCjlYwPTDjxEIUbJ+Ol6LrpQI+38AS3r5yBr/45S/x+4vP48L6eWnDFX8Rjbkajh84hsfwKKaDKaR+jqveMs5fvoBLNy5hMV9BbaKBahAjbisL+8kDj+CvHvsBvv6Vr+N44zhm81nNF5pV4ZXM4Qp0mJ6bbRqzXddR9DbQazaxfP0mWs2myONPVDWfPYFzguUifcw84tWqYSgqG09AEvYDKxBMHVcLoBfrAqALsGMA9DRJkXd6yIQlmqAs2qJUQdAgCCw4InRqIy3uocit9LoC6DIuHQCd8yYdp2Tpra6tSA50OvaZi5u5MOv1ulkn7aK5BZhlhqQw68y6L+i+YZ5zPBEQIQN9ZW1VgCTaaGZqCtVKdVMOdA0g0JzLroQ7ZfOZe153R4M1/NbZwgBYhpV3a4kHss92vxAVCSq55jonMJ71We+RpGPgdbkf9QH0jE1lGX+yhFB6mS2paUZkPib4QwnsdB3TrXPI1paxvtbE4loTN27exGKrh7VcgYpjj30Fp778bew/egyoziIVAL1E5lVEQlkB9K4B0HsIs7YwLTlS6HQYA+i7WDM+p5fa/YIF8OxegeuR7J8MyMrf/Izj3zIPLXjCzy2AbkEYYXpvEdj7SZh6wPfdfDcNmBtAhvYd0ynwTwxismmeRGmjH5RIYR+mWIgERK9NTCrbm2M2Y5oJKhB1kCdJH0APJcWQhN31zxFS537MnAOmW0Y6g6f8inxFJOQNa99eKQCqqJMwfUWAsFZFWK/1K9nfbzmoqARPmfv0/y5HSAWt7Y+oDPDfuaadkRQdvZ6cOy3z1LapnR8HLGlf9EpMZhGRYpf7CzhvgGJZQzSYidN83MfyNWe84bH3gW3C8TpPAfXyJrLlC7hx5h28/fYZ6XcHDx3C8RMn0ZC28OFHmjqFLHSRkIdloNsz9iCDtZvNWtKZmFRIDGjjfp4AOvso+zNZ3QTraReupzaP+KaetQWATvC8MPtEsZkNHrV93wXWzbqn9tGzvgTtmraSMWgCIyQ4IqIkek3aaWV5BRcvXcRrf/iDlPm+48fx8MOPYHrPrASzdZtNVGJdk7gPSLpUJUllDGsDWTEmkw5G1GZsDd2AASvdboFzXVRpT4LlAqBz3FCdIU1lvHA/wB+mPmD7dJMONjrrmmM+BWo9zXPPcxlPTBKgF/TQI4DOOqcb4Fpbq9eQXV/CzQ8v4MyZM5heOIaDx0/i6P33o713L3JusEofXk61MIeBbqqxOVBg+z3J0KwxGF+fsxzotuLWZ2HPaFaFiH2PARzsm3Nzc7L/YrvycwLoVrFoDKCzfwdIqnUkFVVP6sVdJEFX5smJXgNhRr9EibTOgNsc6xsFnvltiNffvIKkewN//eN9OH1yP/bOTumZhxPDyhqS98/hd3/7t1g6dxYT++fx9N/8DSYeeABFY0Ke0w4q6AVKNAjLtqSrEBUTKpdJegMfQdaQM4UqTzBV1SexCo/vMbbA2AJjC9xZC4wB9Dtr38/a3ccA+metRXdRn3sZQLeHdxc45PtRoM5uwMVdmE8udUEdPdOOZmnbQ4McaI0cnS2vdSC5YOgwALSTe1tH+GjwXCOo7cHbyrr17WWk8wb1d4FroU/3Qb9bwVUD1ojDmm1g5J93aMytgHFrXxe4GwZsB6CollevVcYa/51lA6k5C6r3pQ53WL6tLmN0vHAk+gcEU4a+lKGarQ+qm4vd88QmAN150ODew/niBheNAsJ3UqWPAqAPj7PhNhu+507K8VGuuXMgKvuMZaCrE0xekofWOkhUOlk+NmNfDvUGQKeDUth6BBw8H0leyOGfrPSp2XllG5EJGvqaY5j3siBPmojMtcg9FjkiMkh5SDVAvTiLHQBdDrz8n+wmOtZ2mgP9MwagDwe8uED+qL4y6np3Ldl1n/yEAXTCUVQCkPEkLDPtg5Q0J6gsZbUymOwgRlmEvy37lO4+CbYgqGYYWvxeVoZICrqmya72EfsxKhMNpFGBNFRWSKXTQ7G4hI0LF+D9nz9H66U3sHTzJmrMSZqlKKIQ/rH92HfsCKYnppEstbB4cxHp1WuYOn9JIP+N6UmsHDqEBx9/HLXvfRPeN74MzM1htVFB03i6KbHJgC8R92Z+b2Hac3hpgngOjYgMILpilhcRv/J7vPPrX6P3/O9x8oU/iGP0ZiPAlcMzeOzpp1H++bfR/OaXUJ+YQOP9K8heewfnX3sN07/+NWrvv48sS/BOrY768eN49JvfQ+c//leIjp5CVIuR1HP6fTTYwLD1CeKHquAujCiLVHTQQ9dPZRzf9FbwxpW38I8//Uc89+G/4mLzvOTm7DY2sPfYHJ448QT+48x/hhNTJ+A3QnxYXsbvX/k9fvfaC3j1xqsIKxHiMICfJcLAeWTvA/izh7+D733ju7h/+n7MFXtkXIfZBMKiJpNBkqjfnP5dL9pAt7uK9ZVlLF64gvZGU+y2b2oOM9MzYgvmUPfCEGUcIyWDjH3JCwWMlRQRrKeZ6vwU8IlJ8AF+E/A1ZzZyD2VOKfcMaSdBr9NFr9tGntBxzVzdGeKwp2w6CezIBUBXNrvezmMYh6eS4py42NfoIJeUFQS1V1awtr4qeXBpWzKQKHdLkNtKxe5Ewt0C6LyvjhNlPPEnSVMBNG4uLYpTnkDG3rl5YQRKvvVIJX5lzrf9wAi46nhMUZS0iXn1wSub6ZxVU9b/4Br9m8n6btYON2+yXkmWeC1fUaajFyETxr6HzK8KiM0Xf1sJYf5bWX85gryLQCSNPdT8RN4L3EPJdQZINVeRXz2D1cWbWF7bwOJGW2yehjV4k3MCkhx55GksPPo0GnNzyEXCva7S015Vg23YE7IERZqIhHuQdQyAzr8oM3b8GltgOwvYcWjzaPOMYxmGlnXugisMOOS1dm85iq3sMhGH1/ZPqjUkpYLNce3kPBY2uIOd2TGg5dA5TlO26Ivy6CruroozHN9hFKMxMSsBZppKo0TSbksKn25bA2pEBUNUOBj8lgn4KkcMEzQjz5GMLXpvEZ8xYCkLILLoTuCzDWBgICfTe/C3qKGYc6ncREBXzWc+OOAou1zuTWZvqy0BW3rvgRKV/tuA6UbhzF5DAJb5twXUNXOz/ZsGPmsu9aDIdD8jdjP10YKp/aSqA9a52Uar3U3g0uZJaTBHV9Mr2Lj4Nt55/nmsrrUwMTWNEydPYWrvQYRxVZ4nyhsSisT5eKCw0U+b4fYD095S1n6CHggYSGUVrjlc0zjPcl3jOmPTFEQh18Wh2XMrAF3a1tTf7dxWoc8B0HXRNXnJpV2JbWuQA0FpsSTPFEbKneeWtATWVtdw5epVrKwsiypOj6l6ihxTU9M4/eBp7Nu/X1UKJM98jpJ7goQAuuavt4HB7liVgIs0M31Whd5VqUbHRz/s3KoF0LbS5ynBroFvBMv7OeTrdQn4YHqsTreFjdaaPDvIPVSz0ARoqNoA65z5CbKAEv8egqyNqMxkn1aurGLlylV8cO4DdOFj38EFPPzEEygO7JP9dka1pnCvpCkZ9DY1/NbrXX8WuO30o/30s/1y52TXZ8BauwpxVjoZJK4AACAASURBVKqd+xL2HfY9nq35fZtuxwbc8N92DvtsW8+sGx6QBDqHV1IfjXQMoH8e2n1cx7EFxhb441pgDKD/ce19rz9tDKDf6y34Mcp/twHoo0BxK01p4V8XiLaHwFEg9rDDYPiaj2G2TV8dPhTo4X7riORhIJLX2sOmWx/3Ovd+W9/bHMccR8aostjvu/aw8nmj7t2/TuQ6B8EBow5Gri3sPbez804ArlFtbJ+9VXld2/Fg5vYZ928ftw9YPr9bj+F+5jrYNHupOYAbR4iUZ0RBrLWH+8vwpVsBhtvVzY6Nre7tjp1h29n2sPe317r9alS7Dtf7o9p+1Hgb7ufDNhnVT24dUwQbBwC6dc7dCqBryfusGQKbBsyQ/MECt6tzKDPOH8ojzszv09yS4iS0fcDgLXSa9npoNTdE8pE5zyuRsqrouhH+i5GYtgx0AUxNOXYHoLsS7pkw0CWnHHNIGmn3YQl3m7tweOy449D2k+3afrjv7LYP9BlLWwQpufdzmfDbzRdb9cvhPrPl+mGcu1I30ymGrxVHngXEbyPhTlaVVyqzyoiD6HuytvsAuuPUFuUSnS2YM9RCdQqga18TpijlLssQnUJltCMB0CNUJyaQRjnSIFMAfb2N3qXLuPbmm8j/t58gf/1dATVjsr0IQkY+No7swczCQQHQy2aG69euI7pyHQ9fWRRJzeVKBdfm5nD0xAlUf/Ad+H/6HdSOHcP6TAOtCplLqpZi7RSSS2uc5ZrlFfCKErVM2cT+xhqic2dw+YUX0PvX32Dfz56Ta5anY1w/OY+Hv/Y19L73NFaePC1Ot7mrqwjPXcald95B7ac/Q/jGm8JkOb9nHpOPPYZHfvgj9L7z18CeA/AiD9mUDjJloKtDl3njKXevg90B0D3Ngc6xfB2LeO3Sm/jJT36C5y78K650L4mTvFVfxcTeGk4fPI3/fOq/wNMnvoL5w3txrryIXzz7SzzzwjN4ZfEVBJTNZyxN2pFyP7z3fnz3/q/he9/4Hh6YIYA+J/0mTAig10k5R94zADox1WgDrc4ylhcXsfjhJXSaLYR+iIU9BzC7Zw61qSmgEovDm4EPKZlvZCKSN+JRBQNSx8jI/UcZc37qpFIGTSDoGUCZjkwC6QXyHkH0LpJuG0lnRZznRU5JVyPhLuCtzWfbxzjAZBQCohsGnTizAzrBUwEZCKBvbKwJ/EC2ER2oBNCFrWdy0e8EQJc+X5IZl/ZBIQsakOnO3KdXr19HL+nJc44cWlBlEMopx7FhyA8C34S11t9TMT+7AdBlu6X9Q+Fj21cGALoSVC2ArixGnSJudZ1HRRP1fMmM9ViAa9qITPDMV1ZoitjkG9enKmpVIC67CD1lbFbRQpklSJMu0tYyep02uquL6F46g/XVFWx0e2hn7BIBqrP70dh/RECdPaeewPSJRxHGMbJ4Blkwoc8UAF3ZhgTQqY5CAD3MuipVLFdln3kgYLdr1fj6Wy1g94qyDzJrIoFzK9vOcSppRBjMEse6XzLXSbDICCWpO3Wuc0uvua8thXYQUCnxjyMAdHeesoC5ruE69FkPq0TjBxGqtWlRgiHDloA1medJu4NOqyXAILFGgokacEC5bI3ssvsx/mZ6F1WrsexrfY4P/Z6db4X9zeBM89sCqMN2JNOcIDkDeTexyZ12ICgqcu0jzrvD+2vZv1pJeAeod8++bp18A6DL+dhpjOE0ZYNzx6AhbPiS2mdzP+T10cq7WHz3Jbz861+j2pjBwUOHceLkSaA6JalN2N7dgjbifj3Q4InhG5mdvu4PBn0iY9odYw+uNwTRCQqyP5M5TWUVtmUfQOczhu4t3WSEC4GBuPwZ9dpqj+vu2cWWpr3c/br0K3joZSWuXbsmjHmOSa4LDHggy5yBvadPn8ahhQWEIqdtVjOC8TaowhRM+qBRlZC+k2XIE1Vu2TyuVFVATChBHvpXCU72tb8wmIHnKtaDewHakGs1g9SUsdxGq70ue+Cw9FHNdY9h6y1jzU/lh68w70LC07jWt9rorKzgxrVr+ODSVVQbE3josccweeoEgloVBVMN+XMSQKb+p9u93HV9s1riqG9+3gF0t41s3+RY4V5dFJQY2OPsF+04sRLwt2uNz8rfxxLun5WWHNdjbIGxBe5mC4wB9Lu5de6+so0B9LuvTf5oJbqbAHTPiYrebIBBxLUrpbed42TUgf5OOVqGAb3bPds6hGwdXbCSn7kH3t3c2wT6G/k0lVDVaHDHmu5B3TJWh3/3C2YPs8bl6xk6nvn7KGeW/epwQMDIw6NTllvBzME3rA22Aua2Arr6oNWQ021UP9iuLtsNRnGOOUC4vVaeYeXarWSekdIb1cauj6dflk3Mj1uVDm5xuozKpbdF4Xda34Fzavs4+e3AxtuNh096sttp3cRRs2lwEKpT0FpdJVsx0AdX9Pu7vDFQAuWnxelTGLaIh7haxfTcPnUGW+aKce6ROUSGRrfTRrvZlDzGzHnpAuia4ZYuI5tpUZ12HxVAF1qogJQpysxKuCcCwIqjk2CpVZEQ9o3NQbx1a43qK9u1/fA8uJN+4M6Ho+5tx5b7eyvHonvN8LN3cu/+NUYJwHYbO1JGzjMWizVcMYNb9pk42osGALq0tqJwImXOHw23GaSoEBaQ9AXDOhVGj4LpCqBzjtJcoWkRopNVEEUhVOAyQGVyAkmcGQDdR2VlDevvncM7v30e8f/+M0TvnBeJVw+U1vaR12JcPzCBeGoC9biOOI2EgV5fXMJTqxsi5bkYhbg8MYm9e/ci+v53EP3Fn2Lu4UfQmZtBp16R5wozzow/iqsS5FfGq4KMZADXMgVDvV4H4fJVLL7yMnrPPIepv/uZjK9WPUTz4DQWHnsM3cdOY+3EgthnfqWN6vVlLF68iORff4ny7PsIwwBL99+Pya9+Baf+/MdITn8TeW0KOaUHpz2UBkCPyX6XseEhyoz8uAXQS6Ab5EiCXBy8V4sb+MOlN/DTn/4Uv7n0HK72LgvouxreRFnNsK+2H/9J7T/ih0/9EA994WF8WF7CP/7zT/GL53+BMxvvIK7FCMkuaW+IY/ixgw/i2ye/im9/9ds4NX0SewRALwRAD/IaiHnnBuAWFcVgA+3OigDoKxeuiOxvHEZYmDuAyT1zqExOApVI2IR56COpxGK3tPSRUqOAYELhI84ZzABEKRCZoIFCAPRE+qbOi2YWSinpniAjgN5ekbQTadKBX7YMqEtgl0ztgt3O8Lf5mwA6wYIBAEDnqM1/Tqd9q7UhdhVp9RmT8sKUeTDrbu/GVqEcZS1ZeWLWk07ZVrstub8vX72Kbq8r0u3Hjx3D1OSkAuiUCaXz3QRwaKCHJ8Ec2lfJaieIbuZ7Gew68pQ8J3oJ/bXA5WVb+WB7vb2HrQ3lMCvFqk4jXoyC+eIlH3pF2ehiXeaEVSBP0m0IyxWogAx0VXGIklV0W+tobqyhuXxVfrdWV9C9eQVJ0hU2pV9rSD+dOXgUswsnMDU9hcrh04j2n6BkD9JoGlk4MZKBvglAN88fA+g7Wb3G19g1VwBfI8XO8c8fm6+ZY59AGX/cXOfWehYItv+2wMt26/nHtbyIhRsA3Yx2nQEcAH0zGDaA2zgPCiBoWOIyvi0bnWdej/LZE5J3O6pW4BNE5xxNu7TaSJKegJGSnoHpgkQGXgPs3Jeme1EwW4F0PZrEIQMRIoRRiCjSoASu5wjsXtdsMQxD3QLiBDxlrDMve5rpb5PrWuYflsekuBiUwwDW/aBgN1hUU0zovmhwnrDnXznbW0UviWejEs+AOW9tSABdj1wmeMmwv+08qnfXNCwaPGjOTmwHUV8qUXz4b7j21gt46aWXcOT4/Th630lJA9MpI8237gVo5WTCh2CAwyB4wrYe236Q2knUPsxepvA1xYpIh5u+TaCXgC37NvOgc02x9gyMWtqmxtyCgS7guQXQrY2tKUWQyp73HSR6YCo9kpoACyuzbk3J1SMpIAB60ktk/Sbre35uj8ilX7l8GfN79wqozlzoEZVzqCZApriV5ReVBOOvMUx3OQcRQO+p1LNtbxvUJjL/BRnmCu7r5m8g886xx3uyD9u5QaTdKd9O+3Y7SJK2mI972koeaZCyGXP8nOB54Rm5/7yDqKSCUIyY/ZkBDutrePHV19FNEhy97wSOffEJUWJBXEe3nEVZUimpvxU3TXXrmdhqH+gFuie/9TX4zOzkP+70dM993/V5ueckvmfACccNX3ZPxvZ2A6gsM32rc9o9Z5DbFHgMoH/WWnRcn7EFxha4Gy0wBtDvxla5e8s0BtDv3ra54yW7mwB0fyiKfbA5NgcVI8cp50F7SNvyO7ea7k4B6O6TbgcY2Wv7ToPbgLsuyHS7e1tHkt7bPSg7DgvHhnpwVcBMaRFaOoXWjDy0vNWjo7IiLZg+4vDo1GUrtojbdq7dXLb6KMB8lI23A8K3AlGH7+22g4BQhiWx04EnturLxqtN5OhuJf0cNQBxAoh87eYgCQW5BqkH7LP78okjCuMGWbg2/ah9fDsAfKvxdjuQ0e3rw1W4U+Ucfs7t6rX5erbbgGXU7+sGnNRrB3rdOsQMo0PkLpXZkxZAmuXI8kwYLIyir9braMzMqPOoMCC4lVUsCyS9Lroi2dlCQnaf7yM2eT3purGjLTCguel2tkS7k3BnHWywkgHQRRIvVwBdWEJ0AZZ01FJKkUzVzQ5P127bteVO5qydjjXbD13ny6h+NSrQ5nblGO6rt+vbm8D/HQDo/fsZyUqZIihfah6s4Ro6t5aS15OMTk/yoZNBpoxo5gY3edLl/dAczHv6RkKTbDQ6DGVaZ+50w2hnXrxEwQmyVWU5mJhAu5agGyUIEKB+YxHLr7+BF3/+czz0T69iz7nryIocy0ULU3tmUD98AOdPzKMTeghTD9NJHTev3UB49SJOX/tAAPtmEGMxaqBGqc3vfgfxj/4C+770JZT79qGYaAgDC11NjyevQD3GtMBGJUfuMQAAaKQqpV14OQo/xbkP3kX7N7/H3v/7n7G0uAj/xgrmbjQRVCJUKtOoRlMC2Ma0HZlP3RbOdM5hI+7i4IEDWPvBNzH1na/jvqe/jnTiBMqghjIskNSYZkHHZYUecI6zwkeUhTqXM9LBRDtkEcCPCfhcKa7jzetn8Oyzz+K5i7/C+eYHoCTrcnAdPXQwiUl8t/p9/OW3/gpf/sbTWPSW8JN/+gf84rlf4MPmeczOzaIWxUjWlGn4xJFH8edf+FN85cmv4OjkUUyXM6ookFThZxWS45giV9pVpoeiiV5nA831DXSuLyLvJSLJu3d2DyLmcq1XgUgbOg09dCoEzQukdJYL0FuikofC2qLTOU60TfnK4i6KkPK8DGZQuX3K7iqqSjn3BGlnTR3YvSbS7rJIuqKgmkVH5w4BQkwKEplbNS2F62gmS48MdGW9dQTcIchAgJdBBXEcOYFOA2Bqy3mDYLcB5yhNzPtx/HGOI4C+uLSEGzdviCws739o/wFloMfxgPFkJNz5DFFA6AdbcUzpWLIhKxoUJYv6INDFqCjINf19lQ2DshoR2o5WcYF9PPUT3YMwj6SRjA4KgD/8VkiZWtq4pOR7FyHnCmHcb8CjNEHahbdxBRsri1hduom1pctobqxjIwHWg3nE1RoaUzOYnt+LPbOzmN63gIm9CyrhPH8E3uwh6g4jCaeQCoBeCpBvJdz9rNtnoEcpRW8VwJc569Yt4W6m9vG1nwML2P01wUPLwJUUN2bvTaDEgibcN/EalYXWl/2+ZSW6YBzfu6ozn6Q5FUAfAM79IDk+0wbKOsGNVhHG7hPsEaug+owJnpOyC6BImeoqKtUaKjX9kTQOOUHHLjpMtZCmyiaXRNKqe6V1V8CcPyodbqchm1LLR41gZ6QAemBSVGzSvDJsYTLOCZwm3a6kt8gNu1z3g/oNe3+m4SB4nueJSrpv2hCaM5A9F8kBSb9MUNZMnv32VNsY0NUBzCsh1xxKcLOOnPPk6YOzv1H+4DpDWfVSJNcVhKeajeyfPHKIbbBoImsTz5pLL/8C18+8hOvXruG+hx7DgaPHMT03j3YaovRDwI/QkjVRWeipBE/wjgPQnHtl5v+VNaLMEbCMLFMYIjO5mwkE2j5MAN32bdZLgOXc6IwN4axikhHYK9nabGc12SBNma4O5syvb+yAMfYehBe4wQcKuZtzjKgssI+XEsS7vrGBdquN2dkZyUfN9fjajevodDuYnNTUCgxKZJCafS/S/EZhS3qMbFcZgAb4TANj+ix9DyrLzh8GZvC8pIC9zAXmnCx+BO4agkBsV63WpS/znrRtt8vgvZ4GnXrcXTAoVMdpf4zKJpfgPX+45+yI2hbbo+pzbc1R9Hp46cV/w7VrV1Gt1fDk17+K2aNH4E/No1fugQa/mZz3JuLACWXun9CMd8SMhsG5rd8e5i6bh8vnb+Ec9n9Zf4YNqCSIzh8GTHCPxv2gG2TFtpMAjDzfRDj5JOf8u+leYwD9bmqNcVnGFhhb4LNqgTGA/llt2TtTrzGAfmfsek/c9W4C0PvQlXOINqdAPTSbg7YLHg5vxEcBpx8VrNttA44CdmxZR5XZsrTdw4N9b+vh/h4FBrr359/pmLr1OyanrNjQhOTTB+6wCZQVZpwYDjO3XydJZJpuPpQOGWj4ufbfrv1HvbcgpBx6HTb3VrbYdPi8RVZPI//Vl6COJTeXvHt/t+/Y97sF0A29QQ/sbtmHcg6yTHSaMG/bcJ+wkfJu/5Fy04EkDrNBXWzdR/Urtww76bvDoP3w2HH7rK3bTsebe/2wlL9bdlu3nZR32A5b9SvXDjaQY7tr+9cLI9ayIx32wBYAOr9Hh5aMOeZzDgJhSSRFiV6SihOSjiU6ZGqNBioTE4M+Kc4lBerKIkO71RIGetrryDWUcGcOdL5c1jmdtX3HkDEanTa7kXAXuMeiOrnmtB0G0Ol4JKtGAXRlnw63/ajx6rajO67dz93xODyn7aQfDM+N280bo8psr9+qH273nVEOenHwitrHZgl3d/7qByoJyG0CZoykqzzPusXlvQHQGXBTkqutEp8BQXOCuyJDGQhDWjuIOlJLocMNAPTcSxUAQ46MzFnOI0R+05oC2zauqtFAu9ZDNzYA+rUbuP7yK3ju7/8eT/3L2zhwcUWYRoteG5PMe/7EI1j/ykNIG1V4PaC6Alx97XXkb76Kw2dfE2C3FVSwGEzo3Pvtb6P6V3+JQ1/7Gsq9+5DX6+JkDXsBglx0QPsAOt2l69UcmV8iKEo0SPhlGgRkaPkdNDtNeO9dwMy/vITlN9+E//aHmH3nqjh8a0UdE96EKCfQYcr+SyDy8lwbvYUa5k+cQPKXf4L4qccxefg+dMsDCOIK/EqBbtRDQQC9JICuwWQepc03AehqexdAv+kv4+zqh3jx5RfxT2f+EW9cfU0cf9meLqqzMRamFvDj+X+Pr5z+Co6fPI5O2MOLb76I377+O7xy/lW0u21k3QRoJ+Ik/PLJL+KHT3wfTz70JBYaC5jCtLZxL4aXEQRhPlgFbDk9lOkG8rQjbMVytYkyy1Wamyy3KsFz0uqFBo409NGq+gJiZPCRGkCI4HmtiKUPRQn6AHpRTVGEKsXuZQS+lW0mewUB0VMUApx30e1soNO8jpz50IsEXtY28sEEMVSK1SOAXpp5xAGWbZ5YAujMU0+2G21BKXwGeqjD3GIsuwXQdV4W1n2aotPtihTt2saGAOt8xmSjIUx0PofBBzpQSkm8y64p67aUdzA25RLrULeFsyCQMBhZz34IlmGv6R5r4GS30u4m3YdXqLIBn1fyx4z1gsC57mmiLEVY6B6vWvaESScKFN1F9Npr6GysobdyHs3VJWysryJpLyNLe0j8OjpTJzE9O4e5/Qcwf3AB1akpxFNziBoz8OiInjkITO0Hul30BEBvyDNzpjUxOdCHAXTh5Y0B9J0sW+NrnMBRK9luwXPuk2T8MeCF8uJDakpb7RPcvcDwdz5JgyuArvOQDHf725HuVkayjm6VWLdnj8GXcgYlGvDbsmyLwkcvYd1jme9qExPwZB7SvWGn2ZQ81NxnSgobs6oPzgtmRmHecMMul4AYzrlkB0cq4W7/LaxusrD7ACbzU2uggjDNU1UkEllyz1fwncGhBvTlcwd7G1Uq0ilzM+I7as/tnjnsfdz9oN2vsyx9AF3Kq/bcdN4VFr8C0TLfBhXDYDYAOvdP1Oww6XAYYFTmPbnm/HN/j5Wzr8v+/Mj9D2PP/gOI6w20ixjwY3hBhGYeaUgEJdy5BzaqYmTG80XQXAKYhgD03ADoto+LLTl3046mn7tB06OA8q0A9JyqUI79R/X54TExaoy4bWP9EIXno/BDaXtNp7IhgWVciwlkErTspT3kJs2TnpXN2m6Y51oe7k18GcdhrONZ/jPKNjaApP9cE8jPXOeaskgDJQimy9kKpfRrYZ9XarL/4OeU+pa9VpogCmzgryQsuHWcegw70HYIikQAdL4qItJeCjz+3jtv48KF82i2mnjyq09j39GjiGf2ohcvoPR5lRn5NmDOBLjpjkSfqYF05vGDWOuBmtkAhnemp88ngO6mErDzk03pw/08+6ANpGTwhpV2Zx9jX7B7Onf++CTn/LvpXmMA/W5qjXFZxhYYW+CzaoExgP5Zbdk7U68xgH5n7HpP3PVeBdBd47rA47DR3YPiThtkO0fA8D3ca7f63iigxj08yJnLOplHsJG3A4zsd+XwRjas5Pu2ceWDwyjpjmILy4AUAD3Xw7DcRPN2WuVxdRaTXWukSxnRX/LQqU6M4efa548qq3uta7/hQ7z92zBwu9P6u2VwvzN8wBoGg93v7dYJJyzxvj309Cz/NN5zF4yj0yR0ZBOlzU17u44lSx4IInX+u3Wx74f7y0779qi228q+W9lieLxZR5jbfsPjc7txudvx5tpgVH9y60hH3O3K1++fOwDQBep0/B3CCKGTx0g90kHWywr0kkQA9KhSQaMxgfrEBIKqRs3TSyRMTmpLcsymiTiryD7Ps0QlNm3fMAC6Qi1kJo4A0JmamM5Nm4rBJ9BG5mUEhMwVqDl6yXSUNt0RgK7ywLcD0K3ttnJ4D/eV4bE9Krhiq758u7ll1L23mztGzcuj5hB3/hrpsHQTlTvdY9T8JvNFMADQbR5U9iubN5PMf5VcJ3CnADr7XFBSAlsd2WSjewaMFADdqBl4Pvs7nax01Cuzj+wtQqYETos8RJFVRBFBiMnsVRMNdKo9JGFCiBTVK9dw/cWX8Ku/+zs89at3sHBlHUEcYjlO0ThxDFNf+gLSP/syokMHEPlV4FoX7//Lr9B9/lkceePfEMdAy49xvWxof/vOt1H9y7/EYQLo+/YjrdWlieM8QlSYsLmQhiPbFQqgU466LDGRKIkpQYb1siP9urraRO3Nc1h77TWUr7+L6K3zwkaP2gGqSYw066EMKN/toRpPoPlADXhgL2aZ4/RbXwWOHwcqEyh7swrYVAt0okQCEMjqjw3blwB6mBL0JZjKQaRO0pw50yM6eHOsRU1c7lzH2++9jf/31f8Hv333eVy9egWVIyH237cXp4+dxr+/7z/gvrn7xBnthT4urV7GmxfexHOv/Bpnz57F+uIqanmEhYUFfOvRb+AHj/0JTh05hX2VfZgAAwI8FCxHHiqAboItRMk17aCkM7goELQ6qixBsIR55sNAipxTctwDekGJtUhVZxgKRxY6X7UyRqOkdHmASuZLDnSZMyvaV4U5mIogLoR5aJnW3DvQoZ70RIK+tX5V8m7naRdImyq7SlBeCmolFwyjkM56A37QMUoGOoHtLE9RqcQKbBtZdQXUBrOCpCQY8eqvC5IWXNlJdLwz+IN/o9wrn7XRbIqiAp2wU5NTooZA4Fwc/na95ZjOdQwKiG5Z5GYs2b2UTW3hwvoEIlRA2ORGN7TNPrzGOb+vHsHAFx2IeUCVAKOCY0BzljvOc8QGtAjTHvwsofwB4pLvuyh6XSTr19BcW8LqyhKaq1fQbm8IMy8MMpXandiL/MATmJvfj7l9+zF74AC8Wh1lXEPhV+ClKdCYAybmwVRKid9ASnUGzh8CoKtyQJB1lIGe9BAzB7roRFOcQYM0xq/PnwXs3tWu5e4aadd/+xn/zXFJ4NwycznubM5zGyxjwTULpg+vy6NAQXed/qRb4eMC6HYvkGMAoHMK4Od5wVzOBLw193u9XkNYrcKncoZXImm10eu0Zf6SehsWu9ZX7yEgpUi0696PQUgSfCsTp2GsE6BksI0wfXNhmGcmfQ8ltuVMKuodquAh87cfyL34W+5kwM5+eirNl9GXXle79yOH+mcjfir7Fp/zvmXOm/2Hkw+dz5V9SlEgkmdy3WDwtjK1bX3Vnh5yJq0QyXofRaD7a5mnOCcVCp7HBkBH0UPea6G1sY6zz/4E3WvncPjwYew/dgqNmVmZ43p+XZjs8EO0CpVzJ4CeSQ50PddtAtDNvYWBbgDaLFAGugRsUc0jUVURGwwmYKE99xle+y3no60Y6NyTOwD68N7UjhP7e9O50glgGT4DyzmJaV68EBvNDSwtLaHb6eDwkcOoVmtSPOZBb0w0pJ8xOEBVFsxLjjIWGjcAehj0lQ8iP0RUmgAU1p1nH/tVo77GluurtRScJzTojb1XApElyK0iz6FNCbIKgJ4liNlMYldVS9BlyZyVZA3neUYVAoIyg19m4iupgEEQWo/lm9dw4cMPcOHiBZx+8AEs3Hcfpg8dQ69xDCWDZ3ifgAo+RpTI+FQkeMMlH5iqudsUnr769XXOcPLZCBLAJz1/3W33s+uCu2ZYEJ2fsV2Xl5dlPuQ+kOl8tK2pNOAJsM737IfsG+5Z626r6ydRnswrwSMAX5XUQz3RoKi01kBaZUCyj17UQS/oyjUTvQZCqo1ReanOtFg51jcKPPPbEK+/eQVJ9wb++sf7cPrkfuydnUIkqh0l04saswAAIABJREFUsLKG5P1z+N3f/i2Wzp3FxP55PP03f4OJBx5A0ZiQdaYdVNCT/FEA0w5x3hNfIVNhsdNTPSlryFmVM7PIjI33hp9ENxjfY2yBsQXusAXGAPodNvBn7PZjAP0z1qC7qc7dBKBzA9cP3u1Hs7ue08Fhw2WWDgMnbv2Hwbmd2Mbem9eOYi/be4wCEvuHpCEmtZ6TBjLdo8q11SFgK8DQBWf7jqq+UptBR/SE1s83q64UPexKxLdhTorbwR7kzAFRNsWGxU0HRiDSpUPOEgPaSRktgDeCjXA7uyuIv/Nd9o4PTHKSHtx3q/4g99vhtbYtjWVvW257kGZfiqNowPwv1THAQwlfcpg0wLvklTMAOv+2FRA5DALaa93fLqDsMmi3AiSH+7D77FHPc8s3bN9R0eFuvx0u53b3H7bDcB9w62nbyB3Lw/W6pU8KqDGQcO/nr3MY6C6ALikQbL8PY8mXSCCzl2ZI0kwcQJX6BCYoRdyoCwpDuUIBuwRANwz0JBFnAaU6QWCnXhOQyj5fGegKoCv4LZZQhpIdz74eluVPtwHQtY9tzoHuMtDFIetRMlPlFJlZUANsbmUZ3c6mt5vnRs3jw+3q9tNhJ70797vzcn88OfOue9/hvjJct23niaGOoxmT9SXvRCF/IK1q/2YZYAMAvURmUgC48zLvRxaNjFU/VCcu2zYgKKosWU8cGMpGYz+T+YKsH0LlmeYu9Qi0GfCPDl6WqVcCdHnElRiVopTMyuHUFNK4h9TviKRo9eI1LL70Mn7/k3/AF371DvZeWAKJ4qt7QlT2TCE+dgiLP/gC9nz5i9iz/zBwo4MX/vmX6Dz7Kzz10osCoK/lPi72lEkc/smfoPKjH+HAF76A8tBhZBNTUm5Kh4cE0KWLEfglRu1hrZIg9XL4RYmpFJLOIA8CtMgEI4ibdFBZu4lVOnmvXkPv3Ie4dv0akssryK9toN1uwZuooD47jbn5ebS+sA/hgwdw4OAhlFNH4MfTqJQR9nUqiAsy1wr0RMKdzlXKv5sAtLyE36MnPlfUOtd2KCohikqAPCvQjLpYzldx5eYV/MMrP8G/vvorvPHGG4gXPBy+fwGPPPwwvvzYl7Bvei+qQQ0VVLGWreH81fN4+fmX8fprr2P92jr2+/vxwAMP4IdP/xn+/Mk/E9UKgue1si6ARmYU5APfQxYUEmBAG0alcRizv3VaKMkA90qQfE7gOPVzbPhNubaFFNewIeBJL8/QJZhSFmh4FUyHddTDOiYRgZm3CfQE5QxCNBB5IdKMAIj2MTZVSTlWgrycwshY7DbRa95Au9VEr72OoruiqSuCEBUC2JIHNZcfcbyTLegFoHy7BdAZRJSmPVSqFUxPT0uuVd5Dx6rhfwnwMAjic8e8C6D3PfEEbQJlURKgX15ZEan4xtSk9M16rY5qHA9Yr4Mbat5zExzD9wIeMVCJjnqONbIyKTUrwUsK/LAMZksl5eZ7CT3wFSiXvxPcz0xgoqDzOtaLKERWUcdkkHYRkt2fZmjkXUyVqe4HmOu10wR6XaC7gby9ju7GBlZWb2J9bVVkd5tJR9z1URyjMTuN6ZkZ1Jjb/NSfojY5LYEDlVpVADYCUAymkJWlMgGvOiUBDL0yQloSLOCeXFUHuPZEaQtF0hXWX5x1xEXK+idW3eiWRXX8wWfdAhxbBDMIanFucVnkVhGLY4FgCMf7+vp6nxGt0s/6YwGU4XV82H7bnel2fC7YZaPsFkC3Mta6DzCMZQLFoSqASRBTrjL2RUEZ7GmJfeIwiqIQ9UZDgi9L5ipPU5GqbrabAhjZXOgS8BNR9Yg/akMGDIk0SR88ZEVzkYOXNur1BsELVoHM5NuWfZ8fIDR7PYWo9VzGM4zd5QyAQdXNUWDZNaj7j83n902X9s+qm0i7fXUknZX0XMaUQuIf4NzfTzLmiyqAliJAGsSyF6JyU61SkXUlzDtoeInM1yh7aK7cwLk33sCV13+HOGvh8ccfx9T+w4iqdRRZgbw6g8KLkJUeWnmIiAo1YYRONggU4Kyp+6q8z24nIGs/T2W/ouc67usJ9PJFEJAguuxZnb202nno7LtFDnS7T9Rm2fl5eSsfgjvW2MeTHLI+rq8zmC3Dgf370WDwbxhIv2H52f84jj0GtnFdM+nK+ukE7P5J1gZt5CiI0YgaOsbJVrc5083ap5tnBaL1fMg9tK6RrLMEc/B85TlqMp2OlIMBzJqlRn0e3MepTW1/YeAxAzKNUkJOAL2Q9bQa8ZiTSl/xkxauXPwQb73+OqZCD6eeeALHnnwaSeWw9C/KyscMOiMoySDpVM/vBNUZwMyXbBeMUV1/FvvsYPwMBQDuoh13OW3dtZdvd75iO3IdscEntDH3gqKQYRQWGYzK/shruK7sZizctUbZpmAE0BMqZPm+AOjVrgZh541J5PUJed8OWkiCrlzTIICeBmMA/V5s7HGZxxYYW+BTs8AYQP/UTH9PPngMoN+TzfbJFPpuBdA3106PHq481m5A7t1aaifgvAvqDB9Oh8GZjwLib1VmC8KLPRyp+20BdMG2jfPWAcV52OsfUsW5a57qfE6GuoKEDoA+BOgOA7H897AzbLs2GAaHb9deH+ewtBtgzNp4uDzu812GzMhyDzFSaRfLiiYkSWejBZltEILk7mMuOflR9tyoMrhgsy2Te+2ofmm/s5s+2e9bI4JCbLmGQXHxhzjs+uHyD/ddd8xsBYoO97Ph77hluV0fGt1WuwTQbXAJbxbGKiNJtiyZPZTcJeukTvb5pIDiZBULA0gcgirhXmYZsm5X8/92NacsAQ4haFjHax9Ad/MiDgB0uooKXw/LHw9AT8UpKGOXbJoRAPpHsus2X3IZ6NsFT7j9Zfg6dzxuNy/bPrnVeN7NmHDvYdy88pEE4A+lIBEQyowFceTS6WjWs6wPupHpqXf1KN8MBf2CSOVERTmEv00KCEqXZrmCccI+MyxdyecoLDM6d3OVd+c980z6Wq8s0fb0ejJbo6JERAC9kiDzu1L2+NJ1rL7yB7z2s5/h0V++hZlz19HNerhaz+A3qoiOHsDaj57GoW99HfuOngRudvHCP/8CrWeewRdf+DcBbzcQ4HJC9QUF0OMf/Qj7nnwS/sEFZBOTAgxWigiRyHo7ALoHrFUTJIT2igKTKVN4+yCra11yk/qIigQTyYY40LKNJvKlJXRaLRTLXRSriUjQerUIwURVgOjW0SryfVVU61W0gz3I/CriPMDhVg3VIkAeFOjWu+J4DU3+dAFOswJBTxmTFkCXdmMe8UoozvpOnKLpt7HaWcUz7/4LfvPGr/GHP/wBq+EigkkPc3v24MD8flQYYEOw26PoK1M2tLF0cRGrK6sCkp+ePY0HH3wQ33zkG3j6+Jel7fl5tajKNEAJR0rMsx+lARn6XJcLhLmPgO3JubmnATjshHGFqReAVtrGxY1LWF5ZxsXla3h7+YJIY663W2hnieSXPDA1h0MzezG/Zx5HpvfiwPQeyXcae3MIMYGQALoonhJg8RDZfPAlQHwHBGII2mZraG+so9tcRdZaUkl4Kg0YNqCA51YRJKwKgE5AiE5QggwE0MkmswA6AQcF0M242ASk62ejxrvN12sd6iJjHIZYWV0VQINz7dTMDCYmJxRMjmLJ56s1NC/J+27Vd0oF0+nMp9PSOP113TaqBIY1KdeYQDw+XwB2CU40IU9GPlmXdBPkaO6X+h46RhI3zhWg5viup235EXZlcxVlcxW9dhvZxjJ6GyvotJrYaK5qPli2RRSi1qhjkkEI+/ehNjeHYO4Ysv1PI6o2lBUYKxuQiQ5SM/GUcQNedVIc0iliJJKzXnRPLMTeB9AZoGMBdAYGpKJstHNA55NeR8b3uzssMLxOi+S4DRpxmOf83K5bLng+ai3/OPv9T8oquwXQXba0hGPZPOUm8EnmLZPKxROFh0lRBNP13JN5OSJYyXFKwI5pGHpdA6DrfCY2pDx7QFBSlWns+VDyp0uO7Rxp1hWlMSvZLoFAjjKTMMNFXYRpNpw0NEPzoQugD07kd1B5wgQfKetbFZE0MEDBSLLOM64wnJO9AFlQkbWaAXcMiiIoGhddNPxEFXqSDazeuIw3Xn0VrYtnMB2VeOSRR1CbYyqXGgru2yszKPyIS78A6CEB9CBEVzFzPQc7AHpk5eEdAD3hGc/k8OZ6I0B+GPYBdHedkb3hLgB0scAdmmalj5e+kW9fl2Dfffv2STCHBdAZXMV+QuCaCglGbk0hc9PHNWu5GEsZqHZPm2ufZVtIAJrZt9rfure1ed11bZXzgRhI11IG8dFnIUGAJhhE9nsMTDZaCwUhdxNsIZC8SPkPQqN99h9ztoolGjCTPUgVKZZvXMW7Z86gWF/BfadO4sTjTyHf9yhyX/tZWFFVFu69k0xzszOQIDf7AAXQtYE2g+bsrdYsekX/VD9eNzdN03YOsyoD/DcBdNcvV6lU+kFbt/XBfFKLwKd4Hwugy7ktIYBu1Eu2ANDJQA/GAPqn2GLjR48tMLbAvWiBMYB+L7bap1fmMYD+6dn+U3/yvQqgu6CrC7iNAhJ3a+RRgKEciMxBZ5TT1v59GNwZBgp5ncsC3m3ZBmewwYFVjqqGuWwdGy7kquC5kXg3Ed2a4tNKtAuPYMCmNWC7dQZrfSk7TfksjQ7XA7P9bd8PPpfcaOZQebs6CoNAgMXbXal/12b4aF6EAUjm0B+2jOYf1HFQMiPRbp5P9od1om9ZqiEQ3TLNJbeqOL5MDmNz9Oa/6bDQvmTrbA7l5oOtlBGGQXNbbtcJuVuHpAssjrrPMLDttuLw9e693DHsjh93rNm+PTzm3HE2zKp3g2tGgfFb9jLxTLk50M2Vpv/rvwaNmbMLCfOBuQMJYGvkfJIrGBoEIaqNCdTqDWH8gnn4HIcZAbA8SdBrtUTCOE9TAahqdJyKcqV67Sip22fDO4WXz8xYoAPnXgTQ3bnWDYgYnuf6c5wzVoev364fDvepnc0021/V79tm7pVnmGlluJ/3+yHHb2CCmagCYh2PxjHK64JShdsFPIwr8JgDmk5iSnKTvWOYQqmRYqWkJplj7AohHYOmv5BhTuceX35WCIDeQYkNSefpIeqliKmSMDmJMkxQ+MpYD68uYuONt3H2mWdw5J9eRu29i2j3OrhWSxFPNVC7bwHtH38V+7/5VcwdPQGsZ3j1uV+j+4tn8MjPnkUlKrDmBbhcVjEzPYPw+99D/Bd/gT2PPYbiwAEk9bqA3xVEUk/pxn6hIgce0IwSJGUGL8slBzoZcUyR0KHUNAF0L0cdPR2NWYqy1xFJa68L+FQwFIazkR/3fbSnSvRq2jDrXh2JR+a7j32dKiolZc4LJDEZVZQc9wX0JWMaaQ6vZ1gvGceh8G0BjuVKJA69pFIgicjm7uHVa6/glXOvCAP93Oo7WGzeQC/pgZrwzENPxy9DU3wC3qWPqKOypIf3HMGXDn8ZDz/8MB49/ChOTJ3QAIcyRpTHYh/mhLcAeuInSLxUQJGgiBF4DMLygKynQS9egTzqoZu0cWP9Bt668ibOXziPc1cv4L2l81haXsIG2Yx5Kukl5iensXdqD+bn5nBq4RjuP3wfjh09hv3RcUz586gIs08l19nHYlEN0PdMsc52Qs6+00avuYHexjKS9Zvi4GRABwM5ZDxQEp1ANO0bxCKLSyc4fwgyEESnhHu1WhEAnz9WnlPqZ+dfm0N4KJDPjlYBg2wOZSMXyzWC7HMCGmTATs/OCoBOoCoWZpt1eg8eQwDdjmmRt5R84ARHdL3mM5TnpoEsloGnX1IwywLzdg/FOd96zvtrmIAKHpgfuVek8r24TBExZ29RIO42EXTW0Wl3kK8tIVtfEYd/e20F3daGpAvpccxTir5SQTS1B1OzezA7N4fp/QcRz86inNyPTuMk/JDBAgTddA7iGpYakZ4yqgGVBuIoFmZnStjBBHtpTYEobaLsM9CpZcG1zkfKMToGAj6JZeWeuof0IaZKYN/jOiVSz2RVK3DG8ctrrJy1DfiyAbaD4C+TYsqpvYJgt37+aRhIAXTCcPqy+zGu95LGwHxmd488z3A4KGBolSe4N9RUKhxMIrkeUmqd82tNgsokuBYl6gzsESn3igbPSfqVVHKUy9xD0FwCbwZy2LKXynmd5jEnAMo5uJsyEMciwLb8erYQyWsDoMscaAJ8+vNev74DxM/OBTqR3TkAvWREm5l3gpIJR1TljGx0vpgqI6NeDJU+vABpWNO+6HmohIHMkZWyh4mAa1OJcv0Gli6dw6uvvgK/s469U3Xc/8D9iKfnRdGHMvZZNImCQW5FiXZOWXxVlkrMtK157i0DnRLxAza6BJ2y//sBGG9mc4lzfSPgRxCQwUn9M4Cj+HbLaXYLBrooTn20o+9thw2VjihEv7q6IucR9pm5uTkJ/mWABiXcLduX+zcJBjXCbQNFLD7GBPL2w0TZL4Ei0cQmHA8yri0L3QDpApBzHytBZFTzMlFnBnTnWkoGugRPmHknz7g/S1H0ElV2KZm4KDX+EE1cJQB66SGSnAlUNFL4mu0ThoT7c6RJggk/RXttGRc//BBr58/i4Pw8jj34OKKHvwWujaImwxw68nyy9bUODOpk/9PPHQDdUS7TBFrmxXR4A02d2yrY3bbhPmMX2L2YpEhaW5N2pSIRX27glbQ3g1t3qcZwL5prDKDfi602LvPYAmML3GsWGAPo91qLfbrlHQPon679P9WnjwH025vfBQGHQRoXBLROIRfQs2CeRP2bvHJWsvv2Tx59xSgAvw+cyvlVHToWkBY5tD6ArsA5X3Se8r06wVSOWthTigoaqbkBkOuH6hTaDgTdKrhgu7paJ9xu7LFbEFjtYe2yGanfykk3DPDa8rnXCwAuUtz611GOEPu5ONQZrc5Dn5s32am4PSAKcECvQ0mbm7YwOQSHgzRG2c0FF+17t912c+i8kwC6a9NR74fbwAVc7Xhz68e/27HG97tRQlA8uu/mcMxq+cKbLS1Hd8oah6Gw+Mg6T5JUJHGZf7xSqaLSaAggFIZ0/5HvNwiKyJIECWUIm02VRCT7NwzE2cZSlIZVIWBeP7pk4LB0QVneWdQkWKaPLOH+x2egD/fd4bl2uz673bxs+/dWfd+dD9wy7HRe2XSdZarKTTfPAe51fG8ZRCL53OfnmInDAHMETmMCo+xXMdnXOqu0q8y/HSAOYlCrQDlZJVJx6JLtG6Bu8s6RvV03qefIfI4oP04AOcxxvZLK96rtBI1erizxIpXckMJYX1xD571zWH7hBeDvfoHsrbPoJj105yPMLezH3EOn0PvhU6g+8SiqhxaEnf3Bm28i//mzOPW//D3Q6+EmPHwYVyWvd+UHf4Lwz3+AiZMn0Z6bQasWi/MyCjRPq0iREww2bKGMGc/pFCVLPWW8AXOxxqh6DXFYlkGJItIJV3K7M8c3GUYFleDNDEwt0lRBnCT0kNPZC6BDsILOWdqLTH+RUy3g5wxeoSw3gVEumLlIk9MxK4BQxhyBasOgWoNfqeg8E/soY733leQKzi+dl7zmr33wMs6cfQsXr1/EcuMm0iARZYE4jwW0qKCCmXwa++b34cGFh/DtU9/FQw89hMPTRzGRTWmuV4LUJnUmZdtzg990/TZ6UFah508DXiw2pOOYrxwZVnATl5Yv4Z1LZ/D793+Hcx+cxY2V60gCzclalhlKpmmgw7+XIE9ScY6fOHYfHn7wITz66KP4+sQ38UD1NKYqUyiYKdRkfoiKCJ5IxwM1AuiSnpbgQQd5q4l0YwXp2jWd07IEYaHAQkDGulkhuwjRLTwpC394LX+yPJH5z+ZAt3slBqrZMVsaQH6r9VkC0wgMcV02sq787uLSkgDoBAf2zM9janpKGOhWsrg/D9g0KmYsiyKM+SNzxLL/6PzCadk0kBPkZEQmlA1a0JnP3MIMbJHk8iYYkWvTAByUvUHRRZw19do8gZf3BNQpmmvorS4Jc761uoJOc0NstdbuoZsWIjFcTu1HY2YeM3N7Udl/ClNz+zA5O4dwZh8qtQa8uIENf1LAbmHlmZQOOg+ZXO8M1omrsp4RRMoNgBVQlcQAhLEB0MlAj7JWH0BPKKU8BtDdpeRz8Z5jUIEozb/NMcd/u8CGzXnOABmOZ445vtzz0lbrvhso+mkalJAXWc76sil1NGDOd44Tdv9f2DmPAWx9AL1AWhBA1y8QQGe+co8KHwlVPhTw5r6AUtlM+1Nr1ESSXYA6AyAbyrIpisiFyQ/XS8pZc71SAD0XED1hII4EQGtQs7Vp/5w6tGcZAH2bZdvds40CgGZffIcAXWanloBW7otL7nh0H8ycuwKiwkfiaYBBTtn1qCF15vwW+6XMkVWvi8mgJ/ZJrr2Pm2dfF4WYyZl5HDh4GEePHkVYn5B9vKzzQU1S5hBA73A7JCpgoey1LFqsOlNse3W12vdSPq6nHpCYPM6cs9mmNo8zxwjLKKG6Rh1os/x9v4ttcRIhgL7DSPPdDhg/QOlHss4woI37G4L+VIThWiV7NhMko7moR2G/o89KskwWt6awk2AAq85kGOYKruvNNQAllHaw6c7smVvAdAZPEERv9TSgsUzR8ntiYwaS/P/svWmPZGd6JXbuHlvuS22s4lbcl252s9WtXtlq9YxmRj2SRsDIgg3YwHz0fLVh+CcY/mTYHmD8wTBgSYA89kDStPZ1Wt1q9UKyimySxaXIWlh7VmZGxnL3a5zned+Mm1GRVZlFVrOqGEEEKhh54y7v/j7nOefYfhgWLviWfsekHiah0pu+wUwWTQKarfooh1tYv3wZV376I3QCH6uPPIGFr/8G/NaMMt8l2YyAubEPEEKCi8qsCQisc3SwbcJ2DZri2HbDFdoIQDdZo/utq/v4+Hp8hes19kvZo5g5xiZl2SKoq5jdr8UyBdDv15qdPte0BKYlcDeVwBRAv5tq4+6/lymAfvfX0R27w3sdQK8DhXeqkMZBmElAbB3UHAf0bKDX/u6jAOg3A89l0ybxnREjXAFF9eVUxtHIo5OfuSGUY+pBIJeefBoQC3yCf/RzI13BeKDXwGi93OjH20D+PpgjuwXCb1afewW66ue4EwB6fbO3W1yj/r1NFmCgqzABMw10GXayAdlZ5hpwVwB9PNi4G+gvbWBMOn28PdaP2Uuf2Q1AH//tONhpr7PbNeptpX6MAA8Tkh3G29Z4Gdh2ZJNW7jyArgwE1hUZKpRuJ9uEAEsYMQDaRqPVFq89KjeUZNFIAFPDKvFgIOD5UNgepUhPRoGvLA+CLqZNEFARUEUK1Egi1uuYAUQGeO8TAH23uh+v71uNy/Xg+3jb/Khj1iQAnee0fX1SAouMlQTNraS1YaBrwNAVSUzeszCP0YDDQF/koRSj6Qq9oETiMxDuYkjpZTkbQ4Fk5dD/3OGv5CpeWaGdKkvWJfsm06DeVlDhWoNBvxKNOEU7LQSw9IoUXpnBZeLOeg/FuQtI33wTxe9+F/2XX8c6PTEPNrB8/GGsfPYZlC89B/foIbizc7waNq5fR/W9H2Ppf/ldVOvruFZWOD87j0c+8xk0f+XbcL75dfgLC9icaWHQDBEIw0gBTs4eQWUAdJGUTpDlqQACYcrwpALoTXdWJTy9EpmnLCMC6IVhowclRF5cypMdMlemT0rPcrL0PQ+JSwDdU6la4g5kEVUlAidTD3kB0LXvlWmGIo41sF5QxlsDtj4tFqKGMp4iB2XI0nexUW5gPV3HRn8D7105hXfPvi1e5+/Eb2EjXkcap/BSD+1WGyuzKzi+8CiOPXAMjx44jqfnnsXCzALmvHm0irb2dT6LBdD9CqUB0IdOH3E1FADdd+cF3CZjn0x6lucwG+Cdzbdw4q1XceLUq3j9wxPoUlo9HyALlA0XRgRvVDEjGcZIhyrfP9eZxdLCojDPfuPR38RXH/wajhw6gsDhPakcs18E1JOXMHGLALrcK+eqAcrhAEV/E3n3sgbhkyG8QlnVFkDnOVKXPtvuNoDOMhZJfkqX07u73Za3BXk8kwChY7xhtI+tPbbnNblTR9mvxrKGdbVm5NvJTFxaXRFWE9U+thc/tTlHgDFZT2kfYt/iM4hUsKOsWgXPrcw7ZWGVMSviBwYcL3IG9kcsRQVOOJ9boVdiO5pc6RUxokKTqdLBFjL6mw+HyLrriNevCXM+Hw5EdUHGl6Ap3r2NZgvByjHMLB/E3NIK3KWH4Ldn4TdaqIKO2D4UXoS+Py+jBdu7JOdZEExIdC5N04Egkn5CAJ2BBL6mAPpeVknTY1gCdp1qgXWbIGMBdfZJy2K169r6vD6+v7lXAfQdY0MNJKwEGNQ9E+1blEXJRBsmZCmSzXmRAHqj2UDYpAe3mSsN0kplIo4pMm7IPiJTb2AjAS/rxZofFxOq5Lx1ZQ7TXOW4GutcxjpjZ1FPBqx7oMs4excD6DqfM5k1RcNNMePF4iO/+cHruHDqFbz11lt44MFHcfTYw1hZXYUbKbuYc1DhNgRA5744Ngxjel8Lf9gw9PcCoMd5LpYkZNDyRTsSzjeSbCtKUyaRQQfhG183ZaDfIQCd/uKur3ZSSSJzDFVgglAVWqzShEz3QgbYjTytCVn1F9dtXMNpPELbvbyNIp5ORkYFhtdiAqNNMhA/eWNZYNjqLEefaipMLuF/zDUvmaKcI/aYgMkkHiaUpCrrTyWjTO9bfNaZaMjv2z7cQJMDmskGnGyAeKuL8//wfbhpgoWjj+DIt39LVF34O3qfy7N5PkpjGUDQnOWmVcnWMQXQP+psaNsP+5DYBbiuJKFw7uBnS0axbfGjXu9u//0UQL/ba2h6f9MSmJbA/VACUwD9fqjFn98zTAH0n19Z33VXupcBdFuYtwOm3qoi6uecBLbIZskEKSYFecZBoPo5bkfCffwedgWD9cZMgNcEZzVGYjasaufKL5hlLzEbAg6G5SCSin4APwhlsxJfEjZ2AAAgAElEQVQaRhIlP+HkyjoY27/vBKdMRr6RJb9VOdu/W9G3vR2v8rG385p0/za4NH4+w1ff+bxy4dr1zf/Lt7vENeqyzhJAIGBuAl8aYMxEHo9ydFKWEpgg8MWs9RGAPsq8HzHSx+95UiLHdhnXPLtt8PJ2yvDj/s14/92tbQtAaZIJ6vdws752s0SDG55jBwO9XpmTK5bwHPsNgztJUSHJMgk8VX4osu2dzgzCZkNkCQn6lFUqgTN53qpCf2sLg15PJNwFOPU9NOhPS0lhCa4WEhQSKXcC6nLDo/YhASwDQtIT+14F0CeNtZMA7/G63++4fKvj99VWTKKKBqBHY64NOtf7Yb2dScCQyRQMHhoGuoAOlGSVRCUPgYibR9S/pQG4eHOTQRW7GTKCpC6ZV0AuCpcM17G9qNQ/GdgC4gnLOVRPSX5XMABaIvWAYcMRGdkwLxDlFXxRxUhQVZm0ZZ/M4evryM6fh/NHf4P1H5/A2bNngHyIhYOrWD7+CJpPPYSq3ZLAYVEa1uH7Z4C//FsUm5voRhHWHjiCZ7/8FXR+6RvAi5+X51mPfAyjEK0gQkH2kOGxNSq6mRpWeZboeJjlIkkrbHE3QMsA6JVboXBV6lYY6CADnTKdZDgbRhNzvXJVexDAU3zf1Uu9JIvdIYhLyU/1t27xt5LcwjFG2UtUiMjjgZEkZnKEkbsNm/DChlRrGRF4pGM9kxqGSJxUAP5r/Uu4vHYRF69dxHuD99BNuiK/6xW0aGhiobOAY/NHsLK8ggMzB3EoOAyfaRNVE1HZ1DbFAD6zLVjPzKcinsnAPgZIK2VZ+UEH7PtxkSL1K+ROifX4Ov7h3A/xw5/+ECffPIFzm6fh+JT9ZduLsbKygoWFWbRbkQC0G5ub4g8+HKqvaRBGAuD85kO/jm8/9i089fTTmAuX4bmhPLNfhiLJyjGsJQkHBGUp494H0kRYXOXWZbWlGA7gZmLYKPVDlQCCS6nfFCl9jpcMXtt3UWbq/95syj3o2FBJv9Bly5hUuulcO/quSWSxADq9gFlWBNAJQnPOXTlwQBnojYbOuzZBycoxjwHobBsCIojvrivHK5Bv/FYr4aFp+Tglu6iUS1WmkgQn0sPbajL8WyH9le2MbZ1tA2kfftxFr9/HQOaGrsgQx5TbHwyQEtRwKZUdSvm0Fsk6X0Kr1UGwdBSthWW0ZudRdg4AQUNYcYXTkDUe7ztx+dkoLhgZYmH6uVTGcWXeqigpzQC1S0a5JiB48mw1CfcsRk4536yvz+xwPFKbienr01cColhg+pidozkvEihkEg37Nl9M3Bn3Ox+fJzUxxax07iIJdxmOLTC2DcEZlZBalW/3ALPGk3IRmXPDpjW+0Rw3EsMWp9CQ7zZl7mXish/6CMJQ2Ol+QI9lq/+g5SKAOedH7iNknlQA3WRDb1tHiIWWS6Z2YTYnum+5Yb0lvue6A5MEnwn9eDKAbtajd6jJFwiE6ctrh9VQ90KcpytVWuHf6gz01G/LmtmtKK2uKgiRG6PjDIB4iKunfoILb72Mc+fO4cGnPo/DDz+O2dk5YfhzHcAxmOMexzM2wZRjpS6yt0HR+qNKwpSdf8RX29SPA8RZKkA0AUCOp0xIIxjNz5x/uObanrPGFADsMn+SFpasl+4QA53qJGzjBP3FfsXz0DHMXxYDEzysoIvuxWxbqpWDma9H/cCqGCiTXGIT/E9iD5w7VY7d7stt3gfnbLmGMNBV1t2eiRYkvDfGKISV7AWIvEjWiblbIAloIcE1NtcVCqa7SQkv4d67FIstiX1wvdzx4ZhEwmhwDWGZAGmKCz/4HpKNdTSWD+LoP/kv0Fw5KEovaVZo//ACkXUXpQd2Mi+UNYGsAox1nSSqmfahJWuyIeV7u5uzPvJ3qBPdo6e1cwDXh7IGimOsrq5KTGqccT6+V7xHH/mmtz0F0O/HWp0+07QEpiVwt5XAFEC/22rk7r6fKYB+d9fPHb27exVAHy+U3RbRtwuu29/tBrrUrz8K7o58yXcLAt3u/YwzMyR0MW4abjb0Ngg1As25WRwx0MW7mVJzlG0na4+BGmGlRfo5ZKArkM9eEBmvM/7oRr+7m25ePi0B1VsRAursfq04DcDnuQRTuEmkjK78a4JhAo44uTApbFDSAuiTEjZsuxoH0MeDZba+PiqAPl7vN2vXtzp2P32tft+SjGCAj3rgdTfw8pYD6Q0A+s0rlr53DO6wPpKiRGxYlE7YQqvdkYCZFxL4YUCOYEuy7VVNhivBHALo2XAogaAmgSMDYKjsryZUVGW+LRUsd2QDV1ahmHKCFbPy7z0J9/3UPR+dfaBe1xPHQRvUrKlgTALkbXuo94nbGp8nSLhPaoNy3wY0l+ChkozV18+n32agah9VCI/engQNRWab4CTfBCKpU+4rUmwsIsU8nAH0jKw0DTi6QQQ0ZyXUL36NpSMSsQwFNwLD9CGwbmSa+2WCBJncS9sr4GZD9LtdtH76Bq68fBI/e/kVBD/+GZppgZlmGweCWVRZgSzJwZgjg5pJmONaqy/1kxxcQfaZp/HiV7+K2c9/HnjkUWWBeQ5itnU/ROo4YEoWw45zVY7QBBy9YYoiSZHmlONkwNhB4PjoOG3tPwyqSz8QnXMi5fqZWromwUD0zo1sPYbUVJUIMEDA2/yp206RuvQRdzCfROJLLuVNf3EBNil33pMxeUcbES92Zer6UROu9f6lhLpLi/RI7BqSLMZW0sM6tkD1dypRBL6qaxC09woCrQ5CN0LLbQsIH1QNBGXDeIa7cCuOLwDVgxk455yel5m8Ofa5oY+8KhDnKbaiEj0Mca57Ad9986/ww5f/Ee+cfguDag2tuRk0CPQnPTz88MM4cnAVS7MdCfCfu3wJZy9dVOYZ7y8KBbz+5ehL+Naxr+JLX/oSDs8/jEbYEqUDqiOwOXIMazJ9g8kfBImzHhz+IekD/SvokTE96MGJh9LVfHrAM3BdFEijNlIv2gbQLSOtKCkHrTYWfPMl7OwaA13WIbU+rk1BASo5nsodRSnrF/FKLQupQ5Fv7/flfKsHCaDPIQpD5KnxbK6tp5SBroATA+YWQBcw2gTfOS4THGd9arKb8VtlPzIyrYHLPsfFF+UOCPwY5nqZoEopnZ8gGfa0HLa6KNbXxAt+axCjN1R5+wQuMtpyECyYW0JrYQVz8/OYPfQIOksHETVbcNqr8BtteOxXXlvZ41RrYCIO/y2ZtKdWBw4BfgL4RiqXAJ2wzl2y6pRtWPrhNqtOJN+3AfQ+SgOgWwl3np/pLxMMbG455U4PuPdLQPqZAdDtOEnQyq5tBajyfbRare1EGNtnd1ur3X2gyC5rQVkz3pg4Qnlpmd/LUpnm7ENUpRDLEt2Lcc0owHfloBW2RLVIxj36nvM4AQ2NPLth7LLc4ngoyTTC6ifz3ChYMUGJYxbHQQK0OldyjlWtmvprfL9gwdrxtdX2byaAvCZV+o71+wyhJL5x0ouqAejQrXLuqZS4JgWphDuT5BK3LeVKxQyC7PwcOX00yw2g18Ol176PK2+/Iuvu1c98EwsPPS3zHMdky+i37bK+rtSy0rfUnUmk0Oe/EeYuOR8nMdbX12UsZ/9g0hoVVXiuOoBeT7jcUUG7MNCZfHmnAPScKlpFJeXDpw3DQPusXW+ZBDaWgsy3RpVFXb/tHDHqDaPtvyrfJZSuv0EdbSRhbvuFlr1udGQuMmoHqtSmZvTsS0w24bwVBRFmw1lZ9xZBhaRpGfCq+iXJAHEFd6hS7YO0EusTUX1ru6gCZaO3BlfRdnJQ1X3th3+PzQsXkEcdHPzWv8L80YfQaLeRZZaBHgB+S5Mr2QZ8romYKiMLelOVIwCd9kgj5QJrvsRH8aeJZ2NToB2DLMuc4Pna2prYQRFAFwWHsX3gbe3b7qGpdwqg30OVNb3VaQlMS+CeLYEpgH7PVt0ncuNTAP0TKfa746L3MoDORXMdWJ5Uore7sB4Hdm4G0NvArQX0xoMQNrg7CSzaaysYgeIjdsYNv7VyfIbFIYBaTcJdWY8MyWjAh57NDAYwiNDsdBA1m4jI+vICzfyWza5hzMqude8A+q6BmAkPLE80ngxwi4K5nXq119lxPfHA3cnKsJee1LbqgSfZ4t8KPB87RkpeGJDKQpZgP9noaSZZ1sy2thnXgVMg9DRYYduQlcicFHi07dD+rR4MGn+mOuCw1zZYP+5WoPh+jt1rX9OiU+nDel8bz0ivl9G+/NFuA0AneMD7H+YFUuP96Tc6aHVmRHKOzM+KEn/0K3YovUsspZT6Fnm6wUC8lhlka/g+ImGra5hOQBd+qgHoFjSVMjMAunhAVt59AaDfLHBu22x9bLnV8buNufXfCaBpon23M66Q4rkNsNb0Ker9cHv8FtDcHE9M11o20A81VElKtwrglAzQMbjGoDHB8QzIBuKNrGCxDSuaoZPjtR8AkUo2C9vHU3Ztzji7S69V+olTcN3YABCyJWhcAf0yRlypNHTHyxGQwZWm8N54H8NT7+H6qbdR/f0r6F24hHhrgCYxUbLDKxchNPCfNSusd4bCFGk9/QSqL34Os08+Cf+hh4DlFXmGrcBHwmd1PGTC6FUAfbbMBEDnmOgbAD3OMwwMgB66wQ4AXVhAUmd8FuMtLeC39aSmzDhp2yUQeywAHZIanrD6ia1vtZXR71UO5rJQpO4JiJYlWdEMvPLfvsrjWmYyA+AZ505XnrnRpsoE2YMe4jxGXilzy/cV3M/LQkDtzClQODnySqVRA8dDm/VMAX5HVQfiLBYAveXSb7NU8Lyi/6dgoBI4F8ykSlHSw5z3FNB/k9+V2HAzXO5fw1uX38YfvPbneP3tn+HitQ+RBT1lNboVgjyW+24GHmjdzmBkP0vRSzV5S/zijZXAF7Nn8dIDX8a3v/1tPHLoKXSaswryo0GLeLnHqGTyBO0DCjjplq4s8iEwuIb+xgaK3hYcyrizTPisiiqh74Tol44AxxY8508JPhBAV/WbkeSrtb0wcg9SleMgkO1vVHehLyp/TyZblqs8PFn2ZMTyOALonZkZGXc5FktZ1gF0c68WKPDM+EDwXNZNkqxIIFrHDp/9yqGvOcsigyOe8BXcfIiqoAVAgSqlmkGKLKVkfg/xoC/voQHQs60uqo3rysanogiM7ysZ5p05mU/ay4fQWj6A9twcvM4K/Nac2AkgWlQWHBzEVVNZcQSf3IYAC6I4lCdSbrxn11UJd/Gf9QxQIeoMCqCTjV56BMUl/WsKoN/OIulT8pv6WpIgklgQpKmMJyq1PPJHr8+v9TXsbvPu3QOk7w9AH/UYAr0EEBWw4zhtz8T5WqyyyKD1mwhopUKJYiYLyd6WChUKAFpfeY6VGZVRcmVhe0zeMe3MrwhqGkWxGqxfGrWW3fYz6o2uY8D9AqAHXBNQ9aDaQhhfQbyxgYsnvof1M2/I/Df/1JfROnTcJHToeF5vaze2x70D6EVVIEliSUhjX7AAuk0IY99g4pZck/P8JLW2TwBAT7IC/TgV5Zgg8NFiPIBtkso8pn2IpzjbHPdhewLQtbXnVFAS3/Sde1nGF2zilQXQWS5U7dK/6QqPCafqa66sdZm6TOKXx3TTMhAFhypykXY00ZZJd46rdRukLoKU+7ASwwwYpqyjBLGfCWud389nG5jxKzQ9F/GJl3HxvXexlhTofPGf4shjT2JxZUXW0rr+pjpUW8Y5Jnk4QVMTLeVvqpYzirSwn04B9L1Oh7YvcszjGo71dPXqVUlCsQx0C6DLOtmquu31AvfgcVMA/R6stOktT0tgWgL3XAlMAfR7rso+0RueAuifaPF/she/VwF0uxHbDVj+SIBIXZ53EtN7DHDdZj4Z2bH6ZrweJLLA3+0EherPOSnIIc+rlHMFFy1wLj5jKr8m3zNX3KaGU9bWDwyAPiMAOkEc3QCa5ARFm7WR6tc3vkTFeGeAaX/POPJs32tvuC2gS9hf9grbYSzdjE9iyxtZQ/0FjzfMTf2B/m4/ALoN0m9L0tl9tnruZiklL4fo93sS6PfKBD5GQYd68GE8+GiDmOPPMR6wtE9fB/f2WubbJbdLskO9z40DlOPXmNQ/dw3eTQBL7LHiaVcHPqxUpvnXem/u6Rn3AKDXq5tSfSLZx+AQ2UTsaPRzbs2i3emg1W6phKZRf/DcTAJBlIpMh0OVN01SuKWCPSFBJjIcydQg+GL6Gtnrtg/uYJ/YyKmwNCijem8z0HcbM8bbyqRAcL1d76mu9zCu3+w8O9pcrVFomHU0SNp7326nApqbMzNg7apXM9nJDJ5rYIgey55IuqPI4aQxMBgAa9dQbmwg6/fhbG2JPzeDTI1OB35nBs7cHLB6AGi1ADKrGi2xiiDTu9doInSF147QKBuIc7f4OQP9KkNsgs6um8FxC8Ho/SuXUV29gvTyFUT/+Dquv/cBrn94Cd4lXj8hhg7XJ1u4AWepheHRDo4eO4aZp54APvscnMVlVDPzqBotkTgtjZ8oGcLw6B2pwdFmlsInOkyW8jBDSWuLIkc3qlAxUOp4aDgMkiqzznMpNc1EAXZaJhkAFNPMqNghPuq+JJWQ6R3mPnxeiMC1px7VpVMiDoegPyyTAFpVB27pqXR7QdnhDFnO51NGvbzNHDcc5BgOtc92ZhbQnplD1Iy2QQ4e5vlM9NGKTjM6cxYiO5+zbDX3BT4LmIVPGXTfEzlQwtOU8+X1vNKHD3o+KjDC/IKiqGSuILgiU76XC/Oej7fpJzi7dh6vfvAa/sNrf4p3z57G+tYayib9zUvMt5p4/OCqzPeERt0sxWa3iyvdTVztbSFhAlfooWgo2/nJjSP48sHP4Vd/9Vfx2LHnMNueB+HhBtqoSmU1B0WlvvH0sE97Oi3mMdC7iu7aGrKtTSDuIwwos+ojJDurArqlh25ONqV6r4/m4FLUGFi2BB5kzbLtt8qTa3LR+JhQn88InnNM5u9zst2zVK7DZxU/Tc/F6oEDaLXb2t8kKq6vkSSvAftNf94OiUsQn8kLrDYF0Lmuo1IMAXTxYy1jOGRAck4frCNPYhR5hmLYRRIPJGkqGWwiHg7U4zzV9lYmJVyqOTCBIWrBbc4IA9CfW0ZA1vncHMKlgwjmlhG1WkjdJgqfoFsEP6BHvXqzF8U2100TZMxLQD3JO+EnnVMkZ8Qw0QmY883n4Xn5WRMF1AqBZePlA5RZItLRfj4QuWSVODaSGHsdfKfH3VclYPsjQSQmgPJfvmg1wL7MfmbXYpP67qj/7yyW/e0j7mCR2qTGsUvUdgRmiabfmFFKbR8cqquTbV4g43qViWy0amk0RPUrDCL4TiAS0QKeU79EbJ4InqtUu/5/od7QHH84T3LtwEQfY6MhALrZi0kemQWFqZxt/zOWMzqfmTHP+KOPtkCTNnk3bv3qbOw7UfKZE4mSBtfCjXKcgV5t21JwYKICRuy21O6jovh7rrZI2Tq8rXPoXrmCCye/h/jyaWGyeo98EVh8UPbJItAuGzkOhibxSRLbeOWdiVWSNmWAXc7iam6hHGxbQkxuS5N42y6E7X95eXmbNcu+0YgiHavJjjZKATvK8CYAOhMw78RrmKTY3OrLvoRrhBkm1UeRqhqYRE9aB7BdSaKnmTBV3n9UAtutR3IIVbqA5ZzIPK6Jj/KPMLVHbc1uj8WWiKC0OdYC61wniuCY9EXJBtXkAy6oyTDn2jJyELcrBGSnB5rIyGMaRYAo17VuUrqIswpxnKDnxIiRyhpjsdhExy0Q8dTvv4MLb72F89c2kD3xBRx/7rN44NiDKGS9XIk9CoKW2K8RTPeitiYDGlsvrR/rtj4F0PfbXlnGFkBnfyEDnW2S7dH6oNu14RRA70hfGXh9pJ76xXeSNrzMk36XtWhjVaC7VeJv/sHHaz+7gDS+gt/81VU88egBrCzMIhDbowpY30T67mn88N//e6ydfg+dA8v4hX/zb9B5/HGU7Y70+wGVozxj5yTKIGrtWDJZhYNB5cLL2xxBVW/NyabiRPvtANPjpyUwLYFPpASmAPonUuz37EWnAPo9W3Uf/cbvdQCdJVAH0cbBtN0CM3stuXFQrx78uRWIb69tf/NRAPS6VPUkVq1lD5CidiOArhLuUlY1AD1qtNBoUjowQtRsSyC2Er3Y7QjQKAjD73xLed1r6d2tx40HICYHjOwm+ManqAFkuz3ipBgHN955aXyrdyYjyBlL3dQP6IE6GKCMu3DI5jOvejuqA+a2HRL02G4HBiC8WbByv0kI9ty7JXDYRJJ6kdhNbv27OvgvYQYDoEwCRsePtcfvBqKOs/A/bga6VKupfgbPiAMywEkPdPYtMooa7Tk02200WipBnBP0qkoEPoOo9EmPEfcH6pdOpqTjSFDAJ+hPhlGWSUDKqBYL4GFfuiHdTmnRAJ8E+nxJlJEjKfdL+wUykn0jg6x8SQ1KSaTKsJDLDBXBQl6zyFSKWNglZJrY5AQyoSc5Mn58/Xs/dT/eBupjfL29WGbrbkkk9X6130B9vV1ZJo6W7c5YgT3vCEA36KllUHuuAdBpnaGsc7JH6WstgaHeAOXGJrLr14F3PkB+5jwGV67A+/ASiuvKcFo4fBjR6iqcA6vAY4/AP7AKf3kJWF2QtjEIfFybbSF0fLQqBx0G4kVOU5nqbA4DF4gNM77nJcgobQ4P7XITXjlElWZYeu0DdD84h+tnP4T73hXEm1sYZvTe9hASlD2yAnzmERw8eBDNY8eQPfignKMkMF2p3GarcBFkFbI4gRe5QpIVie5hCpc+0GzEpAilGVLkWOuQSK5gNAFLYTJ7IUJfWd8umd7iW+6ghwp9A2IyrEPpa4J/s5UvUuN8zVDaWzoK2/cmijJFVfKcq0DuCWiR5FvKQC9iFBhoM2EQ2DD3tzZj9DY1UDU3s4yF+RXMLM7BITLC+HumfVJ9OwH0zXxKjLGpXxVIEftdBUS8ClWjREAXeJHD1sC9X0bwq0gTBuiHTuZ7Tnl9SX0wAH0PcHNl1DeGeP/yB/jxO6/g9177U7x/4Sx6g0247UKe56EDB/CdL30ZB+j/HTThxilOf3AaJ06/izfOnhHGXK/pI+80xRv8yKU2vrD6DH79138djz30PGZb8+REo4k5aTu0mPBzgsgct3L4eV+XDukA2LyMq5cvI15fA4Y9CXy2wkBsKvjqVgG6ubsNoLP+WJ8cZiwDfRxAH/XXEeBu+/aO/iv1WwmATvZ5TKZZrIAGPzNZZWV1FY1mU5VdpLoMFGYVaQga2L5sJPe14nIZJ3k98TU1Fiv03OXYKeNC1keZD8WbeLBxGemwjyxNUAzXMRz0BDjPB1viY0xGn1sxSQ7wvVmEwQE0CZrPLsKbX5FELGfxIJyFg+h0Oig7Syias9reCweZ4yMMQkRkjktCX4WgSOGKrHwJn9fIyYxz4UR8XvYDJm6YdSLZscZGQmTbCeb5PjIvEtl4fem6j+d3Cz5XIvcuALqABJLJMVHK+uObIaZnuptLwAIe1oaI98r+ZwF0/r+1wqiv0W72TDsTaz7hp5f+PrKO2Hk3Zm1UWxyqPoyOKbmRoRY5d4434t8cIGwqIBRwnVapLYmsrctcxquEqiCGaW7X0Zy32ecI7nIMCDhummRRn0tDGfoquFyYSkIlTcOpeKV3vL2PJLRRSzytl/Wkdfyk0hcxEbGKuNn+6fbrLUOE0lHf7GbZB1dGXJOGVHHhuMU53m2ohDt8xK5OrlRDCQ2AHsRX4Ky9i6sXLuDSa98DNi/g2WefxeCBX8Bg5gFpk3S08U0SAspY5jXOaaFWSG0zrHVK6yYpS/nMSZ2fWcb6fVWkyJJYmNysL67tFxcXt8ufwCD7BVVJ5PrGNmNHSd0MQOfEdAdevf4Qa+ubkgDDuWaeFic1AF3mhSSROmDf5r8ias973V732lZv/jW3ykTRiu3QJG6MdBhMm5fvNQlBkraElV/bc2y3Mf7dssBNu2PeZV/7Zh5U6LdUBYhJjGTS877bZQOtMhILhQwBstKTst/EEP1KfdIX8utolDHcPMPc9au48tabeP/sh7i49AieffEX8PiTT8l+iqo2bAOl35TfOV4IL+pIn1UAXduEibZom5wy0PfcYu1ajGXLuuO/VGtju2RC4cLCgsrvf1TlsD3f0Sd/4JSB/snXwfQOpiUwLYH7vwSmAPr9X8cf5xNOAfSPszTvsXPdzwA6q6LOTNpv1ewGFPI89axXu5i35x8HLevf7xeosb+1AMyke7LPKb7aEwH0kTppHUCfm19EZ3ZOmI6OH8qG1WZ7m32x+ooaypwEYe5QsGSfCu77vo36+XcmWUjpbTcN+3h1pnr9t/p3G2wfkfPH29ZkkkAt8MGP9KAXJiHBMgai1L+VTHSRce9eQzbYvKHZ1sFzK1cuvodkrE4ApOv9oN4f9gOg14GKOwGg7waI1wFRC+DXWeU362v1sthT398rA70GoBMcF+ljxm9cD0EQojEzj2aribChWdoCoAsjskSaJcI6HPb68jsGnhqeMi4px0k5f8oCkhFDb2GtuzrF2XKJ9ImUR0RViXsXQN9P3du2Nz6OjieXsGzGgyy2H9zQV02n38/YbMdjaZ+GoaOfd44J9n632XcEVemFasdVj0E+TXhwDYDOQCzbDP0zk7Pn0D39Ac6cPo3qjXeQn/1QvMkXugM0yH7hNYMAQauFcHEBeOJRHHnsMaw88Tjw/FNAp4M4irAZhciqAs0KWKxckYFlqNkx0u5DD0hV6RmbzgCJw5C0j07VRYgUblFh9hy9RAn+JcD1FOWACSA5SjKBmk1goQ3nyKywf/J2C/25OfKuUeWUpA/Fq7JZEUAvkccZ8zwYWZSgvj9IDIBeGgA9FwD92gz9mOnR7Ip/uEpzBvAd9SAntleJTzzQcyv0aXkBB0N4iC1oXoZo0IQcwEKSIRImFGniPcNeD4B8AUVKf9IYw3RdgIucPtXOUJOSmFwgCoSKa4AAACAASURBVCYVtjaG2FynHHeG2fYSlpcO4tDhQ5oAoXQ47bd2XonVxl7+l/ksTBrwc5TRUP25+Z+fCigOMpxE6gUCnlPSnQwq1wDz4mOfu+LXzgAxsEXEGoVTYrMT48y18/jpOyfwO6/+Md49/z62BpuI5lhuLo6trOKXnnsezz/9PI7MriBKgJPvncT3f/YqXn77lADoGwETLtQv/nh3BV85+jkB0I8/+Cw6rTkB0NvOIjwDbHji4ase4EFF5nWFcriF8tp5nD1zBt2rl5Fvbcj41o5CtALK1gNZcx6J39wG0IXFzT5Ar3jf32agsxwU9KmzzkefbV+ujwuWMcfzpGTExkMF0Le2JGmJ3y+vrohdjZQzy9da1tg1I4dzi5cZAF0CtrTioCQ711pMPiqUvVZlMco0lvNngw1k8ZawEJPuNaTxQPzHy6SLLBkK+OwVKQLxeg/QaaoKULu1gk77KIKZGbjzy8DcMjyqSXSWgM4iPCYEeE3Epa9st0YHTtjUBAviGJS3LQpEZU5ynrQiP4sFyJfkrkbbsP4UQBdPWQJpBkAHAfaoKfWQuOz1lnc/BdD3tH74lB7E9sL+RcDQSlazPdc9z+t7pN3WnePzrwVI9rNOvWNVsE8AnaoOzOMR9rjMHzp3+Uw0I2gehnB8zr+a5MVOyLGTYFEcD2T9T+UMSaTyfd2HmTWNMKbNg9Yl3D2qwRggk581D7pC7ihcuSMZtbaXm1TueynHuxVA91EidJSBHvQvobzyFs6fPYvLr38f/vAqXvjSlzA88AJ6jQM7AHTOkVVOAJ1y20DItdptAuh5msj6TWxOKBk/Py+f1ce7kL4h6kBpitCnvc5YEsInAKBv9fq4cm1d+vDs7CwWFxaU7StJGjo/MzHAqruIj8tEAN2i5qOddR1AF3U8s5bamSRj5hmxEhgrjzEAneewmkBkoIeFSuLHbobNIDZtXZWAeN8zTgszaEmCc+5EKKj44LroeakA6KyH9uASnOEm8uEAq0WK7jtv4/3TZ/CGu4AXfvErePb5z8ANmwKgF5WL0si2U4HJb8xI0rskqk0B9L0MH7seY8c6u6Zjv+F659KlS5LYcfjwYWmjNulyP/u2j3Rjn+CPpwD6J1j400tPS2BaAp+aEpgC6J+aqv5YHnQKoH8sxXhvnuRuAtAZtB3PZdeN5ejb8X3VXkp9N7BlnL20WyDBBnImSUVZZkA92LMbqHe7C/06YDkOIO0An7ipJLOQEpwlwbpcZFZFpI6MMZEec0UqkBnwM3PzaLU7BiCvybbXQFiy6IRYWdvA3lDmkwgI+0iS38eh5tL7/0VdYf6m/PMaQC4Xm4TsW7ZajdGxo84nZgMYT0MjYyfBLMMWEbCFGfoi06tgK4Msw611DLrrujE3Xl8+WXrCElbQPfRNkFtkg8kCMyzkOuZa87KXrH6D8u0MXuyUsR8P6OzG5K4fN5ENeIsOerMklUn9iMfXpUB3BAVr17qdvmbvRc7Jdm9bm0hhWhlMK1bISlOgk8EXskZdP5R+1ezMImxEUh8SZJQ6JSBeIRkOMOz3Efd76vfsOmh4CuAQhHKK3LCDibPqHVhiE+tO5COFcW4YMObeeG0N7FCWl0A+Gc0M0hLEJ9tIj5dTiiyvYXFSDnSbgU7monrKCdtqm4G+d5bRzcbaSUD5rcbmevuyY62t5kltr/5dHeS+2W/s3+r3Mn5dHQp2+mRKvzVMMJU5HkkD6LFGyrXOruEhBkAnE42McwbIGdhjQB30UKasdXcT/atXUf7oNfR/+jrOvv8+sksXkXc3RerbcwkC63y5mGWIeK0oRLy6gMMPHsHic08heembaDzwgLBXk+YBAWuFBO0yuF/IXCDjQVkh8SrkwuR2MXRTpA6lzR00BUgnWFgi3EzgUkGjdOCnLpy8gCP+BEBFFl3DhzOrLKOMPpIhwWCWA8eoABy7aFHglZV4VJcO/SPVA9RLh6jIbCWwP4zhUCrbqRBH5H1TlrUC4U7OXU4QwQ07Ms8xcSSnnCaJ674vbwa/B4WLFA4twtEkD74iqx9opzEa7HcE5d3YeMzSG3MB8ZBJCwP0hteRF0Ssc3iB+sKz91RQ5vHWxhY2rquf9kx7DgdWDuLYsWNoNloKdlA2m2w0CQQTqxTNeG0/fqEyh16BKkyMA7yWheH4SvCYx/pVAz7Uw9qhh3vqoEgLOBnnDkr3uiAKzrpMyxxXZtdxfuM8Xn3/JH7nxP+Ld86+i15vE41OJOPZYjCLJzvH8K2Xfgmfefg5rEZLOPH2CfzVq9/DD9/6KfqDPrqdHP0oRdrv48mNh/GVI1/Er/3ar+GpB59TBjq92zEjQLqMI2qGLpLlrjOQ/y9711FeeAdvvPEG1s69j+zaJQnEz4chZsx8RRZ1HrWkXalnfICIUuT0ao9CUcVxo4gG67L2SCn5SsUBSq4bFjtHMaqvS781yU/aHwnSK+jEekzioTCYrq9dE3UXzp0HVpcxOzsjTHsCJXZc1HFP5Sw5z9JztShylFkm42sQdxEO1xUYo7c6Pc2zVNiiaZogSfg5RpKl0k/jJBX5ZTsWsB7o1RpFLbTbbfE1n5mdQ7vVQjSzAm/2iDy306ANQ1vGBydsAUFDxgayLvPSUYnsIAJ9lOWZzRwj5UleKJPymKvB+jCy0ZokaVYIpc6jOi+opDTCCA7BPQIlLpl6OxmA/KVHSWk+W0oGOiF2q4Cyl5X49Jh7oQTsvCmKEDVfbLVS0HnOvtn3uP6RNRCTaQg80o7GvHebNyeVw25rtr0C6ByhS8vOlfHAJLrWwcja9+wrdg5XTWmzBt9xc8YbXOZAfT45r1lH87PsjcQ2y9j1kKEqx6iKjEs1oCBUVaAgVIsGd8RnF0n2hHNRIWMGxxGWpewpjcULy8ACsAJoGnUTkd01a/0RC3gEpOs6cQSg19csN2y2t9c4e2+lagtxZxjoZOWr3JKy/+3epjQxAdpQBCXnTdq3+Bg4qigi41+ZyTgWDM4j/fCneO/VV3H9yhVEzQY+8/nPI5l7EIk/K2OgyWmUdQiToqw6ExWhRlpPuhJXPrrx5jZrai0tbRO8PlVsqDgi/ticx4NAAHNdH+oakt+xvkXCfRIDfadA2XaF5MzPM8OyV9JmRP/HE/l+s19wVIZekicCqo8wSapE6mUqtSxJFabRqJa61GHcTbB5eUvO12630O7Y9QzV0k1bzlm+riaAJIBaBbC9aZxGpZwLo5JViW0NX7xLphfKGmj7X9t2bUJ6vS2N4j6j3cpI1UGfwzjgyGyv0uqZUyBxte/YpslxLEKA0IDmftiCH3Jd5SDzuKrTOd4dbqKIe0jpWx8PsX7+HC6eOY1L1y/guc+9gOOf/UUUS08hp+oY15N+S9YHAUq0uDpkMqkTAI4mTss6z5QzUzodqRcmqqqtA9dwfsHSvEP9Z+/d+K460hIBmERkk4e43jl37pzsr6lwJcx/0ya3x/CP+SluFUMYj0/c6viPcnvsr5kJ9USZi2ai/TFvdZA32/J56A9Ewp2vTtqBP5Vw/yhFPv3ttASmJfApLIEpgP4prPSP8MhTAP0jFN69/tO7CkCnB6oBJWy57gDQa1nzdXleG8yZtJAeB5xvBrhNAkjsopgLVBtQ4nXs9evA4nhwqd426uDRXgNCsgkbA2Prz2MBpR3fFYVsOhjsHaYM7qpHF7xQmVz0IW02RVKu2e4gCFXiWQt+vDVb+br6AZ/8Zu9OblT2uxmzYO541rQEv2obPNtmVDp5ZxDSlm69/fEYMte2NtZx7do1lJQzE6ZyAIcSrQ6E6dkIQwEhGIzxSDszFanhcwvwaWBHwXPr2Ud5buNJN6bUMAmY3A7ojd27DbDW26p9jt36mi2Lep8Y3euobCb1n7pdw8020ONluZdxmmoABaX2bujrZMlq4EtFC7U8RcTXAOilS+CnIaBIo90RQIixKRvkYaCTJR9Tiq6/hXTQk/Ek9ByElHAWMCqXwF+9LUlZiTKElguZEyoVSdlKBQXZSwmWE6gRr0yoJDyDXJ6wYjWcNpLsHDGYHAZqLYCepwIaWX9DYZPa8WePQdLxcp8kBzrJcmMvY+d+6962r0ntud4e7N8nHT/eN+tte7IUrXo8s72w7rX8KOsYmOArUDCoLolMvrDHxXqBYKhRHAiuX4Nz/gzW330X0Z/9I9wfnMT65csYlgPxmWPd9pcjJE2Pmt54aG0NUa+PYZ5h3aswt9RC46njWP/nv4blZ57B7NGngfnntKFwiCCKzjfbndh+lhJ4LD0F0gqvVM/uokDgKUCXEzxIFTwgG4kBSeHOiZKGiTkT1A81eMkgrQQJGfin1/l2MgiDq8oSz4oBQ7nwPR9uOUCeknk3gBP3VKaWct5VLp7TTpajTZkH10MVNVE156X8qqCN3J+Ta5LRnFLanQB6rkrqTZ8MYw208v/DfIjQqRD5AYKKUtQJkrREXMyhu5Wj2+1jq39dZeW9CmFox0j6zg7lOr3uOrrrawLKznVmcPDAATz00EOYbc2iETS0/7qhOmCK7zs/M7GAUAZZhaQHFoCXmEQdJhGQyT1Si+XvvDISx3ECp8gCVKmHimWQKiAvduIdJbcnRYYPZy/gfO88XvvwJH7n5O/gnTOn0N3YRINAdVUhHIRYvL4gjPJvvPASHl99Aj9752f405f/FP/5jf8srMf+0hCDmQGSXg9PX3sKXzvwNfFAf/7B5zEvHugumnJfRq5AjdmBKgFcsuELlJtXUJ57Ha++8gquvvsm0otnpI0veh7mzNopYx02VIY/8EOVISd4S1njRiSWAGWrKaoMle+jT/A88OGGIQqCyxwLCSQXCizRm911AiMDTylfXddQjpcBcbLrr166gK3uhjSGQysLWFlaxNzcLCKiAHwOSWCipD891JVpLiA511FpLGupZu8yZrrnJICbZDmGtBpIUwzIHDXWCDF8AZ9Z/zHrjxKvQQg0F8Qqp9WeRWN2FTOz85iZW0B7dlGsdJzOIuKZldFyrCYrf7P5a3wenTiXylxkmPvs9JL3wDWAsv0kOZRri1DHI45RBGv0xd/p0OFlBYo0E6AvyHJxKBbRBbbfT35puJdpfnrMLUpAEitEMUfHfrYvu/6rr43s97RG4IvHk3ku6wfDmK7Pqfxu0h7r46oQqnDklGLQJquJTATvmK9k8UJhZhugsb7fZGKO+V55taavWC9mgmwEV7Vzba8BBd81+zRur0Q5XRJWVKqdYxr7NteGBE0FZOTagHLuBNxEvSIBBhsCpvI7AXXNGrSexGB/oyosVh3i4yq9u+88fsHxRQHXzAll3cv198BrC9M3LGPMZ1dlpE0rH320dByrCqBIdT4ZfoD4g+/hzb/9W2w582gdOo6nn34aRTSD3Pj47ufJ63vP+r7brl95fbJlLXhu9ygcU0VhxSid1BXlJiXm73ZPqeuAb77C3EfIRRs/F1Sl0e9Lh4l5HI8rDBtDFF4uQHY/GIhSDVPqE8+IqDMp19X+WmwWSC9puYVRgCDU79UORDtQo2ogdNTmIxgGcHOuA6SXSb+SNEM/l3Vl4RRIfVk0IigqtIk8j79sdvANfxgB6NzP7Ehu2c5TtcfcSNefNCfaSxCE5Tgld23UHWSNyyQ5owqwubmJq1ev4vqH7yF/5y/xxFPH8cAL38TgoX+GvPJQ8O2p93Qj62N2uC7rtApNVI5aCbCszRAEuF3ATeT7bugjZXJSCbQTJndOJ8569VvrHtYB64r/z3HxwoULMu5Rwt2C7FKHpk/tpx/v5dhbxZnG4453dm5j4oXGCQigtzOdA9JGC2mk6+gkjAVA5zH0QPdzqtJNPdD3UtfTY6YlMC2BaQnI+klWnbp38NEDU8m5NyjQRqVpgEKu4LLEG2yhdeE0Xv8P/w/O/+gVFEMHL/7bf4vlb3wDa+0m/rv/4X/E//Y//c/Tgr2PS2AKoN/HlXurR7urAHRhs+2U59wBoMtq2WwSJfhnWJQG1OOf62BJfUFrAc3xrFFbPuPH1sttErhjN8AWQB9fTI/fB893M4Bmt3oaX8TXN+0SnDflIN+TgZrnsuHgVjURNkOqE4LrKygQhgLwLS8vI2QAm8xB+5oC6FISt5vgwDpgkJ0BFL4sC0dAJFNP3OhwM2jfAiAYEM22ke22lSXob3UFQCfji9VDT7dtAJ0ek4aNR6UBMlOsxPwIQLfg+Y0Aep1dUW+/9TKwAdQ669v+3f5mL31nvH3X2/F286sBBrv1nzqAOd7nJvXl/dSnBdBt0HIU8DUs8jEAvawcAdCFeeWH2wB62FCpQFHmtIFb8aUshH1OAD0b9m8JoNvnsQC6tK+KQURl5hRUlTCsF4fShJT/Z9uqYIJgEYJGZMB+3osJYNUZ6HcIQL9Z8sSkuh9vU/W6tP1iv3U/abyd1Lf3C6DX7/WG9iWAlAK2hpyjALofbH9HMJnBdQnehaEGg4RNrXNEuHYVw3fewk/+/M+x8NcvY+Wt89K3Y8QImgFWVlaAJ48AK4QjgeBHP0L14YcYDAe4XKXE65AfPYwL3/wlPPG5z+PwEy8Cx76iAJfQUg2Q7iqAzhsrKKUuBHhX/M/zSgP52wH8ku3XVTlxMrvp2VqR+WoAdLZzAuiBAugaQNWxlARsC0qUDhnYDImSMcVvyb4uUSVbyJI+kiSGl6q3srzLVBhdBO7msgoF2Y7wkEYzaM/OIphZRtlZlWsO3QixS3BXwXLCHQL6qU26vKKKXDVNgwnJXqsKxClw4aqHze4Q/UEPw5gsrAquSx9tZQ1VJaW6hzKO97c20O8a//m5ORw+eAgPP/ww5tpzaITKgqMndEH2MinSUVuS2DStgAFlMpNKVB5lKHl2jt1abgSmhd0tWRhMlqLXaAXEAcqEHu0FkJNlzwAaPT8Bkp4YJL/Uvobzgw9x4tIJ/N7rv4s3338T16+twacsPH1k4waWNpbwne98By997iU8degZvHfuPfzZK3+Gv3jlLyRAOZzvIV/MUQU+Xth4Hi8d/Bp+5Vd+Bc8efRYzjRlVJcgjeFQVMKCzSLmWMeB01Vu7twZcOoW33nwT10+fQnLhAxkjm2kqb5E5j5oowkjuS/3cNVjvNyIB0DluVe2WrFcQ+EjIyjb9JY+aykSXBCK1LaGkvOeGxvu0Dc/TpAHeI+dOJjusX7uCfq8r66TF2RbmZjpoNZvwqozeKQqa57EyzvMMZaagOe0OKO3P/tAZXsV8/6J8TosSaU4meo7ccbcTY4qwKV6prufDay8hbHYQNVuI5g6gQ8B8Zg5hexk+54moAcdvyfPkUQdpa2l7nTgekL3Z2rW+vhwfS+3vCuPhzLUBVST0/GxemtDDcp4C6OMrlU/f/9s9Decly3pmP7AgINe1kjQyUKlxti/+zVov1AGNSXu0WwETt1vi+wXQRxAdQUdVFtJ8sLp8kwKUzDvlfCB7Lkqz24RKJkVtJxmSsa+sfSvTzrW9F+pYYPeyHMPF9sey9vMUQUaVKfX1re9Vx9fY9m+TEhNvt9zu1t/tB0Cnr/XQVUBTGP15rAB6/zTi03+HN773PQyCJcwceQJPPvkk8rCDTDxk9veqt936+Fxf77JfcI7jdzbZwe7xdku03uuesw6gR4WPoNgdQGfqwbDRR+EVCqCHQ1lr0bLDAuji6U7fFL56QHlNJefDyIcfKEjnMi5j9q9hEcGvVN0lShvwC1X/+cQB9HpnrsVaJo01tl7kGYydApNbxAKP/bsoZL2wtraGq2ffxvrL/xFPHn8QR194CVuPfkcTIp0ApT9jAPQBZobXDcg/BdD316NuPNruuzm3cK6x8xABda61+B0tBmTlXCMkfNTrjv/+VvNUvc/aOMnHfQ/2fNxLTQH0O1W60/NOS2BaAtMS0BKYAujTlrCfEpgC6Psprfvs2LsJQBfZzInlaxgDJht9/JDxhSz/Ph58tL/Z7Vj7m93OPQ6y2MX1OEgzHuQcP47n3+tmuX5PkzbustmrAegS7DKBLgIyqcmmZuJ3Sc9Sgi2NpgAPi8vL4tdMedjt1xRAl6LYT/1Y2UphbhaF+N7RC5KfrQ8k/7Xn5OaQf2eQhQE0ewwzre0mzNYrylykvrmRT4ZD2dgLI6BMRcKRG0sC6Po7lTi0ALprAnlknW8/j7DPNXBuVPt2NPebPXe9/e2lje/W38bb8X77W/34vfb7vdYny1A45kbCXSWYFWRg0FQ+1xjolG9nIJVl6oUNSUhpNJrwCfZYBpa2KAHqqiTBcDBAPBigSIbKvvQcRDUGuksGuq0z6Y+UCHVBsJ73lxKYswwqImcm+55QpIDnBQNkykCnx2/YNG1PAsQ6XuyQcL8DAPrPo+7r/bQ+No8HPfbTpsfH+N3mBHvt+nCpMXRD8d5WVVUWqki5+urRSIl9BkOYYEFPY8o1U1lCGLVkbRcFwrffQvwPf48f/fF3sXLyDI5c6aPRbOJamSIJHAkeFYdXUc12BCxeevMdhNeuI88T9J2+ZMduLM7i5GeexjMvfh4Pfv4bCD73LwCqEYSUwFYKjxHBVCl0aqsTZRbgmf7fhgnHAKpJUCOwS/CN/++WCqAbLwEF4pwKuW9sWGxAk//KHGUS3qpUmb4smTJFlQ5R9HvI1i8j2dpEPByikWwBlFBnUhC9pcnUY9F6AVJKZFcOkqCNhcVFzKw+gOahR+G22xIUL9yGyMqzD0jiiTxWAUeSRyj1mQlPivfkJT0gTTDc2sK598+g3+uJJHdepOIZTqldL1R5Uyaf5GRXVxUGcYLeIBZgtTW7iOXVQzhy5AF05pbRaM4o01AS1vgIpfhwbrctyu6bhkP5eisKqzR+5ge68CnZzmZTOijzSgDgIi5QJKowQdlWqQPOAZQEDgOUoYON5hYuxZfx5pVT+IO3/hgnT72GCxc/REa/7cDH0YXD+MWHX8Rnn/ssnjj8BA61D+Nq7yp+fOYV/MNbP8KpU6dwPr2EDbcH+B6+7n0Bv/TgV/HNl17C0aXH0Yja8vxO2RDQlTcsEt6ce6oUQdWTcnaHXQTXzuH8+fPoXTiH/MpFARRcSnLGscidO+6QehwisV6mGSrDxhSJf0kwoZeoSf7iWGqZYhzvXA3gi/R/pYAVUwp8xzBfmwHKhq53GBQni5ztqt/viS85x8BGRMl4yir70tbYPnWgJ/tW37wn2h5w3mU96thCzrWVaHXEjkHA/zCCR+CB0raNDryoKe0gmlsWAJ1zQ9BeQtQimN6GG86p/Dr9UkX21UHhh8jC1vaazqoc1ee8SWyr3daYdVCHx7D98jtJgaksG1izaiyAThB9ykC/zzZ5t/k4bCt1pS0LBvJ7etBaoJDy1BYgFDUVqzZSszyxbfFmc+pt3ub2zwqHc6tJquZob5idnNasGQETviwD3a6zZF6uiXVLetX22svM6kzCos2S2XNx3afjhEplcwyg6hDHYwXNqToR6NwpbHFmU5LFXinL1Uq1ZzlQZGhWlCS+sQR2219+1LK6F36/HwA9d0LE3oyO+UWGIlXwLey+i+S9v8HrP/gBstYhzB17Co8//jgSv4XM7In3UxY3A9Vsu6ciA/sG24FNoq6zzz9KH8hE7UM3egTPfbHHAXwq0pjEzcJLUDIhzwDouZsLG1oBdCpUUepcEz9E4t/QpMsEKPqqJBGGPsKQbdqHR+EfmR4rhFmAgKA5gFbaUgCd66rSl/4ma0BKqPO8bonMo00P7w+IVGBwQiOfFPUZIeJKUq/ZK4yckkbnGm1+tQ2YpJZJ9cU1Nr/nnMf9twXRbV+lekQ2HEJY6GdO4fzf/F84fvQgjnz26+g/9Zuo/AiVGyIXAB1oFjFmkk1NFkUDRaXsdlnfmUdz3C041LxnnkLgi0UKh6pGNlIO2E87vJ+PtbE7W0e2XzHWwn7FuWd1dVWVsXJVjNvrHv9OlNuk2MjHfZ0pgP5xl+j0fNMSmJbAtARuLIEpgD5tFfspgSmAvp/Sus+OvZsAdON4tr35sUVtE/xV4fRG1rnurwzIPrZx2k8AYhL4Ug/81MFqe2/1v9e/mwQUCnBZY8vvpSmNJwLUNxfjn62HnmU0ZkUhgWvx7BLGmodGu4323LyAD8o+r21e7xEAfS/ldrvH3CxAMumclmnAQAk3c9x0r6+vyyaP33U6HczNzWlg3Wz4+HcC7QTQ6YFKQIzHWVlG287o+0fP7PXr1zHo9URijvdHxpwA6JSINEE6dYez7YvggoIJ2t6MbLvgYxoEdD0FYG73ZcH+UR/d6Q89DrJPus5437yd/rOXfr/3zbWEffQ2GLAxjGALoPPrOoCepLlIqEvAiSzDRlPrmf2q5l8uZVXkyOl9Hg9FUrhME6kfK+EulyxzuKV6u+0Yd8g0N/W2A0B3GaxWgI/JMgTXhA0lUv9kkYQIbPKGAdClzC1YxGv+nAD08frfLegwqV1JuU8YO29V95OYcPX2Wv8swNKY7Oz42FuvkzrhRVmck9o/gXGtHzdQC42CNgGE4cjYY5DdSN6KKFSpbNbwh99H8iffxat//dc4cPY6HuhXkgxx2XPRb4SIZmaQttqooobAeYffOYfmRhdgBDTooypSXGoG+LuHV/HM5z+HR77ybXS+9dtAqwU0A1QNVxSoCAoTRBeWuU/WeImKKgYV/Z5VxleASvMmy1faG5nnJnBrQXSWAYM89Olj0+fQYiw/4dJfUkBKZZQ74jNaAUkPWfc6hlevYnD+ffTJvB/00Y67QJYKC9hPYmHmJY6DzbCBvCxFHjv2mpifn8fi4YewdPx5zD7wAPyZZZF0h9iWeKj4XKxkA8ZrG2L/qgQczTeuYrh+HRuXz+PiOz9GOuzp2sPVBBQmwjDBgeXDc4nXOmHf0sMw1+AdQdH2wqoE9JoLBxF15kV2kp7wlJwlgBsgVUFv6zeqqU5G1n1nsFf8WMUnWwGXMk2F5cl5IIuVAS8aFIbdP9ucRdRooYh8bDWHWM82cWb9HP7qSfVZcAAAIABJREFUgx/g5ddfxbvvv4P13jVhdT/58HF852u/jAPLB7DUWETH6WCIId5dP4fXzp3CyZMn8c7aeVzLtsT+4V8c+Dq+ffyr+MKLX8Bc6xg8v4lcROgbJomnQihPRonXDO1yICOknwzQ2rwmsunZxjqqjXWkVGUZDgGuR+j7Wl6Cm19T2dThAEUcq692nKDKckkEdJJE1AdYhn6pyZVihVFokgbTOaJSx0qffqJix+0gbZdI2xqtF+C4Jo28bQNhwXkGvWtSzpPmClFdMAz5ODqAQfOYsuUpd84xliy2VhsBWebsz422Auh+gHB2QZIWPVohhDPw/EjtHNymGRs4N6uFQ0nZdM/dAVpaNnB9/Btnn+62ZqnPweKHS7YWAX+uDQxoQvl2YQ+ybTKZYAqg3+6S6L75nW03dcsUywrkd1Zlycq607ZGQGMj3W7n8Pqc+PMA0MU2xCLlddB8NwBdkod1PVxnnVf83gB2BOTrzzG+57J7T2HfRw2xxBLpe2vLwnMbiyXxvKbNjpFpt+OSUxZoOhzTdSwbKR+Nrl1fE+53j3KvNsz9AuhpoFYuZZ4KgC7r8o1TSE79JV770Y+AhQex+NCzohaTeE2kewTQd9un7LanuX79uiRJcx1g5cKtHcLN1sF7qSdC01xn8UUmuC8plOpFzrmRr8yLhXFeB9Bz5Oj5Q1UWYjIglX+onsAEkFKTqTgN5oWrShKBhyg0qhLUxDEJV40khE/Zdvqkp22EJRVygCCnpY+uBQjeS76IQwA9Uy9yHmPk5nc8p1qV3/Ays/34oRr9GfuBxIVusZWt9xlrncBT2QQH/st+x6QXvpmEOej3sXb2bbz7n/4djq7M4/DzX0P6ud9G5TfESiv123J/zTLBXN7bBtCzUhPs+NA2XuW5PThQAH3gB8i4N+f6JR951++l/j8Nx9j1mGWe27UP5xcmpzDGQhUu/l32FFMAfSrh/mnoGNNnnJbAtATueAlMAfQ7XsT31QWmAPp9VZ37e5i7CUC3XOjxAMF+AfRJ4PV+AD1bgiMAcsQ8qAeVxoEu+7s6CDTpXvYjv3crAP0GCXcy1BiMrSqkBEMysgmVgc5NPNnnBNA7s7PwyH6aAug7N+ljnvO36k0EylnfzGLnxo+bO0quEzyQzXWzKZ5dBMlZ7/w75eEIirBuCQLxzb9bXy+7YSTQmSZDdAm4d7sCypP1Qg4y8RXxRK/5TVrwhSDXzxNAt218Eih6M/B6LwD6eP8ZT0Cpg6i79fvbAdBtUEb7nwLnfNUB9EGcCjNWAmXtWYT0uqQUoHiWm5eVsc5SxN0uEgJFWSognzLQgdDoS4sHushaW+96vSYl2+WcBIMoHWgTImrA+pBWDZIYQa/gUAFAegYbiX9rYitldBcB6ON1s5+x804D6Ba8qo/r22O+NAat5VsB6ATHmFQhHqYE0dl36SFJcNYA6OIdmecyXgd/9RfI//A/4vWTJ3Hw/CYObKZS99nqCtwjh9A6ehQVx+6QYJwP/+/+Ec75D4F8CIRD8f+8EHn480OzeOKzn8FjX/unWPln/zXQbgPtCFWL2t/Gq5UAuu/BcenPXagPqwRZtR1aUEQARBOsFYyZjCMG/I0JrE09SS2AzrwBUzYEzz3KfEtjpmy6XBzYvIbelQu4dO4c1t87he6Vi2Jx0E5GAHqQJRIYjgHQ7ZTBTTKAYq8hbXzuwFEcfuYLePzZZ9E+cAxVax7gOCkAOln+9AsvlU2ckllOoKISgLZ37jTOnX4PZ987hbUzr6LME2E+E/hsNKne0ETQasl1KMOLSP3Nq6CFym9qgkFzHlFnUcb4aH4Vjc4CyMgEPa+Z4IISfqWO2JpUs82FvAFA325M7PFsM0yoSGJJtqISCUF08cfVEUHaxMGlg2i3Z5D7DtY7A8RuirV0Az+6dhL/+MqPceK1V/H+hXflGY6uHMSLjz2LpcUlzLZn0Q5akihxrnsFpy68jzfeeAOXh2tIImDh4EH89qP/HP/ksa/jyceehO8uC1OatZgi2gbQG8rnlzolHM9khyAdYqa/Lm3ZiYfw4iEqJjXQ6oJvlkN+EciuyDhYEVjnMbQp6Q2QGZWOpLspyitpnEiiD9tmSQl7/oZlX1YITbPiZ6/QMhk2UgwbmbRPK0FNqw3fJ6NOE8soY2tf9QCtbe+WbavS1IF4tHNsz1qHEbcfMklTqvARNJtwW22gQc/2EPApy84kKhdOsy2Mee0nDY30Vw5yYbGzk3gCqLN/lR7tE0Y+0fW1Zh1AHx8zbwWg67xVSYIOf+sRQDd9WdujAuiV700B9Fst+D4Ff7fty7L72BfYD5gsSgYgwUG+OKZw7SMsVSYr1RL/6kDz+HrmTgHA+wXQNbFUma3GEVrVWASQ0TUcbQ+4rrLAd70f1scIO0dw7aWJUkwyq2S849rMyrXXE2J07cDkoxINUYfYue4TMJjzpHmNJ/jd703xdgF0y0DneB1cewPJm3+GEz/5CYIDj2Pl0edx5MiRjxVAryc8sL6uXLkiezwmljAx2io02Pquryf32xf2AqDTB7msAeiZkyGtMmy5PaSFqgtlXONxLco5k0o3ohLENq+JMATQ+WYZNtwAoSRPOmikIYJcEwnvVQBdlqFMajEJoqM1rqvPa9bk7LMbH76Ht//gf8WB+TYOPPNlOL/43wiAnlUuBmjIOVpViiXEsq7IqwgWQBfw3ChiuE4PrmGg92m3ZRjoUa6WSNPXqASsLLv1PrdjIP9frHjW16VvsZ5s4tbe9/h7L+lJfXPSdSbFPfZ+lb0dOWWg762cpkdNS2BaAtMS+CglMAXQP0rpffp+OwXQP311vv3Edw2AzsCe7jC3720EzOlX4wz0OhA9CcSrb1jHgbebVbk9l2Xe2fNwYW+DmvZ8e5XUtOfYz33Y34wDg/Xg1A4AnWCfkSfj5pgAurAcGIPxNNjVmZsTAL3RaknQdgqg72wJ+w5o5MoYFpYi5X0HAwHJyULgZ9lgt1rCNOcxDD5yY84XN38WXBfQpfaSdoUSGQGUrS10NzZE/ltYjw6TJJSpIikQhrWi3xlJ2QkMdJUh16CdShRbZnrN83GXjrFb0P6jg9Y3SubfrC/bZ7W3+XH2+209aguKmotogHUEoKsHOdCPyShwNEjWmRWZXvpaj/oUI6Ja3hmDz+vXkZFZW+RwjL80qyCwAHpVGF/oUSBVgqgCmSk7qXQD4w4N5BUDXxpkpdoEWc1kjgZRQ+SDyTYUaVIj1WjjNBIyNuPsx81A3+9Uupd2VR87J4359XG+/nl8bJ7UVuvH2z48adzld3WAwJahBMlYvpS4tBLuVhGlZqNA+XEJWPJt+j4BdL/RkKQHsoGoIsD2Ef7Jd4H/7/dx5vWfYf5SFwtbqfxu+MzjcD/3PBY//yKwsgjMzGh//r//EzZfPonB1UtYHayDgeeroYvvr0R48jPP48GXfhmt3/gvhYFettuo+C9vQgC1Ep4w7uhjbeSqSypdFMqcJzAi4IgxT2egVZ6VoDvfHKVcVJSmJeAgbPWR1Trj/1RV8OQDPdOpE8p3gfT8aWycOY0Pz51F94NTGF6/Kv1krhiqEkNZIMwTkfROvAAX/aYkHVR+iH7lK1t/dhnLjzyLZ55/DosPHkeweFDrw6Ghuwcn9IVNJBLhGYFsArkp0s0NnH3zNbz52kmcPvUaqqtvwC0TYX77gSsKDmKB0DCBOrKIySxmH2vPw28tiCy611kUme6F+XmEi4cQzswjihoC8rPOOR6zjOQtoAxZM0zIYx6LCKBvK/8LgGKAcQa1syzGcNDDZreLYX8NSdxVAN2hzYP6yD+w9ADmZxfFO3zQcVD6LoZVhtPxZbz6+gn85MRP8NNTP0Z/MEAUujiw3BHgiwokZOKzjwyrCt0kxfXra8g9H835BRw+dgz/1aPfxDeOvYClAwdRYUbqnHUcO00UBIfZjlnnhv3WrnKROnezFM1YGVkuZfjJIue6xCQRiH+5s46y6ko7oNqAQ1CcDGky7YdDxIM+4s0NxIMe0pjM9aEkPRRZgjIZiKw624cv651S6tihHDzHQjLsRCrfQZppUgr96KNWSyw2WLeFUWYR5rfja+KRvMlE0zZP32L1fQ4RhAzW+kA0j7KxjIDAumWfU3UkDFGRESX9gRoBlP0nI5ZAuvYfx4lMP3JQVBzHjY6FASfYB0taHJjXxxUU1vGf9hFaJkyu8w37cpyBThB9KuG+31ns/jxewN0au49Jn/bNtSv3E1y31kHlekmMAwvjCW8fd6kJ+9X2ndrJiWFZiErxrO3/089kyxqrFUkk8RQ8Z//NhaXLOU/nPc6JTFBm0pkAtIaxqmOHVWgpJdmH6hl8J0lqxiDN9hGmuShBaP/n1cLtO791qex3j3LrM96dR+wPQKcHunpS0/qqzGKtnyuvYfj6n+DEyy+jdfQZrB7/LJaXl5FSwn2PHuh2vz1J0ai+n7dJFpcvX5Z9nlUXswB6fa8+PrbvdaxnC6dMurQj2peYvQibJr/nuiIm05wy6k6FfthDggRpmaJbdZEWqgDDuUDbtSzaNDnXBVJf95WB7yIwiTNNN0TkBpJ81slaaBacxxx04jbCIhDp9igLjaqJSaV05E5ReLlZ4FCyXIH3Ha+bbj1tPx0dNJmtToLAjcz03Vp1PUGoPteyDDj3iaR7EMhaq3fxfZz5o3+HpXaA1We/jPBb/y0QtJBWLrqlL3v5qIix4MQyjhRoioy7jjKj+w7Qg2cZ6N4IQA8ovT8F0Hc2CaM2Zm3x6gpBTOKy6n3cd7OP2b3Zxz2K1ROY6nu/Sde702PyFED/uGt3er5pCUxLYFoCN5bAFECftor9lMAUQN9Pad1nx941ALq4S+prfDE6iYE+aTN7s0XsrVg7kzaw9c2xXUzXAfQ6wD5+3/u5l5s1qXHGgr2OvZ86mG7QUdkgk81IAJ2bj4KSu34kQN/M/ALac3MCtDkEGerGe/eIhPud3qzs5/zjQUGWN5niVsqdGdM8H7OluTnnhluk9BsNyaKmvDsDkdyw1xlnykYvUaSJeGZvEJAX2feENsbCQJdAHIOcJqjn+yq3vJOBXvPflb6lagoE0Ami7PU1Kfi51zY+ftxuwaPdAM76PY73yUnjxfgz7TU4pdEkDcFKsg77jZHypKcyXwy0sj/xXodJKiAd1QNa7RmEUSSe5Bqg1cCs/KashEnZW7sqwA+vQ9aRMLto72sCYuINbZi/dnyTwFYp4vx6LwTQDRs9LVSWl+cnEETAL2o2Fcg3CR1poV7WVkxQAGgGKKwVxscs4T5e9pPaSL0+9tOubPKEHfPstXZrh5PayqTf2N+PM7wmAQCjeyeKbML1lMHcTvzSupfjtr3saQfgK6DGhAf6VwaBSLgT+JRAERVD8kwC7dF3/xDO7/8uLr5yArPXepiLS5Sug0vPP47yF1/EsW98A3jmCWB1CRVtBP7338eFv/0hNj74AE9euYyoKLHecPHqoovHn30Gh775TTj/+l/DmZlB2ZpF3qDUKUFuqlkoqMZ2R0BSmOEFGb7qY0k/SGXQ06uZYDQTNqiEoIAj2z83HHlBBjujumT46lxO70wF0Av4hF55fD4AMr4zbJ16DddPv42LFy8ivXgaRW9D2uWSk0HSRKoSEf3IXQdp2MSV1pIoKhSOh27uCJiT+000Vo/h+PHjWHnkccweeQh+qyWsXwKXcjP2uXgz2QDZ1gY2PjyPN179CX722kmce/dnmNk6JVLrvEV9ewh8so6bynRptODT25rsrJklRLPLyr6cW0Y0v4zFxUWES4cRzi7KOFCFLfhRS+bZknK+koRAwDw0Y7CDUgLXOkiI7L2q/Uv/jGOg1++iu7UmjJvh4ArSdEMl3D0C/YWM9Ufnj2J14YDM6TmTsHxfwOENJ8d7Zz/AyVMn8f2ffR8XLl1At38NqbMu40FaxEjKgT5nYwZ+NCNtcm7xCA4eehiPPPwI/tWh5/HC4oMIOh2kZSQAOse/odeWlsMXAfRMgvBAmzL+eQVkOcI8lmQDcQlhsJ5jEP9HErd8lGGM0osVfGNCkWFaOlmCIksFNM96m0hjla53ki35vkhjVMmWKLFQmt+tVJ2BoAnbrVwndYBU++AwjjGME+lXrZl5tGZm0WQCCdsyAS+PoDeTjeirzornGM7EEBeVp2w8Wt34gfZTz6Pqg35m++eziPUK/ZFNshRtPXKT2JQysk9FGElEoYKBJp7IJt3kMVkPWqdK4BaaeGDHuvExbHzsu9ncVh+/OPawh/L4KQN9r6ueT+dxtt1YSyGOFwQu+LZgBkEmCzSNK7VMKjXbjveztt5/6e+CxgmAfuNalwmldq4WVR+zxiNYIQknkuymCYq0cfBdJkS5um4L6BFtfM5lrc5hjuOcJmtlaSzJcAKqZkwssspCatFR379yxRhs2wXpWmIcsKnv++zf918+99Yv9gOgc8UwcNparlxDF6kmN1x8Ff1X/wgnTpzA/CMv4MDjL8h6nQB67hmp7VsUix1z6/t92w/sd7JO5547TYWBTpCPezvZG7Ra0mbq+7vd9jS3qiGmZzHpURvcSNEmc2mho21nEA6RuTRbKdENuhiWQyRFgq1yAynl7TlH2vm2cuEWmvyd+CUGka4rmLTom7becMhCVwWWhXwG7aopx8wOZxAVoWyWmkkET2xBjJWYfOK6lYmYXNJwzosmPN7uCPqox9rn3d5Z7TiPGBHVfNFvtd+z63yuCeovSU5k8oBJjGF9DS+fweU/+T8wFwJLz3wZM//yv4fb6CCpXGyVniTJe9kAs1B1oMptoXQ1GV52gubxIgLolUq4x16A3CQg0npm0th0q3Zwv//djn/1pBPrXc9+tra2JvEsrrvv1JzC89bBeztm2/Yl+/EJhJ87UTdTAP1OlOr0nNMSmJbAtAR2lsAUQJ+2iP2UwBRA309p3WfH3k0A+q080Fn0VmpvHEDfK5hnq+9WoB6PGwd36hvg8cW07GfH/Nd3ayq32uDVfzdJ8s9u6Pnvjr+b69NvVNiMhjEvjFkvlA393OIi2rNzI1ahkYOWa04B9H1vxliXIs1cY6LzO27OCXxQzp0gel0ujsA5AyuUbrfAOovfekpKkFv8e0vxASb4ur62ht7WloDzzYAsGAPSGcl+sgMCSjEbZh1ZZtufrbezAYVlc88g3kcA0PfT327W1+p9YS/9ZxKgcKshec/9zQDo0r9MCESBUEdAT74UHFEJwLSg/HUgddlsd+SzGj+bzsTfEU/KMiSDvjDQyZYkjuQTSyIAw3+F18nKuTmALtevsRuzohTgkpdrNltotdsCoHuRMiAk8G2CuOKNbiVCa+yIO81A3y+Afqt2VZfLrI+5k9rAfgD0SUERey/1v223pVqyBSt5dN8mYcWwy2z7EeFtHidxT1cUAiyAzmdSy41cWdV//Ieofu938M73fojVbooDTgAnauDl5SbS48fw4he/iOqlr6A6egRVnCL9P/8TLv7gp+idO4dnrq9JmHK94eHkgoOHn3gcB772NTi/9VvwGWxqzyMNOiZIqlxZaa3S9kygMk9Qst1kmSRi8f4IliBoqgoCxyqMAHS2yTwne5YYO4FIsqMAxk4ZpyV47jPoyz+kPSDeEj/sa2+ewNqZ98TuIuheRpDHCAMfq16JgOzoqkRYpMLWyxtt9BYOIytLxHmJzYx22gn6hYthMCN9cPnYowKizx85Ai80ctkMktrnItBBQPrDc3j3zTdw6rVXcOb90+heOYvl7D2EDmW/awl8FetSrU/cIIIbthTYbM7Bb///7L35j2RXdib2vT32yD2zslZWkcUm2d1kU2p1y2otHg0GwqAlWDMYQB7ot/kTLBs2YHj7JwwI/mEAY2SNBQvSDGxjMJ5Wo1tSd5NUN9ls7mRtWVVZuWfsEW81vnPvjXz1GLkVmeyqYiSZyKiIF2+5y7n3nO9835kVAN1uzCNozouSSGnxAkozCxIw9+tzqM/Oo05gmzZZSm0QaCEQzcDbpwF04rBy/TRDq5ViZ3cD2zt3ZR0ZDbcRx23pK8+LQKVw3tdKdQXnFs9jfnlZAPSYahe0TaUSevEA6/vr+NnNn+HGrRu4ffcj3Fp/R84RpkOMEhX0tdwygsqMBCOvXPsqnnvu63jh2Rfwq84iLqIq9z6IXAHQKUs/dB8G0EPmBCVARUQMKK2eoMTEB6pgGADdsN603UMpROYptjWPFzheswfZXxnr1od9gOz1aASMuvIa8QgIeyIVr+ylDoLzBpj0wQE3zARA5/m6na6smxwr9Zk5VJuzKJG1RAY27TV/U73zZMIFQRUNpmWUXtfrKdUE1MMQbNCAmREPkDlB1QNlhZRiiPqRtrEIurkCzguAbunUFbEbXC709ZMhrKQj8y3/m1+/jPSssXcnAdDVeqb1MWwFoFvTGujHbRu+tJ+btcxI6DJRiXtYjjWuAwQuDEOTe5u8L3bYeDzxHuwztfojAuhcf3VKIZ+dChZSH5r+lZ7TLOFQLet1U6s0MFlJpNrVZgtxGIG+VxSGiOJQJfmM0ykVaK634spOiGy20qEokfUu5YIO9hKy1uS+kPf3vpj2/Eyd8Zm/fDoA3UUP1bHfZCWhJDjg7j+g/Q9/hbfffhuLX/k1nHv+V2QMR34VCZOlTvBzEgBdlE+iSPwzqo/xrwHQ6ePJHk/3d/6SPHd+/hx3OycB0HseAfRIAPRdaxf9pI9RPEQnayNOI7kPGVv8JYCeqvVs5CToBarMhyrsoWIgQeYKA51zfi5poG5V5fXjBKDLTNNz9SRzwyQ8mHWW3zH+t0mSEQB98w72/tO/RgURZl/4Nhb+6H+CXWkgsVyEdqDs4qiDSqx8cwLolqdZ0ZKkqn78rAtXM9AHtouEyXoZ98ZTBvpxY96sR5xfJBawf+7fvy/7bO67vwgAPR/vO8pXPO5ZHvXzKYD+qC03/d60BaYtMG2Bk7fAFEA/eVtNjwSmAPqXeBQ8TgC61IzLZXQeOEJGPrmgOK4zQA/bQOc3uuzi4wC6ScdP+k4emDHfOcm5eexpN/tFpzsfZDEBlXHQRaSEU8mCF/Bcg2gE/Miyknrb8wsi485IjsjyPqEA+mnb8SynuJHuM463kR4jC52Z0nSy6fxJsMyyJLBiap8Li0WzhfPJECrAkYncdzQcYmdrCy3KuA/6qPgKLBcJSC0FLoxWMtANcKfrmirpWA22S5BQMx414SYfbCgGHor/PmqMHzbX8vMu3wePMjfz95MPNBb7dpKDe5L+J7gtTEaaoRyDmIxB1sUU5i0DrAn7JUVmO/CDEmr1Gnwtxa3a6KC9GZRhYGXQ6yLqqiC061AeUQdUtSC7fI8gEMEjkdplXypgRckBK0nRKCUDXgdZRUFCMaIEPGftPipLuJ7YAcqIjmIVMMsrlx6MAkht4Uwzn62Y9akTxa4UUDWTa8pPXqniJI2pjzkKQD9NfxaPPcm4Ko6R48AmMz/N4006fmzvCdZJ3VLNOFeNpNkkBYlYrVygSpBQRYB1tl0B0FkzWZICCEpnrEmZwvvef8DoL/8t3vrB32Jlo4PzkS2JEa9VMvQvLuLVV1+F/Ue/D/fF63DiFA/+9C9x5+//AdHafXxrbQfVOMV+4OLdeR9XvvI8Zn7nO2j9yz+U0h1OuY7YLotsO1neDpTsNSXWBUzn81A2u9MWu9Xeb8n9NWdmUJ1bEMl51haPhbVLwNFGbLnC1uP0cUGWno5lEiBkbWpLA+hMLOrvYdTdw6DTxv7dG+jubGA0GsIL9+EhFmnsukN4ni2VwssUqA23jDhYEEnuQZSgl9oCVLRGKXZGaow2l89j+cpzuHjtKqr1JlzPR8oEALaurj+/d/827t78BB+8+y42126h1+0IUDuTbMOzU2FeOcIeJosthUdWEhNdwBIzOmFN2PcKWE8IEgcBKpUygpl5BLWGApkW5rG4eh7zqxcRNq7ACshe92C7TELgHdnIYkfaR1kM2mkFqoyGITY2d7GxeQ/b2/eFzZYkrDs8lPHmeSn8QCU1zJbmsbK4iuWVc/AqDSU7TGNRLiF1LPSSAdZ769jc3sK9rTv4ZOdDSVho9/bRi3rS3s3aLBbmlrCyvILzi1ewMnceM/VZnE9KaCYM9GaIRwSLPKntnjAJICGzX/B0ZTJZY1ynN/I5HDeFRVDIYRkJxcykmGuiy4zwXYGdtYa9sk9kcQsULbbnQBEhgRWRYU51hBh20tcAOlUSRjphSQoISHt6YQw35HoL7O3tY29/H8PBADMLS5iZn0e13hAVEWGacywnKqFBEqWMDDNtryQ8qDlLlrgp1yD7VPVBzq4qxRFZf5khpddcKk7ozCVVY1bbcT6KOouS9hdJ5zSEk/QeYp8XAbSjbNokezo+XsiKmvnKa6YGsFMsRvmu58LyuY9ggJ/z2lhC7lvUnHaiBEkYIY4ieBHnqfogtljb/hQLw/TQx7YF8vs8wzznX+5VCVowAZTjhXta+hocL0ftI4tr9UkArkdqHNqMwwitev9i5pyZ10YlhgCFUohJJQFJbBD3YBosJ4Be8qnsQ9UKVSpJ9mbCMFfzIRaFDALnlMdW0tXcwwlQOZZs1yVfCmA52b7Tn4db4FEBdEmHSCOl6nXndey99n/hnXfewfmvfwfnX/im7Gc+LwBd/DQNjnMuMNmk3W4LGEs/j8kmknyYS5hQS52KBZwWQLcz2ly175RELZ2wO3RTRLZKyOgEfYycGGmWYD15gF7cE+n2gdWT9zhyPSZAagDdjVlWJsPQTdAtqZJkBkDnPPASBz7UujCPGTTsutiC5qCJIPZFwr0SlmGnFCPXa7eWlE9tzgP+g0lbqh0enqJqV3zUj/KA1GFa22v8Wr1NRSRNyM+HiPScHy9LxgboUkqcu0ZBhm3BZFH6Tfk+jbbvovc3/zvsQQfVZ1/F8h//L3Aac0i9EmK3hP5gADvuo5R0ZJ8WZQFSuyrtrIZdAAAgAElEQVSP4xBA11l1pbQLj+WLJFHhgIEuRfQe0bd6Wu2F8cPyc8SsISaBmkmlfM3kFClJdAb286hkpvHOSM/hcVLKGdwHrzUF0J/W0T59rmkLTFvgcWqBKYD+OPXG438vUwD98e+jM7vDxwlAF7qaBhnNAxuAQv4t3tNBlC6/wc0DNQeA4cO1hM0mfBL4ZpymfEPnAWrj9BaPy1/3sPPm78fcw0k79DQAuoBmSSLAggAatq3+nbA+rSOg7dziosi4j6Wmn0AA/TApvJO26XHHndah5f0Y+Tfj9DGYwkAKf+lYM6BijmM/MHOafxmUELa5Drjng5esUUvAIA5DbD14IEzEXq+LauAKU5O1GDlnCIIIEC+sdCNXqQJyDwHoAqbrQJ1EGhWgnx/bD8+7A+c+D+4X51r+++b58w5mUeLTPOsYjMwpNxQB1/yxeYd6EphffBYJMmmpwuP6XOYl50yiGY0ChJA1SiBFS1VLcJVS26q/WWs8KKuAsuOTbamuN+5LyhuHofR/v9tFNhzClbqCDnxXy/QKUK0CXwo8Z01fQfBVAJfgKiV/ORTIKI9TBZAxCMa6vL4vfU+AVdU9VzRWjjcp5aBZUCKjaJKIRPZftchZAOj5fp3U/kX1kLxdzvdTcZzkbedhQFL+O4ateVxw34wrYePqeZgfS8U1Qd0Hg20q2KjmmE5UkYCZbtxcPpipsSogoa3qDDN4x9rJMsYsVa+e9+z+3fcx+H/+Cr/40Y8w/8k6VlojVMoVvD3rYnB5BS++/DLsP/4DuF9/Hk6SYfPP/iPWfvRThB/dwjffXkNpMEK77OLmygwuff1rqP6j38T2H/1TpXbhlQGnIjWQPYZgU9aHTuCmsQDqXBfivV30trdEinT9/rrYmZVz57B0+TLKjSbsgMHDQI0120HkKHl6K7XgJgRTDpjU7CcC6I7FhIMMg842uvubwtLq7a5j1FOy5B4ZOjyObHcrVGkjVgbPiuU92y7BsmYQRZQfzzCEKoex2x3iXmuglDlmFrB48QquXr2KheUVAUrZtiyRQBvKuqS3P3oPNz76EDc+/hhRr4PAc8We1uKuJLV4tg1fJ6JxbgRMKhFQPYYdDpUdJxNa9/0wCRFlSvrTLpeEgc/jq/MzOHfpIlavPg/76u/Aqy8KoO+RxU42MkPUsStJOfyFZgQPhyO0Wm3cu3cP6w/WsLu3Idd07Fhk23lukqY9XwUPq14DSwsrWFk+h2ZjQQAeBtUJhJI5Htspeu4Aw8EQe/093O3fw9buFtr9FobRUIHw1SYWmnPCQJ8vzaPq1CQo3QhtlGkOKT888pW8uR8AqQNEUvAToAouo9eUbqfkgJHXYKycygF8TNvI/lsCzMpwJ/lcx9ZJADeMbcHr9YSjioHMJp6aIL3UWk/gJAPN5iNIPlBAhNyMsp2lKEQQKSBra3sHOzu7AmwsrJzD/NISGvWG2FEp0WE7iAUcV4NWarvr5EIy0A3gHcUqeYJJJuOSG/o+P2VfLAU4m3VxvBaman0wpRwEWs/ZG5cJJOlg4no8ab3Ln7+4ZzH2MQ+gEwyU69FGsSyIKBjxLGqdmQLoJ9klPP3HmH0M5wztqox7xxHFDe41uHblfaMieDFpLI7Z1gVW9efamgJYffqM+eRBlUCqJidl29Vc57zXku0sbyF7OJXk5pcC2WN5LOdgubBp31mugf8RPKe0/XAoChdMduVeTuaYlrKWdcEk1gjYonzcYrIe14A8G1buT4B4zVLX7WYApOI++XNtx8fkZI8CoEsyB/cOWsI9vvkT7PzkL/Dee+/h8qu/g0tf/bZSj/Iqp2agGz+NzWPkpGVvwBI8uswBJb05b9g/BNDpGxDI57/z3zFz7LQAupvF4Doh92ALlC6v+26M0Far6H6ph5ETIckSrIV30Y27wjwfWn1ZTB3LFla5AOjcs0Xq/gVALyvFIflMJ/QRQHdTtWedxxwaTl32DTODGZQSKv0A1VEFTqaS7fRqqiTcLSXhTgDdSQ8B0CdmvRxMZJlTsul+GEA3ioVMd+F2pJjAddi+38wrY9ckYZhJFdEBO98ktSe79xF+/88Q7m3Cu/gSzv3x/wx3bhEoVZGUakqhKR0Kw3zQ62EQOVLuhj9OasHRAHo57sLPlOLOyDDQjfbMNPHsIYtjbJspe2B8SKN6wn2/+eUXOc9MuZHP03SZ+5jkh+bts7HRhkDxed6DOdcUQD+LVp2ec9oC0xaYtsDDLTAF0Kcj4jQtMAXQT9NaT9mxjxWAPq4Td+BRKCdoHI18yEnKg3r5bimCbuazTwUVc1/id0wgyAAq+QAGDzUBDgMAmSCS+HY56b2j7uWw4w4bVqcB0HksgQIJ8rPVdN21YUggzRLAVgLIs3O64KpxQfXVP+XIFbPDJ3ipv4T58LgB6GZs8K9hHJN9TgYnAypG3p1BCgZXDHhO2WHFHFcgupEnM2NEGHopGV8hNtbXsatl3KtlT4AfgrFkwwUaRNXEN41AGEZLflwzYKhq1yqqjubjTAANi0FQ0+aTAG453QS5STMvTgKgHzd/zNwszrniXDN9YWyAqWF2kmHKthbpYPVAAg6q+rbOuO44k1FGcSJ9Wq7WUanVhJVFVEh4S6a2oM5EZ3CVSRT9Tgc25bmlvp6DwFP9IIFW/R0Bz1PWNFdsXn7K8UFGOTE2XnMQxgKgM8BbrlZRqVQlsC1yorq+ObtVVCgom8wgDYPEwnLWNd0eEwA9H0ScFBCeZMePG4d5cD4fsDT9f1hQzQQ482PZXL+4fvDfaUppcCXRamSZZYzqmoaSEyIAupZt1wAd+0HGFaUIGeylPLi8dyD7bL/+d4i/9x+w/uab8N58H5W1LZT9MrZeuAB89Tlc/PrXEf3T7yC5eh6IEvhv3MbGa29h/7Wf4Zn/7x+QtvfQrfnYvXYFK7/+bVT/8W9j8F/8IwnyW6xlWWqCnGpXWNaqPnSAlNW5Zdz3Nzewfe8u1tbWcOPjT2QOXHnmGVx54UXMLi4iqNUReyWxJUwGSIy8NfHTWDGpJWaq10QC6DYiGb/d/QfY314XcH6wv4GYcu6Cw/ZgU447y+BmQxHBpj0L3EzUNhynDGBG2jq1CNoHkpiysd/FnR3F/nFrTTSXVnH+/HlcvPIMVlbPqwC2baHf7Yjs4/tv/RQ3Pv4QGw/WUfddLMzNYa5RQyVqwXdsBK6LsraHZOWXhUnIRJMQGPZVHWCCs7qWaHfUR280kDYcpAn6lJWXeylj5fwqrlz/Kla/81+itnRJ1Cr8oApbSj04QOIgJTBLRQuRESdjek/u8+7du9jcuodWe0fWhXKJjHO1QNtOAtdTDPTArmKuOY/l5RWcW74oDHgmZchaxFriiDAoxfAs1o5P0dP/JTr07gkXTQE+/AlQgpu5GKZDzI0cVCmFTvuUMPGipAB0BsoZCya4zksxusfaFgyWO7aqT8EYMhUzrAyhRrUInqeOApRIxmI8WQh0NIVaEYVYPE0f7Z/ZnfCvK28qAN1OQmF+pinrufY0yEQ2upqP5ThCKVaJIRubW9je3pF1d+XCBSwur6DRbGIwjDFmh7uBKHmwBQyArmTcVWIIyxOMImXzfcdC2VfM9Lx9MHZJ7Rl5bgXmmzVdgRIquYLX4eNI4kTuxwXnoQqy59fDo8Cy/D2YfWv+++O9BNdn7wBAF8V7Aed4LQWgS9LFlIH+UJ98Gf/BscC5w/JDhnnO5BraG44ZAxASTGcSz6T9uFln82CVAY3PAuxQk+Z0ADoTjIWBbuuyJNxrM+GYYLbjiKIP1w838MVCpmH6EICeUFmo3xd7z/0W7ZrP5EgmxTGJZrxx4H5OJV2qjBU1782+n69Ho3DsAxjgyChbsQ0NOJNPXnjax+bpAHQPA1tJ7Jsa6OyH8JO/x9aP/k98+OGHuPqrv4tLX/u2ArtdAuinq4FugFa2u1EUM/0iAPRwqFjIuqxBvV4X30CY8LrMl6zf2jcwcyO/Zz2uTyXJSq9zrKN9HIB+a3BbAPQkI8A+kEXVtR2u8kotKQacUKlJEEDvVZQClSQt6nI2TmzDS5UvNG/Noek0ZN4/qQC6WSeNX27iOpzDBlSXsj3cr+ytI/7Bn6PzYA3Z0jWs/NH/gNLsAqxaA3FzQbrLQQgnpZJRiM4gQ3eoZv4UQD9uNE/+nH3APjIlRIwPz7nEOca4Ctci+tVci86dOyfHnsXPJPDc7Md4X/w165+J4ZzFfUwB9LNo1ek5py0wbYFpCzzcAlMAfToiTtMCUwD9NK31lB37OAHoBkjKN3EeQH+ISVAArIuBxPw5jgOtTbDH/J10/GHHHAb8mOtP+p5xEHjMUSBNHvAvDjsDJOY38LKhZ81XqdVMKVfFYDAMdDr0BNCbc/Mqci3BIw2oys186ioFebXTAejmHvNtQAeI/6YDZBxYBoX4w2CdAJPl8jgbXOrY5dgYeZDZ3C2vw++az3gNnt8EAo2DzOPzdcZNMMr0oQnw5e+3OCbMMTyXONg5xjFfM4BCiVwC6AxK8PtGZozf4ed5B5F9QiCdUn/5xAxhtBPkZi3GKMKD+/cFQGfAruQpGXAC6AR8JOAh/9asc+nIA+l2w2Q2kv0qiG+kwhUTuugo5p9bxpNObjFjdtLYzfdHPnt7ksk8ChQoHl8E84/7bv74PIBQnIu8zkNzjKgNQRJfAVyU1Jb+JkDoeio5ImKAlWQ9F+VaHeVKFX7AurmUAKVUsWKjsoWTOEGrvS99xnnJ6seuw/4iYKEYgKqnFMitxrkCasgkZd1cCbwllI1P5X2Cr5T+5pgKSmSdK0aYonUeMJ859gig8xnG40oU/ykTfwoGupZ/N2zJol0r2uqi7Sz2nWnz/Fg5zFYe1e/mM7aJGZtsExN8pj3gvfDZaUPydtIEW8x3+W/DIjpqec+PO0phcg7xPtjb4/lTZKDLCWlrRaxR/ifoLMFYDaBzPIh8tB6P9v27GH3wHj58/TXE3/tbuO9+KAkTS8+cx8z1a6g8/zzS568hm58VwN6+18bovY8x+PnbSF77GZJeF+HiLAa/8WtY/ta34H/7m9j79qsYhZHIkFc9B54w0BM4qQK2vSyBJyUMUnTu3cXmndu4dfMW7t5dk2dbXT2Pyy+8hKXz59GYX0RWqSnGbqYYNWJj+OxxphnjHItKujsj0BmN0Ot2sbV5Fw/W17C+vg4rGUHx7om7KtY5wQVhrNOeEYzwbHiei8DyUUtLoJSu1OHOHLGx+70BdgcRWu0W2sMIoeVhYX4eX3nxJVx77joWFxdFVWJ7awMfvP8B7nz8EXa3txDHEWZrZTQbddSqNfi61jntaYV1ooUJD9Sh5rPDWux91rkcwE5G8iusQ3CeqcB5q99Gp0cwv4t2vwvLtdFYWMXir/9LXHz+FQH2a40aHAIyjE4nTJjR5RUAdHZ3cO/OGtburMka0u30MRpEsB0bpaCCclCGHwTw3EDawfM9JH4Z5UYDc7OzWJ6bQa1WFdYkA+USoOcdeirJI7YtdMnGp2w/02kEkLbgpwkCXY7Ao2IAWfGUUrdY95xJISmcuATbIqudbaHY5xwuCcFxsWMpLDdCGIVAFkvig+17Iu2eshC4JBfZCmynHfMCZK4Hi23Adc6xhb2fUHZflDy4f1EVfXgJL6S8vgrqi7S7lJ4IkUWUc+e4jZAxqYWvXV4mxaA/wBZLn7TaYptXVlYwNzePcqWCMGSyBs2pSi5SdmlsidQLDSBILWSpV05U34PFe5cvqC8paffcCST7SZ1MVGH0acVmjS+i1haVXqO+q9TfP01HO2y9MzYnv38x9jVvO8drOdtZ2LG2qEUoW63k62X9mUq4H2X+n9jPDHhn1jmOBwMW8bWRwOV4MHWcxbZp5rkByicxz0/CiD5sf/15N6goVcgQ136KVlsys4z3ISovOrGNwDhnX8QSNjETXmgPHLGfLMnjBcGBPL1k12SiKKTYjyNhoJs9nMxFYZfT5+IaqBi8yoyobDo5Vo4ZV3UY3yuTeYp78KL/J3sNJkLmypx93m34OJ3vNAB6bPkYOnXVNlSLIVPbddH/8IfY+vt/K/uNS6/8Nlaef1X2O0mpgcx7OPljkt9g2sOA5zKGNGjG482cMPOGY4Of83j6dKb+udlr8juGyZ5PPJm0T57UF9yvuVzn6G8weZHJH9yzOSFGrlKK2C/30UUf/WEfm/Y2WmEbo2iIzI/g+S5cy4E1yhCNQkSDEEknRLvVRuRm8GerWFhYQFDyZT3i3PAzXxLwOEFqUR0NryHJ+LVeA+WsLHsRt8M9pSc+KX0dSZq2MriBhV6/B1b4mPVntD9DVbxYkkglqVcnm3G+8f5jUXLIhSMMA11A6fHSPNaS4F5Gyo18aunMETEmNKaoJskEVWs09whqbh6UaLDbGyi99pfYvXsDw+ZFzPzhf4vyzLwA6KOZJZmzvpug5Ku9Rxh7GEauJN2loxhZFMseuJz2hIHO42M7kCRQVRxGlXow63b+b9Ev/7LMexNjyTPQOZ6MkoNRVyOQznWKY5HgupSe0aA227G4XnEdMzGpk9i5fHvn91oSU4siuTbnu4kpMebE2BX/mrImRnmQ58orWJzk+vljnlYAfZKP/ziN85Pa5cfpnk87ts7y+JO0X3GeHXY/xXMViTln+RzTc59tCxj7mr/KL2tOTQH0s+3rp+3sUwD9aevRUzzPYwWgG4fmU/evHKE8gG6cz2LQoegEG4dkEqBXXJDHgUYJmB5IMU/aBJjF+7DFf9J3+J7ZwJvPiwtHHoAqBlCKi4tx5McsD12PT4DjNMVQ191mIDq1XHHo55eWpQ6o/LAG6BkC6CZwZwI/vC9hQeqgnQHQDSNF2H1JIk6ICTgY8Cvff6bN8pn8dGgMgJ4H040zZkBE49CY4EfeYTXty88M68O8Nv2VHxfFe+K5mRVNeWI6d/yhM0WAXFjKGkCnlLAB+Ew9dB5jHCwzRoTFwoBcHGP93j3s7VKKtg/fIYtAgTwV1t4WAByKkS5KtAwIqMQI9dyaYaZr3ss4nACgm/Y049S0hwka8d9Fpz5/bHHs5sd2cV5+UUFVM0+LdiL/bOP75pxPYukzgiphohJQQADd88VZppoD+bQco5VafSydLmChBtAJ/hHUiUYj7O3vSbCVyUElm4kPWhZeJ4Uo8Ek512YsimSz60mAia/DKNUB3kyB57w2Awa+ltFWHaOBIGUrWZOTADol3MfOv5ZkPAsA/VFt56R5Pcmpzs/TvD0xARP+zQPohiXHdjXMOWMvDYBuvmuYYEWHLD9Gi0sSgUlTcFUAdFPLkCByEYgTgJ3BQo2zcT6OAXRdwoGBccP46fUwerCOm2++ifg/fg/pGz8TgPZco4aZhTlYKysYzMwg9AOp+dwMXdgPthHduYPw9i14TKi5cgnJP/ltNF55BdlLL2Lrpa8gjBMBzWtWBNd24VOOWku4E0BnwJqgbufeGrbu3MHt27eFEc1nYw30xctXsbR6HrNLS7Cas7J2UFxzRGYtGUuE5hQermRrBVxlGYMBep0WNjY2sL5+Bxsb98VGurRjzgGr2rIViMCpQPCcALHvq1rjZcvFXOyhRAa042GYWgIyd4YjdKJU7nN9Zx/7/ZFIOl7/ygt49rnnsLy8jGg0xObGusi47m08kHnJmuVkntdrVZRKFTheDa7rI3AcVMjSchyZr01LzR8nHgG9fWG8eFkowVDFzuTUixWA3t1Fu9sSqfj1rXUJHCOoA8/9Hq5+9Zv4yleex/LKPIJKGbZLhJtgMxnorCU8xPqdO7j1yQ3cXbungnIxFUZ8ef7Ar6MUqHqqgVeF75fl/bBShlutynMsNALUaxUEpUDyNVQKAxCzjSVwa6PvKtBIGNA6CbGUxMK0lzWRAfqM9awt9D0XoU7K8mIfdqbqprqCQrEuOAEpzgMO/gSWM1DB7zRGYMeICTT0Q6CjGPp2CLixTXwbUSlAViqhTIUNAv5MWmLw3C8hZWIawbyUfwE7zeAPE2HOmbIlAsITrA/7CjQXAD0UUCtyLQzsVNZgjjP2B+f48tISZmdmBDAkEMYfBYzo2f1QDWUNehWC24kTIHFKusyGAsW04R7XX2bpAWMPjJytAs7zvzo7IAeuCevdPjmTKm9z82tvfh8ztv1qxVdzkzNVlwwwDHQ51xRAL5r5p+LfZv+mEi3VPiPPoM0nlDH5lL+SVEW7w4QdrZJU3MOZ/eAvK9BV7BwuN1TTkL2CFlFXe11VH1n21UzZMhLqHhUmCIZQMYKJho4kQ1LZR8A8shrFPlOZiPvwRIEmlGwfqnrGXCeY4CV7dzlWJfSp9U/dy0ENZ634pO/QaFKbWTkBAXwqxt+jPsSjAOjin7HMB5MDHQedd7+Pjb/7P2QdYA305ee+oRLLyg2krrLjeR/B3GvRnuZ9s7yyUR5AN2Ca9L9ti3oB1xqOQbPXVPsbpQQyyWYf11ZjAJ35HI4tayXP3XZHAqBzru6UOmglXUnm2wta6CY9hNy/BPQrVKKjPVTJMlF/hHBvIIpArMzSXJ4XRi/3EExs4zMFViDguCS3h1U0vSbm5+dR6dUQJCU4loPSMIBv+/JsmUlqtTN4JUd8VoQp6llZnltUXZCqfTnXeZYpY+Iyk95dR6s5WJIwp34OJNwJoI8T0jRmzr0MAcZPA+jHtebxnzvtTdR/9tfYvv0RutVzqP3Bf42KAOhN9GcW5QQlL0OtlMgeOLEqiNOSil8MIySjSNq5FHekBjqfnwA6kxOVUhMJD2ofUbSjk3zWx8XWHt9yj36EeUYZS3p+mniMWb+M2gPHJ/0+xrY4noxqB79XLJ3Az/Pz/bg7nNTWvA9RsBiNxBcwCTMmpiVxgUpFldTjflaXUuO5igqDZv087j74+ZMMoGeWGuOTnneSr/+4jPHivR3VT4/LPZ9kLH2Rx5y0DU2c9qTHy6pwivKMX+QzT691+hbIx4qP+/ZJ5tokX+W485rPpwD6SVtqehxbYAqgf4nHwZMKoOcdjklA3VHgx0k2rnlgxwyPScDipKFz3CZg0rmL5zHHTALqzbOPgXPNNJfNvWY9MyA0CENxGGKyjWwNoC8vY3ZeSY+pgO3ZMNCNo2JY2CaD/7CFzSREGEcjfxydFP6bDpEB2RmgMMAYv2syfk3fGqDe1M0yoBs/N+2Xv0axz/LybsIIltqtKliRB+PN+/w+n5VBezIjKd3OZ6YzRUCHjhWP4fs8hs4Xj+fndP74a2TjxuON4AQlvScA6MREeP6qZtozfuC6mnUugJ2pq27Ac1WrWfpcGskE8w3Irli0k8Zhca6ZNi725aSNzVFzIX/8cXPmUU30SeaaGRMEYuw0UY43+zNRdAfOndRxZeyxdi4ZsAyOlclcJetZmBSKfaQcAZaujzEaDNBu7wuQzVkmDHRKd0tSA0mUSrJdsQ8P2p8MJqnNSYBSM9AJJImTXi5LwEBk2x1Vo5dgPcs1CJNSs694fbJHQgJN0mEHNdCF9W7YUQLUqSAPZaol+EhQSYZIpkC2QuMf11ensZ3FY4sb6bwdz7+W+qS6fjjnpLERJgnEBC54PrYXf/JBzLzag3me4vg9ag0R1qyeSvm6q1JfWBNSxw0vkT1lZwW4ZHpLDkAX25Vjwtpk/+3voXXjJuwf/C1GP3kdd+7cATr7cJiMYdvYcjy0qUoQhni2NMfYKJLREA2kWDh3Do2vvgj87m8B165icOUKtq49I/1IcLRMyUnLgUeWVqpqk7tJBIcAehyhx3IR6/fwYP2BgAeKmmfDa8xJ8tXswiK8+UV4AWt+ewiZYEKWNuvGUqxdwElKrzNhxEWv28bWg/v4+OOP8eDBGlqtXZWgJDLtHOsWHJdJJGwXMs8V65xKEH7gwXM9lG0DoPuiBjFKbUlW6oxCdMIEOzs7WNvYxk6nLwlLFy5dwur581LXezToY2d7C7dv30I86CNwPczPzWKuWUelXILnB3Dcmsxj31YAujDQbaDOWvecC+EAaXdPWM0+IpRsJd1YqfA+WT8zRG/YQafXFvt+d30N+6199BMHd/znceH6y/ja176Ka89ekvsLAgKlkSQsDPpd7O9s4pNPPsHNG7ewtbklNqhSaqJWnpU1IvBq8FyybMjKryLwK7L+RdUK7EoFpZKPZsVBtRzI+46nbAzHWyhB6xSx7SAMymMYVwDVDAiSCATROSfclHKknwbQ3SSAnalUEUcAdGVPWONULRsMifdEmcPlCI962N3aQrS1h2yH5Uy68PoxqrECFjqujbhcwsq5c7AX5mFVK2K7RpSEFpDPhrKarNOawR2mcEVWVqj1qi57NALCobKhwj5XAPrQytDLYumH/b09lfTg+wpAbzbFboQ5hQqOO3kGYeTnrJ2l6W7STOr91PYR2yoJQRlftZ+Q+L3+qgDomtUm4Nn4lAeguVJbkJOotUNenQ5An7RW598r2mnpbwJ7UwD9UbcTT+z3DHM5D/7lWbWGQUtggj9ck/hrwHOjEpXfC34R+7fTNDitk2cpVSgyuscVEmQvpfZXrHuuxCIyhFJqQc09x/HERlC2nXs6AnlyHPdRBBrDSBi7CQFysksTJlirdcK0o5x5DIRxlTeAuWa6attykA6umadyBzkFodM89FN87GkA9AhKwl38PCYGatvdfvdv8OCHfyblCC68/JtY/cqvqnrXXhWxlnCf5LccF6TN71tlXGmJdu47OV74cxYAutRAl7IyGVgSxTDQW44C0DlPt4M29mOlhrPr7yNyItl+Ju4IccI9RwY/YTKag3SUYLTbx/r6fQHQZ88tYmF+AY7nSA11jvvADsBVnc9VHlXQ8Jqi8lPt12ENbFFzWfIW5BgpwSN+i1JoYhOL7QlTJHtDBSxyv+s64sNwTRpFkazHMue4B2BiIu2PTvZR6TBqfR4D6Ll66Cn9rbME0N/6d9i+9SE6lRVUf/9PUGnOw6o3MWguiv0InBiNIFEJN24dqV1Te3rozeMAACAASURBVKNRLAA6n8cb7cOOB2J3EgLotqcS3wVAN3uBT0/mSQDjUzzl1R5LSss8nFRuAHTjt0kyOxOZOG50sor4xDo5zMSE8uczgPpxc7u4hzJrnvQdEzRZ7kBfW1ThdCKmSVDjfp0+p4k9GYU0EysysbHTgEZPNIDOMX6wCZb2Ko7rw3zwx3WsnzbW9bg+x1neVz5+clis9STjIN/WxXY/LhZ1ls83Pffn1wJH9euksWPWiKKtNv8+DGc4yR1PAfSTtNL0GNMCUwD9SzwWnmQAfZKxpOGcBHwct9AetqkuGu9Ji/lpz32ccc9/ngeWxYfUARrzfn4hIdhB5qmAuQwkazm5JGPgyAXlwhdWVhSAriXcx4Cq7GqLE+EAZFWfnNxLzYNV5nno9OQz8g3ozWfgZ6ZtJZCvgUaeR4IiAjpaSsY6V4/eOCN0aowDYzJ/zfeMXCXPITWlc9n/pv1MgNF8xzg9Jjhi7i2fCGCube5HJL5zdfD4DCY72gQgeV4G9HmcaQ8eY9izBgCUhxRJ5fhIAL1CAF0z0KVunUhHsq0U09kw0FUfKNl+1ZUK6DXOzCRn7jAA0fRn3uk5agP0OG16j9yoUaqYNXYZhKW4nshxK6lEgjnCzCKW6Ado1BsIKlUJuoocu5afVi2aIhwN0e920e+2dVDJhsgjawY6244gNwMwBKkFGNJqATxDklDa0AD4SmbYJSOsRIk4JS/KvpRawHECxy0A6JqBHiYKINWUyAPZ+FMA6OOBcsg6+Vls56QNcNGZzp+f49kktJgsf8MIMO/nx3LelnCu004Ym2KY53lJzkm2eWKA1bGQafa00oQ1QBoBdCXVzFDu2Khaik1Bi8q6laIK4TqwPQVUuK4nrHS5d34/TDBqDTB49zVs/vwneO/995Hd+BjY2ZYAUzMqI0iYQJFh1GcQyYHfrMG+voxL15/F0ksvIn7lVbgzM0hrs+iWlyRXivWzbSeW4WAAdN68E0ew4xEyBqa2N9He3lIscbZ3RIZ1H/3MlqSR5vw86isX0ZiZRalWQ+ZX1SOLYHgozGMCkZ4uGbC7uYm7t27iww8+wP7WJpLBQNk7zgedTMDasQK+Uq7d82Wd8PhXJMtdBAySZRkC1ml2WM/bEdZ3P4rQi2NhUK3df4CtvZasc/MLC5idm0e1VsWg2xWG+ubGBiqeh7mZGayunsNMvarWA7KsA1/an8/r04ZSLYIJKwSeua6OBhh1OyoxysrguwRObNTqFZTLJYFBh9EI/UEfnW4H99bvSfu1+yN80nIws3Qezz17FS+9eBWr51iHuwbbjxH3ethZv4tPPnhbAPTN9Q2MBkMBzecaS5hvLmN2ZhaV8jxKfkPawnfr8F0C6D76Mw0kZZYusFH2yepSSQeur5IyCBil1B0gqMTXwrrThBCNMHlpBv4qRhSTaJRE7IBMbT0mqbqhWJ2auS4jm4oGlOHn+AkR9HfViN/fh/XhR7j50UdIbj9AcG9P1ALs3T6q/RS1eg27MzbilRqeffZZeM9ehbW6AjSaSM+vIqtUkFk2BlRt4FpGSCRxJeDPX5cqvWL3IqlFL+AFSxFITXTa1BKGoSN9vruzLX3GpIJzS4uYm2NblpGGLMKukjesTM0HPoc9loslnK3sr/nMrJum1vq4HWU5ZTBclWiQV1oJxiRICTw+DiKyJbVUg05n4DUSy0VsqWSfk/zkQZyjjh+v43oLMAXQT9K6T9cxJvnTJOSaZE1ZP5gYqH+5FtL2ShKOZqybfaRsSbX/8Tjt6UxPcQ/FxDAFoCspddnjirqL8h8EbNPPQLvOA5igReBcJNvJGKYyF1ezOBG2OcE9JoXFWj2La4Os0+N5ru5A7cOVDVC1zg+AMQUA5hno8oZ8b/zuhATWp2sUnu5pTgegu+ihqsYs1bgsJa/f+sV/wv0f/BvZH1z6xm/j4kvfkvE9tEsIhQV8eLwgvxc0iSecC0VmrDnO7ENNkjUBvby/a+aeYdGa+XSaVvGYhCtlAlIkNkS6nM/ZIQPdoYS7ja2ghb2ohXa3jT1/D4mfiOLNCH1EBNBToGyXJPkjGcYYbPckwYCKP0sry5LMzYWc0upcZz0yyzPFDC+HJTT9hjDQF7IlOKGDYX+IC9Vz6lw6QVE9G9W6RrLH8uHCGziyv+OsYHKvJDJkKUaSlBJLcrBXKklCsLT3OANGrakKQNclUfIAOtdOqd1wmpY82bFOZxP1t/8dtm5+iHZ5CfXv/leozCzArjUxaCxK8oCHEDWX8vgenPIc7GBGzWkm8cQkNaSwB3vIRl0Fvtq+7F+5o/IQqZ2Vnvun8cNP9gRP3lFmrhUV+dg25j2TNG3WLY5Z7pn5OdvYAO5mfvPf+Xl30lbJx4o4z0yCDGM4vLYhiJh4Fcc074NzPw/Y87smhmVY7OZZTnIvUwD9JK30+R5TjEPkzz4F0I9va7NX5JH5tfSw1/njDgPNH8d95/EtMT3iuBY4LYCeTwQ25z5sXB0WnzzsnqYA+nG9Nf083wJTAP1LPB6eVAC92GWHgS55UDbvLE/aDOUNbREknDRE8gHM485tnGUD0ObByeJ189fOA+gGsM3/zZ9HAsmarU0AfaAl0aWWqO0JsLC4cg6zi4tjpupZAui8N/MsdDbIzDZAMu/VsK6LgQQDaNFZoaNi6sjxfIbJbTKMDfBtGN28Hp8zz87nMUZy64ABrBjjxtEydcp5rAHaDNhm6rXzfZ47D3Kb9jdBFX7HAPZ8T4IHWsbPbBCF0RKp2sM8xrB9HgLPJSjP+sEFAL1PCXdVY5EBkDIDnaJBS3DWltcE5xxbMZ0NgK7GL8OCKsogQUCDpeec9+Jm47Ag/aTAU/5Y0y+mb48a46fd4JzWXOed4PxYKwYtbAJ6lC9W5S4Rk3FJoNtyqEAoADrBdL9cFVUBxVRiQoZ8Y3xb7LNBv4dep4Nw0JO2JqPCSVQ98rwjLfV1Nbuc/WYCvaxXTWlRAdwpoep7aiwRPCdjlmwHioOKtCiPI9CkYrQMEDMgJcCf1OM1KFCu7voJAXTpG4UGTay9OcnROa3tzPdn0Y7m7ZsBw02yTV56PZ8kY9rXnJfnMIkL+WQdw2I35SKOC7DknzWlTL8G0CXQZ4LjmoGuwuvjCSZzUspzMghDsE1L7pOJo1h+nvSp2B/GOGNKWDoY7dxA694HWL95E9l77yC6cxudVgszWym8biJ97Nbq8DkeV+aQvnwR89cuo3HlGSRXrsn4jK0yBtksXJfiCQngqeAyAXT+ypoUDYHRADFlCfd3MGjtC0BNzI+AboulKXqh1Kmu1Btonr+MpZVzmJlfgFtVAcMUMUIMVLCTAEYUCoi8sbaGe7duYW1tDVGnAydWcvs+bHgERAmQMzmEdb09yrSrwLMA6L6qJ0hQO0hD+Gwj1jpk21BOl0orSSLy8Hfu3cfW7r6sK83ZWdQbDTkP52Frf18A1dlaDcuLi7h44QLq1bLMTYIqWeAI4CwS5ZKEpHqPID/HFtUk+l3WN++J7RWg2vdRq1dRKpekDZmsMgxHcszW9qaUb2h1+vh4a4jM8bEwP4uXXriCa1efwcq5RVSqQHtnG7c//gBvvf63uHv3LrrtNpzMknVupraIheaK1CSdbayiUVuU4FzJayLwawL2dJt1cA9H1rPrRPA0e98tucL0oiR4Zpdk3JHzn/DfnNKUQtWmwWXZcKHZ04CQgaoYdIMgQEy2GBPy2KUEoFhvVNIFFNhcwgCg/H80QrW9jS5Z9zduYvjjN3Dz44/h3dvF3GZPQGx/b4hKV5XIuN+M0V30cOHCBdjPXkXp6hXMXbyI4OWvw1lYQOJ66FmuqGzYtoco41/Wb7Xh8TkIoCesL6rW8DCNEKaqHiXSGsKRjwcPHmDjwTq6nY5cc3VlCYsL86IA4KRKZlnKkieU0lcysUygEpxZmNrqPQHWx0aKtdOV/Ltkjej11ADoxQA41wK1D+L5VOaCWS8O4v3qvZjh9FMC6GaPVbS5ebspt6rZ51LfdcpAP+0W4ok+vjgW8muhYdOZ0kb8zADoZiybvyYgOmm/lg9e/bIaS1bcXKKamRvCBdf7F+6HEq0UZDtk2KtkLVESYjIV99LcQ5FJTJbhQCW6co8ltbWZyKgTC9RehWzJA6B8vPegKkZRu8coVCjjcbBfNK+mAPpDQ+dRAHTZE1pcm5Tdbf3ie1j/4b+R/cHFV34Ll776bVlbe/CpwzP25fJj24x344/xs3zidj4Z2rxvjuE6x+9xTBkWKs9nQDPleym/4lH8Hu76CaKLwhJBbr2IdL0QIyZHUp0o2BcAvdVtYZ8AusfyKkA/7QmrnPvKqluRc4y6QwHQ6duwXZaWlmQPJuWoMuXTUJqd6jMKQA/Q8Bui7DOXzMOLPMRhhHOlJamnPuj3UfZ95edTAj7uiW/iZS78obItnC0jll/R0tQE0aUEm56DJtHgYILo5LQxgK7AdLP6ck9yZgB6dxP1X/x7bN38AJ0SAfQ/QW1uEVa1iX5tXjGgkyGqTqiSMYMZIGiqRA6bILklefAYdZCNepKE08tsjOhgyv7pAEA3saGiLTVj85dlV7/o6xpwxBAsTLwrP3f4WsbvaCRKQ0bJj31g1jJzvFhbU7Yjp/R23HNNmp+Ggc54k5Fw53lMshnvmfPIAOh5HzQfo+R5vjQAek7Cne0xaa+Qb5tHsYvH9eWjfF6MxxVjHcX7fBz2QI/ynF/0d4rtdFS7HRaP/KLveXq9L7YFjhsjBhfJH3dU3PE0NmUKoH+xff2kX20KoD/pPfgZ7v9JBtDzxnMSkGM2zmaDm2+mScfn3ytuno5q4kkOT37jXNxE5x3zTzmLOQfb3H8eRDfA8KRgFrPFyZSQgHcco18A0Bk4fghAFwQ1l7b9OTLQ8/dHJ4dyu+vr6w/VXqSzbmpXGQY2HQsCEDyegDtBD0rhGWfq0qVLqvYrnflyWZwQqQHXbksWPZ2nK1eujN+nY85r8DwEKIzjwj5g0IBtxWtLQGBuTr7H91k3ldenk8R2M4z08+fPqxrZuWCXAfbyjpoJ3uX7mu8VgeVJwRTzXQITRQn3fr8nNdCNhLthoPParCesAFo67wZAzweJxmJ4iqluGLRHDG4zJz4FDGjAcNI8MoGA/PjNXyIfmM3P0c9gxg79atExm+T0jANmwghIRaKT8Q1hCQhLwpKAh5QFcH2UanWpCU1QmwFXko0sS0l68icJh+j1uuh02kijkWLQei7smMdouWDNVsyrApi6nQytDocjhFGMgECiZkeR4eC5voCiZMsKtMPAgKg0CG1d1WejxKhmthMclDGm0SL1/AeAkHWMhLscPy4SrJ7vOFt7GtvJ853UjvO8nHumjIPpN2MTzTw0AUvDFuDx/J4CZVUZCMNI4HsmYacIvB81HimdSQaQ1oMdH2pkruXeJHym0DgqQhgAPTLxdnaaq9Q2CKATEGXQLRqkSMIM5SrVJRh42wNaLVgfvY/+jU+wee8erJsdRNtdDMMIl194AfXV88DSDLLnF5EtzQKzc8DMApIkRZR4GCYzCkD3Ug2gpwpAh1JcsMI+0kFP2Npxew9xvyvsmng4EtnydqeDB/tdjJjUQQWGcxdx/uJlrKyeR2VuWc0DK0aEAVwyxKMQ/XZLZNsJnm/du4durwsvThBo1nnZ8RBoqeCyHyDwVR+VfMof+qLu4HtK8tNlieZ4JPXdCeIzkUVUThibzICNjQe4ffc+tnf30WjUhR1frbOuuYueXktarX3MN5pYWVrC+fOrqJR8SXwQQCUgPV+B5qp+LetEqySm0XCIfq+HbqeNfq8vdrNcClCuVFCtVuCXfEkaIIAeRqo2eqvdEiZ6q9vDja0BdltdAbmvXzuPF77yPK5cvoC5GQ8b6/fxwTs/x+t/9z1Zo9IolrrgvH7Vb2KmNi8A+tL8JSzOr2KWiQGVeQSlBuzAR69eQ8iSEwKPk9VFzNkR2+TQ5ngB4FZl/vOI0CR40GZpDIeyqAcAOsFkMtAtDD0PiVaCCcnc1DobFGsnIEWwuZSxBnkCZ9hHZWsdax99iI2fvYXO3/49Nje2UG+PcH7AZC0b5WGGcl+VBLjtdLDjj2Rtj84toX7litSIb/7j34V3+RLSag09N4Al/e8jSl1hhqoyAQqQEJlYyjBz35NGGKWh7C8c1BAPXdy6dRP31lgyoCVs/dWVZawsL2F+fg4BSwXohIk4ZNKABtBTZUuFuKrru8trk0iURUg1gK64cMroK1iaMsyaLaeyEVQJhLF0uma0S41085rf5msmarksDnDiZdDsHfPr6aT1bmyvZbs3BdBP3MBPyYEGvDPro9kzGxncfIkks6eetIYfBeQ8FsFj2dpotSpTzob7OAJsqZLfpe1igiFtUKVWR6mkkrVkcZRsmgyZMM9HGDKZTPtQXAc8lhghA5l2SMtLE2ikygQTlMxaz+QrhZppA1usgTMeV4UPpgD6QzPuswDoSJSiWefdv8HG3/25JFOxBjoZ6PQHu6mLEQ76Uaywlo4uApmSmJ6TauYeUvb5Ws6Zr436GP1QgnlGvr0IAhof8FFNC6/ssm441atYzUTb9J4bIXSVWpsB0DvdNvaDfURuKNpAvaQrQLrn+Kh6FfFxe/tdDHcHkphYrdUwM9NUz8a1lYpcroNAA+jc11SiEhpeHTMzM6gP6vCTQFSEmmkNWUj/I5ak7pJPHznFgMAx/Y3YgjuwUSqrEjKUbbep/MO9nGOJVHwqexSV2E61LZarUQ6HKh1jGOiywk4C0B+1UY/4nkMA/Z1/j+1bH6BTXkHz9/8E1dlFYaD3qnMYDIaw4gEq1lD2mrFTQ+LU9T7WF3UL2RYkI0CSVEdoRxn6IVn3IYKMaRwH7GTjg0wCFMdxgTN4zsfplGYeTpo7+b0O24NjkupGjOFIqaMgGJMn+Ez5+EpezfAkz2uA+3F8gEomnHtRJAmh/M37koYswXvhfRg7UbyWOe+p/E2KkjmZXD+IbFQjZbvCUkXKMvH1yB8idIZyTG1UhRu7si5FFSpVJGh3UvzNj1y8/c59hMNN/PPvLuH5a8tYnG2IOp6UL9prIfz4Bn78p3+KnRufoLa8gF/7V/8KtevXZU/O6/SdACNd/sLN+qA+nxQisukXcG214cRVennKY7BYEkrrrByzxh21xzhJn32ex0wB9M/emicFxx9l/3gaUPSzP8n0DGfdAqcZA4clrxwGok/CWQ57nimAftY9/XSdfwqgP139eaqnedoA9EkZa3lAzzTOlwFA7w2HKmikGehkzQqAvrSkmuEMAXQGFBiY4y+B8/v378tfBjLodNDJIBh++fJlYaEx4MD3eL8EXQh283j+sq/oHBFw/8Y3vgGC2IYJzvMTeKD87c9//nMB37/zne+INCydfPG/swzvvPMOfvSjH8mxJoghAYFKBYuLi7h27RqeeeYZuQ8GFt577z3cuHFD7pcBNh5H2boXX3xR7pmvOa7MODoKNOQxbA/+NYG3YtDbnMc4j+L8MdBOJkCuBnoeQOc18xLuAgicAYBeBM9Nm06aa3mn1RxX3Lw8rgA6wzU+VI0zzplEJyEI+zxhHyZwgjIq9aYkVViu4hQSpGQsSOHMGYb9DnqUexYGbwyf9ZwJisVkK6ljTDtJRIva2gLkATFl/wT0ZNgXkiRC2XayziWgQHlRzWJX3EhNO2cdcz3fBmGkWI9UJJBAlEqmUMriKng8rs/5SwbQD0s+mjS2DDvOKEeYQIQZX7QffFb+m8ENBlbITmASDIOmtAf8zSck8fi8037STTzrSse6kLywT1X0nJwmxfAkCKvlp2W8O670uQTyWZmBwVqJDSpZwjEDXerPE7xV4FzidJFYPUZo4bX2kHVUUo/fK8NKAiSey8wZeEwmqpXQpzS2T6luMuR5TQte7KEa1uX6qZMi9lWNQYLn/JWbHXYQ99rCgI67LaSjvtjiYa+v6v0NR3iw18V+q4NhGCNoLuLCxcu4cPkKFs9dFql1J7CQlWJkSYpuuyWgOe3u5toa+nu78px1qWeu+Lx13x+zlcpeSZJFyDj3vECkPg9Y+VqWlaxhUc6wVbCVmSuS4EIAfQNr9+9jb7+FmdlZzM7NCQOdSSdkoLdb+zIeGtUq5mfnZC0p+QSeMwFAGA8SyFMU+DVDjH2cZRgMB+j2+tjvUMJ9IHOKUva0AZyfrudLe7J8ipmDbC8e2+q08cn9+9jY3kEcjnD5/Iow0C+dP4eFWqBqs9/4CB+89boEke0kkhqnXC8YKC85qvQK73lxfhGLiwuYn1tEZWYWVq2OpLmALKgouNdiWQfWEXUQu1VJtHG8AFZQVWx0ssiZlKVrfUvATJcMsDJdg1fX9ZZjE65vHLusTc4gHG1UhtBOpJ3cJEFj0IEdh8DGNuwfv4FPXn8DO2++Ce+dd0X2tWa5aPollMj6rtdgs/QE7dTmLqK9fVhxiHWO4dlZXL58BaV/9l04L38V2YWLSBfmgFJJWOgRYXOR1lcZDpRn5lwiIGYY6MNkKLa7HmdwewN89NHHWFu7g067LSoB51aWpQ76wsI8SoEvALrkHUWhjAOV8qLrmRMIJwima5nL7JbxQBCOoLhmxenaxSpZxvDUdWIiFSeEiWpw9oMkK8vivDPwu+oHFjRIMgXOnORnCqCfpJWmx9A20ZaP9wFZJjbdlBEyjFnZa3B+ajDR7N/yfw9rzZOum2fZG6KykSo2oCqHouTco5Q+kEoq5F7L0gzyKhVKxsmwtiQiplSQGowEOKealymkTiwvUEu4/Iyhb12WJU82V4VacrnJuhRQsSBWvi1EG+oMJKjPsr3P+tynA9BVDXTxr6jaFank6P6HP8TOj/9C/MiVF38dqy/8qgLQMwpvK/Ub48dNAtANeM65wmMNSGbmhEm+NExYUbmZnZV9Jo8tylCbdeRR284hmEw/IYoVeO6o/dDADRE6SiFh199DK26h0+9g192VGuiZnaGHvoC5ru0icEoKQG/3ELYjJTtdIfDnKvl0YZ+nksQYMJE45bIdohaW0HAqqNXrWEkXUENVpYluDVB2fZTLFdWm9KGGffQG+5JE5tgBSu6sKD3Qt+n0e0p5qFqFV+X+hQnL3MspxR/uwcYTQgB0pQxhcz+i55NRbRcfjDd4Bj9OZwPlt/8S23c+Rr+2itk/+G9QnVmEXW2gXyGAPoAdD1HNhpIQMMrKGEHJdwdBRSuG0RYxMZEqFil6MTCIYmGje4M2rFSrQGllgsP87c86ds6gec7klCZRoAh+G58w3z7cJ3Nfb8rl0QfMz+c8SM1jJ8UCD3uIvF/I8xiVQcN8Nwx0E9dhn5tfo45m7IR5puK1TrpuPqkS7pIc6kxQYzmk0R8nAL04D4sx4/y/T9qPZzJhHtOT5ttvEth92HvFtjwpCP+YNsP0tk7QAqfpY2NLjxonxc+mAPoJOmF6yCO1wBRAf6Rmezq+9KQC6HkDaRbiSQuy6aU8E7jYc8XvH7VxMt/NX9+8Pm6TkHcM8tcsbsTyWVR5sMcARvm/+fNIsIgMdIqwJgn6hwHoRsL9DAF0wyS/efOmgOcEtAg45OW1GJQgOM2Aw3PPPScAOp2h119/XYJdpoYcv5uXWyeATSDbZPjyO6+99href/99CQoQCCeIfvHiRVX3ME3xi1/8Aj/+8Y/F0SLTnAEOU6uO1+W/CarQeb93T9WvNUFHtnFect2A7QQ28uPhqA11sWZL0ZGbNHaEpcbAXxzj/t272NvdlRpzvq0k3DmmKZenZNuJozEr+YQS7sJWVxG7idcuRPOKY/youWbmz0nH+FHn+qxWNn/fk+a5CUrwOOZLs+ax9DWZSxpAJ/t8EKtyBH6lhnK9iUq1olidrJEcs76aYq7yGr3OHvq9rjBXXTuF57nwHBdkerK+n9nMiU2yhX+gADiC9ATQ01SCYqzJKVLXpbKqkU3g0Mh/a1l1JdueIRGQc4DhaIRhFIlkuICQrOtJAN3hdVQG+6kB9FNIuH8etvOw8SB9pJlfxgYKuKtZYkYZgjaGwDntAu0Bj6HtESbv0pLYHKMEkVeEyG+yj3OIQwK3eo4QKDf1T11C6BqA1VVSpS8dMlEEmDAAumI+M+wnSS+Uqqb8KMF0AgCWjSQGIruNxB0I681nUDgaKcn+YR02ysgoWUjeDgHSwEHXDxHakTCOGC114KCU+KiHZRG0iO0Uka+CjQTPXS11mvZbiLoq4SDpt5GFQxmHg25P1hQynjb3etje2RMQnQDt8so5XLz8DC48cx2zs3Mo1wNYFa0G8uAB7t+6JYlNna0tJP2ejOWm76NKYJdgeuCjouU+A9eH7yqFANdVrHOOWbaLtB/LIJiasSInru2WDroy0ene+gO0Oh3p5zlKdVPW3vcx6HXRbms1k1IZzTpreM5JUouCQjhHeT7KliqpcsWotxAhk7Wr0+tjr9OVgCkZ+JSx57pFBqOjkyMoZSptJUB6JGz13b09vHfrEwHSaacvLC1gmSzomQZmfEfseXt3C3v3bytTx3YfqFqZ6WgIRKxvb0vt91qlLKUjFubnMTM3j8rsLLzVq3Abc6KMkTl1kWxnBvXIrkqteNv1YZWqwkgXdWID6GZpjlXNDzT4K381ksNqFmoYYSgsFpYfSBE5ZJpQESBBo7sPZzhAeucukv/3e3j/9TfQfvd9LN29j3qlDp92zLJQIYC+MIusXkU6GMC6twtrs4UsGuEez18uS3umv/9PUP7WN1H/6kvApQsAGUVkpTmsUU8lDXU/7CeC+ewf2gLKtw9iJbdcD0N47baMPSZWDIcqgWZpaUG13UxTSgYowmmqWOJjmXXVDXplHOvzGHvAucZrqnVD3Yz6jDw81YZMOlDy7nnpUH4hzzpXAPrB/oHHqnr1J/0xwca8zS3ui8cBSUOWnzLQT9q8T9VxBkgwtWNNySOOD9rlfAkjtU6pJKvx+NGtcdj6ftx6+UU0pthuEcxR0sTQ9AAAIABJREFUe2DReSB7mAA67R3l15mISHYgk7V0nXfZS8QJ4lGIiGVBhqFIuHOvxhIjSo4Z8Oz4oDSUVmCSRJqCLLC02YERGZd6GAPoE5S+DoorfREt9WRc4zQAemwRQK9LX7GsRzykdLiD8MaPsP/6X4pPt/j8r2H5+jdkLejDR2Q/DHAblTHjm8mevCATbXxS04IcUzyGidvcb1LtRPYfWs0sD6AX51K+F046f0ThKFUsbZYQYhIv72HgjhDaCiDcL+2jm3bRG/Swnq4jdmPYno2BPRQJd67pruWrGs7DGOkw08Cfw1w1zbZnslemyucwpTNVPnAjKqNuqxrPq1hCOfZFrWFwexvNSl3W17LnY39rCzvbG+j29uQxq5UZLMxfkT1dd9DH1u6u3Hd9bhYNfqdcBjwfiW5PSSo2NcaKALpmoysAnTMnQyo1ac5gXLfX4bzx59i/fxPhzGUs/OF/h0pzHlmphn55VtrQTUaoSOkbCHhOEF1shhuIvfFFOYxltlTCJxM3qEKVMEGnvc1siPGNG99nUnxJ7TnO4iHPoN0+4ymNTeXfSfEu8znnLH08HmNAdJMUI350zjafFkAvPoJpe4mz6TJ8htVuktMUgeGgTNtx6+dJm+nJBdBZd4F26eBJJ/n3ZxkDOmkbn+a4k8TMTnO+p/XYor3Kt1uxDY+Kn35Z7N7TOg4e9bkOGyP59eGoc5v14zT2ZcpAf9Te+nJ+bwqgfzn7XZ76SQXQjTNRBMUO2/Qe18VHLd6fdbNU/H4xyHnUPecDWTzObMjN+3nGsrDN6ZTlAHQVQFI10McM9C8IQGc2PlnflLUjgPXKK688JJNOdiJl1+l8kFnOZ2Od3DfeeEPY6S+99JIww/l9AtpkEbz55ps4d+4cvv3tb4+Dfvz8+9//vrDLCXbw39/97ncFlJe6ZJYl4Ppbb70loPr169flr4x/1rcdjeSXYAuBGILtfM174DnoEPHcDMKQHc/vkuFOFno+S3oSg6EI4PIZzXv5z8wYeCgYpyVqJwHoBGtNDXSp12tb8FwlOa4APP1aBxPVtUh5U0F+UwN90vw5LCCfH3+T5tNhm9yjxv9x8/Lz/vyoe8kD6ElmIdWg5yjOMEgyJctXawiA7vlK8jMReUfWM1MAujj0rR0BxuI4QuBawnQU6WGek4FpzT4W8JYs48xSctQMqmjyUlAqoVytIghKcAj4apCOAKxEZ41DqlmOUb8vkqMjsjvJiHccCRJ7pWBc/1tjOkpe1NTsPoaBTlbXcdSoR7Vvk+zgcbaWn5ugJNuMgC/nOwOYJknKBDQNw47BDipLEKAjgE5blC/DYK45KUu1OKbNvwVA14wR9q2A6AzQc97JPNPwORMeyDJ3FcVZZNxTXRNT6qETHhTNcAUYC9jOvw6iiKycNix7oFjZWQw7jUWqPx1UkKU+MiZg+KQVOUgdYGSPEEFJdvI+XLjwMh9B6iONKKiXIfEoGWnBzRLYaYiEbJjeHsLuPrq9HrJBR4BNgotkoBMMZltvtwbY2t7F1s4e2iOg2ZzFudULeOb6S7hw4SKa83VY5Vgpjty5o6TbNXjOYDjnT8P3Ufc9AS9qgY+yp5IGWJpAkkwEOFegufySScg2sWyUpY58JkkrUvuTQAVB7jRV19zYQLffx8ryigbQVT9TCaKjAXRKxderSo2AoLTsI1i6wWWtSlUfN5GgGwF0gNxkjq0OA+SdriSoMChK9iKDxZSdZ3KD9C3bMYxExj0JY3TbHTzY2sTbNz8RJnuzUcfy3Cxq1ao8d4V9RNudxnBDSsPbSIc9RJ09JZ8/6CDst6WuaBT2pVY317PZZh1zs0pNofrcKygvnodXqsAqLcLyylJvfWg1WPAelsu6nBVh4vM2kY00e5rjTgG6GVwgU/TKLGOpASVFbkcZSJTm614lQ2Qz+SNF7Ko1zIsSNFo7cHpdpB/dQPQX/zfe//nPMbh1B5f3O6r0CcHxNJRnjpfnMJypIOx00bi9g/pGR/rwge+i4zHg7KDzn/9nmPuNX8elb30LeP46Mt9T4FZQ1WCBuh9VDoHzgwoCKcIkxDAeyHpeoqxqq407d26LbWCAnXN/lrKz9bokP3mOGksClBlbqGufj9diA5JpdQm+n0Ix0GWNFPY52WVsODauBtBTDYfJ93OGmhF/3eKqYfWP0dKX5IUczfWYxW9SsH3SV8ZrvN4CTGugf967isf7fByrtL1cB7nP5R6Z84Q/tCdGbpprjwERJ+31ikGrPDjwOAQ41dboIPVFMdJVKhmVXoQVWq7AL5clOVHun3sxSnEPQ4SSjBdKGQ0aGO6vfYesQlfUoJAORB2INnCs/qD32yoZVen6SF30HJqnNS3MzDe5NQfTX76pSkhMfw5a4LMA6NGgK35lcvs1dH761+JXzl57FYvPviwA+tAuCYCeVyDKSzxzPBsVNa7/hlnO9UPqeKd6j63LiXGdMf4nFc0IoBvf0MybvK9e7OeTzh8qxRBAF0UzDaBz/9F3hggtJs4C7XIHffQxCAe4M7yN0IngBi5CN8QoZnJIAitlwhfZ3DasiGu+quliOaoMFH0Ei4naTOhMMgHQ6XvMJBXULcWwPpfMw+4Drb19DG9tY7bWxLnlZczWarh76xbWbt9Ar7cve4/mzBJWV78i82Ov3cLdBw9kDZ1bXsLi6qokOzoE0R1PzS29B1STRienfYqBroqonCWAnu7fR/z3/xqdzTVg8Vks//P/HkF9FqlfQS9oSj94aYQqVMJpiApCq6r3pq4oT7GtSn4CVoqwpCxOgMx2wQzZZG8TGRVwtE0pxnvyNvekY+RJtyEPxUByMa9J6w3f45omqgWUN9dJ55JIkyvJwHOatc34iSdpJ8M6L85dQ4jgOcR/YRklvd7wvTxwU4wt8jNJhuc4P+HPkwugf5qBPsnHP+le9oTN9bkcdlws4nO5yJf4JKcBNR91vfwSN+8T+egnHRNmjTjp8adpjCmAfprWmh47BdC/xGPgSQbQTbcdZkTzG/HiZvU0zshxG6nTAoQn2SwWQZ38NYwjIcEh/SvBYAaCRoqxZmqg83MCdATQv8ga6ASvyP4iM5wBOoLRBJ3paIijGYbY3NwUR4MBDTohlG2/ffu2ZBQTOOcvAxGGtc7vUFadTtLKyoo4LLwOz/OTn/xkDGgTtP+93/s9AeD5fV7j3XffxU9/+tPxfVA2Ph8sNGx0Blp4nGESEGxfXV2VazIAScCf7SgS3hMYsaaf8lnIJhh5mJkpjofx2DwGQOc1DiTcLQS+kuqWwIgE9nU9SMOIFVm8AwB9XAS3wEKf5LSbMXfUXCs6jubfxz33ccd9FvN8krlm+sfJMvhkGJL9SVY4gzl00JMUw9SScVxuNFGq1hUuMgbQKeGumKxRFAqAHo4GEkQp+WQT86MMntJQV0FW3ScM+kYiD886YpRLVjJwpUpVgr2sBSiyozqFm/cjz8T5zrnNpBlmw/f7kjwTJ6kwZ0VKjuoErNOuv8vLK+BHfV/a/QQAerGE5+dlO8f3pe/lKDtrAhIiba0l6WlHdnZ2ZP4TqBU2iK6pzePzku5GTcIA6QyEck4fZ7uLz2r+HbkeEgnyWXDJUrNzySs6FC6y2FoxQFjKOolFBPTJRCebV4I8JreF89UR+fWEYGoKBHFP6iQKwzxVwVN+MMwChKkjSRdx1QKVn50MaESZMIszgnwYyjVZL3zkKrtrpxa8VAP1WYQs1lK+3V2E/X2xpwh7EtQTdYWhYuUxMaPViUQifXevjc29gSgnNGfmcPXai7h+/XksLs8ic0dYu7uGB/fuYnv9voDJZI6zxDhtfNkFKoGrWI+BA99V0ojwCJYzicBGSnDTqB6IFK8Fj5Wts5K0mwAjBE4FQOf8iXB/fR0bmxtSk/Lc6jnMzy+g3qjLPOh1u2i3WthvtVDxS6jXagKmsr66zIHMQgVlAUeErUg5UKnHSUYRGS49tHsdtHodXX7EV4oGBNCZHCHyu7YwshHFiOII2TDE/u4u7m5s4K3NLfj1OpYXlzBfJ/vZhwsbQZTBdz1UPQ/zlJPn84y6wHAfESVaR9sIB5totzvodtbQ76rn87wQpcBCuVxC7cq3UF++gkp9Ds7MCwiqc3DLMxh4F5E5ASzXQUa5cpHEj+Da+2ocMthuKxAtRRUZqvI6ygLEmeL6l0YJPFKlLGCnmmFok6GvAutMGAlGCWY2tuC02sjefh/Z//YXWP/oE4x2NrEw7KJcqmGn6eLevCPtdf9iHZ/Me9jf28Vv/MN9/MrHe3AsBxvNGvZLCpS4/eqLWP31b+Hl3/wO8MoriAX4i5GW6qLQ4EoikhYOyCg1q2RRk5iSyyqBKO4NMGy1xS7EaYpSqSKsQMrUshSGkngmWJgiplwty2joOZuHsQ7snil4QYg8hEO2mbShaOjq5YlJCKqkBxnoYyV8ntvYX6OgIBr6OnnBYlKLAtM5f/2isT3F4necLZOiEUyMkBIRhi2vmO9i1zwXlq9AJWECjhE9JS8tPPsoQcLkjiiCF8XCu+f/sdS5PMXNTg/9wlrA7FNp28k851++JwmBVLjRiiziKyQsk6GSwfKAAG/WAIJ5v+uk+6sv4mGFcU5rzCQfUXdRyX9MTHM8F0xKpIS04/kqQSrmOI4lQSwejtTfmElqKjmVSjCepRK8LK6ViWI6yvpjajBrhqMw3rk0P6RdoSYE95LjNpMFx/zLvM+VNJ5On8IgOQ2AHsFD36oqICuhPLaSCM/uvIHOz/4ad+7cQePKy1i49nXxN0dOGbHjj2WZjR+d99u4n+R8ITjO/SUTt+lP8hocJxwXnD+cT2Sfm/JgTKxmsnrRjzrKhzr5nprrjKNY4lQR02W7BugjhFKf61V7GDkjjKIR7oxuo5f2RcI98qmsxdrbXC916SAmEaSBrJupFSELIlFkIftckkaY0hWlop7F+UDR9oZVkmef2fcR7w6xS5+4laHuldGcncXKpQvYv7OG3bVbiCPuA8oIGgtwZ66IQlqr28X9zU2ZY/Orq1i6eAG1Wh2p60o5HvG/LFevywUAnXtgcdhU0ZQDAP1hRZfPy97Eu3fR/cGfYrC7Dm/1BZz/F/8j3EoDiVNC32uILQgQo5aNpE8iq4bYrinlCyZHax/cdyMEHiRxNCpXkbk+7DSBSwl3Aujaj+M5TFmAsZUYl+z6vJ7q8T5Pfi4cBbbmn4JJLpyvnJuc3ybOZOJ+ecD65HNN+SwmtlZktIsp1/1rSocVE9BkqBqfPXc8v/dlANCLNdBNe+T3EMXReJr+OcuRPGk/nb+34jg9CzDvLJ/vizh3vk1Me01qw3wsqBjrzo+Z4vkel7HyRbTl03yNvI00dvWo8VK0H0eNGWOjT9p+UwD9pC01PY4tMAXQv8Tj4EkH0IuGN298jQPL94oS2ua4fNdPWoyLQaS8UzMGtXKZrubzSecyIJDZiBcXiuJm+yiHOw+em9cCoIehsNoYGO6PRrJJPxRAzzGS5b4nSAvmqv3pA04WJaVDQ+l2AugEoK9evSq1xg0jnM/GY0wgj44j2eUfffSRsL5NnXEeR6DLZBQzUMHvUPKNn1Gmld9hEIPX4LE//OEP5TXPQxCeP6yPznsh8E7wnAF1UwOdgXV+j04WATmej+x4Bk742de+9jUB5/marD86aAyc5AOKR20Aik6DGZeTFv38GMjXQC9KuBOU5fUp4W4Y6KzrOg7a6MC+kbM0fxn0V8cIciRtc5ijkH8+M8YmPUtxzplj8/PvMGeD184f93mb4jFTaBzofHj85ueYYaBLwgbBEcdXdaCTDKPMUjWPG014ZTIMFOGQIHYUpXAdAnqJ1M7stLYRi/SyhQqjJgzmEmwQXE7JQys6qKp5HhKUYODaceGXKigR6CHznIFe0V0+qHVuWOR8LgaamFTCa1LCnUEYCRi7iuFL8J0AmvSHMMlVQOBUALqp1V2QDyzat0e1nWbsncSOm2c2ADrbjwktVIZg8g3tial1zr5isJPzlN+jggXZ6mwzYaPOzkp/mvHM+ze26bA1If+MiR8glUA8FQZcAdGV+kNufJF+qwExm2xgqUOv2Ol8X2o4G6lcHezn+chsj6Q2OlCOhwjioYCESDhmHMB1EXJsssZrBvR9IGLfphnmwgyujHWCcgP5Hs/VEzthw0ksuDFBaxtWQqZ0X9ot7O0iGrRkPLGmI5JQAe4ZVcVHioXdT9DrDbDf6mJtvYVWuwPb9nDh0jW8+OJLWFldROaqhKbdrU1091Xd86rvohooICJwUvgOBLTxPba5BmtcPoBK+IkdS9Uil9ipAiBd1tNOgjGAbuYB/5J9zLVmc2tTGOLnz5/HwuKijAWej3a8peVVa6UKmo0GZmdm4THATvvD5BhUBUCPklhqfLMfEmQYZnxmA6C3pX2qFcqNN5WaSppIEgqvUyLwokGobDjC7tYW1h48wMfDECWWCFlYRD2ooByUELAOaagSaiquiyXWBmXphXQIj2wmJrZEO0hGWwgHA/S7a+i278uzDIfbiOO+gLRR8zmUZlbRmF1CaekbaMytotpcRlh9Fo5fhe25SAMlh+97MSrljhredgSMAfQaMtTk7TALBETnT2kQw48UuLtZTTF0FKOT5CkqAgTDGDP3N+Hu7SN9813E/+ufYffufcStXTSGLVSqsxg+u4zOyxcRXLqE9qU6tmaBrc1NXP+r13H1Bx/ACiOsN6vYK/kSgH73hWew+s1X8Su/9Vso/+ZvwiJznf3ilWHZjgDoTESSpUvkaCNpw9QA6KMRevttdHb3VG1Mz0e90RTlCVVGQQUuqWwggVE+j0NqmAK/DwAw1UwGCDeMUgcj6R+xBaw3b8CxjGNJAWLChBUQPYPteLq++bgysjDmeCUpqcH/LI60TBIDglMC6GZPmbejxn6N9wJSX12pT0jXTwH0z3ub8VifzwAApmYr9xrcP3NtNElkkwBEw7rL79Hye1fz+Vnu307TsAZAVz4PEwm5VLrwmECkZdu5NxIGIss+DIcIKdseRaIYQqULPqvH0ida9YSS2bK/RQQr66nbkTXeJKAcTFjaDlnf9SwzyapiU2QOFn+0JIRA7FMAvdg6pwHQw8xFN1NjmutCMuorEO3O68JAv3XrFupXvo6Fq1+Xfd+QALqWcM/70iK9rdcG+pRGmp17Gvqky8vLMqb4mSQElstyDMFzJl2bkmSmvJfZM5qElGI8YVKQ+Kgxb1lcw1xZKy0NoPMc/ayHMKNqUIZBbSBs8ziNsWltYG+4h96wh9CP4HhM6CUArxjlVmrDQ1nOl9ghUl8xeel78pevmTT1/7P3pj2SpVd62HPXWHPPWrL2ql6ru9lNNptscgialGAJhiHIsL7oT/DrwIP5KH8bDAwDwkAQYEECDNuwh5AMWRobMzI9u4YcbjNsDtnd7O5as3KPyIz9LnGN55z3jXjzVmRVVnVVs7o7A4jKqIi7vvddzjnPeZ4TjT1NXA8WsODXlEH7QQfd9Rbaey1cC5YxHmjs4bUvvIre9jbam+vAeCilcmqLZ9A494qEGHZaLdy4c1vOuXT2LE5fuCAMdE8k3NVfyZkII4ltjroLGegCoKtxaFLFZWUb0949XmjiUaYUpHu3sf///Qsk+1uoXnwNF//pP4NfaSD1Y/SCObEDKl6OBhJJYCYXPfPnpN0ozM4qOHyF3hBhwFJBEbLGPLxKFaHvoZINEOQZCvqc3N+UAHKBWJvU8UgX/hnY2PUJy7EW18bhOOTYo7IKx6ZVGJMkBqfu+eMAnBZ4t2udm2Djxg7cNdB+X455uNf8eWGgq9VJHa/Dq99Rsa9nqdvOmptdm1pNAZMkZ/ras3T9z8K1WNvRtpVtP6sCUW5Pd8y748u1RWVJ4BpFO+7k9ZlpARcXKav3lPvJrP5Q9oHt/yVGRwLKMV8nAPoxG+pkM2mBEwD9c9wRnikAvSRpNDVArSzfFOR9kAHmTrb2GMcB0F2DyC7S9q97vjIw6AaSyscody3rQPMY7iJRBpLs/4/KUrXHEelnSvqawH3OeloFgbkco1SzmUkiK7xQ66eeXcPS6uqUQWXrjMmF33e1QvWafm0DPg8fMASrCGz96Ec/EtY3gWwrFUknkk6PZZbzXviZLPJ3330X3/zmNwUE4fYM+vGvzfC1Ul02IEG2OcHxl19+WQBzBjDIICc4zmO8+eabcrEE5//iL/5CgHAr48xjs00sY4D7cj8GS3hMyrUzMEImu2XqkJHO/bkfv5sFHJa/c59t2RCY1c+s4RhIev1YwJR7d+9gb3cPw0GfZE2pySgS7sIe0jqMlCQWAE9YxpaBrnLE2te0rtwUPJ8R0nOA5lnB0vI4cPu73f64ALpr4Mxqx1m97D429Iwu6zpr953D3J8cx7CJbHsTQokYjiGLm0CLH4rcYcLtTAmECtUSYmXCkqXKc7EGuo8cHHust9vvtDHOyZQOUItDqTtMqWAC6NJG3I8MKAOgssSCEADjKqr1pgDowjgWxQChNcmYtvdOMFyA/YFhD4+GCPKUnHmtpR3HKi0dhSLxPR7nCuqI7L/oOE8Y6L4Eb1IF73gMynoTCJZtKDevbCvLojzKqXQfQ3kuc38rz82TupOG8TZ5FuWEB1MLj+1IMJBDg0lCO9vbuLu+jnvr6wJuLi0v48zp0zJG5xYWUKkqy3yHLPWtbRnPBDAJrjLIKWA8Qbk4Ellu6Rb8x9f5mS9JPrDsARlLHtJKBXmkwXhhqfl8m+dl95GirBAQmuY7GdaSEMHnKjWcOU+rdLjJb5DgIHFVymWHoYfKOEGUjViYEqKHTWWJOJZzU/adVzbwgRHzI/IC82mOUOTP+Usi+5FJOogjBLzOnNhpLjXFCZKzVmi320HSayEbdpVZNU7gF1rvlYAlQQbO58MUGA4T7B90cePOLu5tbmE0SrG8uoZXXnkFZ9dW4Ycj3bbXQzocSNC1UY3RqLCueYCI98W5K/ARU7bbgOZjU9taVB3sMkOWhkn4CeGhmocyNmV827HhAaM0kT5AAJ1MKq43p06dlnWDAOm+BLfb6FI6vDmHxYV5LMwvIDCghl94qKKqAHqWMRSq640H9Kko0e2iYxjoZGc1mg0sLS5IEoZHBrMB0CucdY2MYz4cYWtjA7fW17Efx2guL2FlaRn1uIYagasgQphoYl9MKdNKRZMXvAxxqLLCXr4PZAf6DIfb6Pe20W63sN++h05nD/3+CMM0QBjX0JhbRvXUa1haPYeF1XPA4suo1OcR1urI63Vhb8dVH/UFE/DxcxQ+w7ucw2qAvIGsiJAXnAWBKBnDS8nSztAJC2SmPHpapVKGj+oow8q9DRQ7O8h/+DPgn/+v6G9uIevtI0r3UZ9bQfrGcxh++w00X3sN8aUzyBsh9jY30fhX/w7Nf/8nQK+Hu80aWnEkbfG3V8/h7Ftv4ivf/jaa3/42QtZF93yMCHIbUCsw2RUe2fCFSrCP0xHyZIDhaIguwfOdXUmaaM7NY3llBSurqzLGyDrnfCgj2s4xBLmt/LIBzVUY1rU7NWgfeClCgmlGRWQKoJOxq8Dc2CY8CWvXKk84ALooJ2gZDQXQtU+TgR7NANCPWhvt926gqTzXukEmgorKJPdBYFByEHgZto47GehRJGoFZQa6IZoLmDJ2GOharoJS+icM9IdbxU9ui1lB+lm+h/ULCPhJ3WRTAsUmjVo73K7Dos5g1j3rY9jjumu//c0GSD+2/eb0e9cN4XEn/Vs1eozvom0pv5lm5bijJoJZrOGHASqmjE1IJR4mY0mfL2R+HRope7l3SrkQUGQinUmEk3PllHnnGTIEXmISZzQJVdUmpnXiRVnGzitS3sEy0M01W9ti0g30dy34QMWYk5fbApKcZmyv3IskOYGW9sivyuewSNHI9sVWTYsAg4L1pmOxYZFRqSVCevsn2P3xH0ii9erll3Hu2nU05+cxCBUEZV+nHUZlFT5nsZ/ZT0yChQLoLWzeWxcfVgD0IBA7n/5UpVpDt9dFe/8A3d5A1naWamGSnfuYZXxIX7F91qwu4qtpLzjWS9aTUNZKMYEo4+55GI77SAoqyhQY1IdS95xezH68j93uLlrdNgbBCHE1RkDZ+Xws6kBj2oP0enhhTKoLVYpctVV0bg9HBSpMYGw2cdqfR6PQxOLeL7fRudfCsDfAa6uX0d1to9fp4PXrL2HY6aLf2VfWdRyhtnAK8+dfQjpKsLWzjY9u3xZ7Z355BStra5KYHlbrAEvOiMszZaCzrIxNWCHgb1uMdpuMHm+MXGyZQhLrJi3KRLtD7WrHozg05tnTN9JxL0phRhJek4yBZPc2dr73L4H+PppXvoCL/+S/gxfXkHgE0BfV/vchIDprmudsG08TELmqS7+SPkx5fSbr+Uhr8/CqNURMLg3kTjVBNtVkHiphSFIPbUsBijzxLcTmcMvNmInvUFSG92LnQ/kwK3HniJ42uf/Zv7umyfEjQcfq1TM3cmNfLoBu532dahUcoY3ON/0X9iWub3y5cT+7ljzKFXEflzxQBtDd32xMb1aMpHzNj3otn1YJdwXQqehHW10Tb5kkQj+KLqqNw0y1JKZPR9ZX0ydtlaMHzZS69toxbI9zGLoXpbBKrOW6UvUd7HgRbT4Tg5b4oqMcxefF8mLsayQllOMgHK+0saa+vKqSuSoZk2zcB3RA16Yv9xl3PXlQH35oDq5Rz7HHcHP+ddozR7Dzi5lHJttP2tn6R/qU3fPatsu5hhulTmk/Uf9SxT6NBU2TECZhKfpojGlbNQ5basfOf8bmk/0fZTCfbPuJtcCsPviwZ3Wo/5g+xr4iSbAkA5n4GZ97OmZ8SvcQ9RbGSBLWPKQdrTaRUIXM2i4qh7pgTGN7VulQUvCMCiTne8feCNFFgNRY6FTqY6xA/QEhJPU7qK9/iHe++/u484OfIB94eOs738Hqt76F3UYNv/lbv43f+53f/cTa/eREn3zsCbKJAAAgAElEQVQLnADon3ybPzNnfFYAdGkQggTGKD4MNE6nXsuicY3UssFq97XHelCA8TgPwj3+1OiYXpOdpO353GMeCrA4Uk400GwtX2soWSDePY77nT2uvR4bHHNlv7g+0JgjuEQpZ6l7mObICl+A4tUzZ7GwsmKAvKljqg1fbg0xYR8LQGdGMAF0MrnJQGf2vpXWEnlpAkB0Mg2TlsbnL37xC6lVR/Y4WeJk+InBag3ZopAsY3UqfTFYyTYn6E7Jdu7DbSkDz2MxE5m10hlUIYDObQl6kAnP33gsOlsE2/gm4ML9Cayz3VhXl9fDayCYThlA3ssbb7whgJGtc1fOhDxOMNHdZlb/UstAA31jAkR37qC1x9raA1QCX0AyglA1sguNIUnj1DpxlIJWYF0DojTm+Z7Ws57KyJbHS9k54PWVHVF3n3J/t/151ngo9+FZ4+lBY1J7pL5cA1ocehOcKo8juR8GPGUj/UxwTILAIvWpdSs5ACgprP2yQJppYoeAT7Ua5ufmEDFpwg8MY5ztzVBTgYz1x/vK5s3T1NSkDyW4Yq+Yz4sOBUE6JreIbDsDN3GMeqOBaq2OiLLtPL5hMvIZ+mIKmsEpcZYMw+EIg15fAnl5mmC+JmWw5XpYX4+S4bxuhBXpHwLYT2r0EjVRCWEJNuYqXUpGsm+/J/9WjFTOuDpPuHPyrD5enmfL27j/t8dKLHvXMMXFEHZk2u0cYfuEHWtMdCFQu7mxgVa7LeOC8wuVJWxCzHCcgcL4Ius5GKG3fyCM9c52C6PBUJ53rV5HrV7D/NISzly+KM+ddZXJ2tU5ykNCCWmCyWRQxxqk7UQeBiEDWyGicSgMaVHJYNBG3nQoRyDwWxn7qCc9Ga9kwGm9ZLLPfYxyMlQhwHak5c0xjnIUkTJqbKBKp0B1DLQdzY/ydxrE9xgEniQfTAPDum568LMUQTLQ5kyHyIZ9CTyl/Q7GycCA5uT/aP+gI0sAfTAcSEkDAuit/X3cWt/G9vYOepQUr9Zw5epVnFlZQKVgYJlJIuoks63YF6U/BpyztM4525LsYJeZNQGFRHnX3Cv7v8xdBBhVXlT8Jl8TH7g6DZNUFAi2tnfA/nT16lWcWj2Neq0ugHprZxvdgwMZd6srizKOq9UKxpJIYGrOQ1VbsoyqDqnIv3Ms7R8cKPu+c4BOt6vPv1qV8cp+xnFh1yM77xGIJxP+5q1bUod75RSTtJYkuWN+bkHuX+YX1tqVpBaVCxY7QvJyFLTxCya06DZePkI2Gsizau9uYb+9J2z0pc2foNLbwJjgbbyE5vwS5pfPoHLmJTSWTqGytIp8+SL8ag3BwhK8MxdkXUm9QGrATse0Ke2R8xp0hk2DGL1sjHang4WOjxqdx2qE9RUP4zhAM81whhKn99aR/uVPsPI//G/w7jGJoYuDyhDVag13rl/Cjd94DV/88pexuvY64ug8it0deP/mX8D7j/+WGRnYrNVwICUGcvz8/BrOv/1VfOW//AfwvvpVeCsrGFPGPa4y60KmbyvswABcJLiXAujZqC8JcIPOPvZ3d2T95lq/tnZW5gYFEMkCizEiAOKrjLWbzS6hICeIpM64XTY0IM+wGMfvtJyGo+Ji1CXseJ3WRp4GpaYBqsOgui5P94cZjppHrd1Q/jtZGw8lIal6gMz5EtbTJB5ly98v4Z4FUwn3QlEJmYuChPaISriHaQYBMeRQJwD6g+yWJ/3bFFw5zMJxA/ySPGvqnnOtZDITgQWrnnQUQD7LtzpqvX9U+83kAqr9NoHFJhUNjE0yXfd0rtT74HiT+2NZCilxovXI+Zb5qvAxKkJJAOE8Xa1UZZ7n9hKtJ3CeJmKf0cYYDXrI80zWS7FwTEDXSldLO5jkNg3OO21th2kpUjixTR2vyQ3sP6gfPCzA+KT70LN+PDc5wtpBNkHBph1M5PHFRlC7PBynqHmprLPtu+/jo5/+GX7xd7/Aq9fO4ZXnLiGu1XEQLwoLXYKxYu3oGbyAqk9GpYmAZjJCp93Gxu0PcfnSZZw+tUqhHGO7E0xRBno/yTHKVRZ9rhqgGh8el4e6i1lfJ4Pg8IcHPhZKgudEesWcY+atsdNExUTVYpIoRe4rpNGPRuiOOtjvd7FXdMG5fBxStSiXxLhknGFI9QMCwUhQGSsI6aceoiIUJau476GWV7GysozGqIqim0k5HK+dwkvULn7l4jUctPclUbVZrQgIzDyc1ZUlUfyhslbmRZLI2Gq1xWanDVRvzGFuYVkS0ivVuoD7OtSoCqOsMWGE2bEnihAWuNFnRgWXLBiZucNDRANBfBsfYW6ZZ5JerO3Dlgl8VCpV9NK+KBhxXqkKO58J1DkCtidV/Hbu4O73/hfUvByr117B2b/3T+HHVWR+HYPwrProYQzENU08yIYIxnot4XiEoFD2beYRWCdUXmAQ1EX9IAx8LLPMkDpuJiFbQd9kpOoHSTISX40sfiZ8SsIm1+HxWBLu+GLSnf3MWvUWbEypkGayAly/2e1gFqB0u6C77WFQbOp783xPm/95FBB96PpNwirHMW2/jY0NielYggOPYeNjUtLBicEdd/4rx2ceFLvhb8cB0I97brvdpxdAZ+dkaRiqawHzQQU7O9tIewNUmDzONV3pHmasT0Fz3jPjNDqWJ4KJ+lm+NT3VxHXstuzT3FfsG09nRRujpSrf8tmzotg3aO8LsYHXJRYxk6lGWgaDPgJV3VISlAgCRyEazSYa83Pw6xVNhJdL0CTYQb+PdquNhD5GlksZmCgKEXsBIqbHSa01nVN0ftNYnBIUuPooscJNXrTkKG5vy40dGq9HdKLcJOSWfz6UhGDb0Pif2vjGRrJItjFcpiC3+kI2viBxNBPDTZjEZHynnAuktE8hCehMnKftWWMJxFpNPktpQvsycU4+bI9Z2qME+WCApD/AaKQJXdJPJH45aXZ3ynrU4XSy/VNugfJ6Y+036fsz0HX2fQLkoqo3zpHkTCAbI6jGqDWpGrgAv1bRICdL6wXEN3SNz/oDie8ctNrweyPEYYhqFKMOJVzo+DKJi0x+4TFrNaAWIY9V8UbWykDtN4/2g5lMTgD0p9xRPgOHPwHQPwMP8XFv4ZkC0CV7SF+zAHQ1VQ7XFLLbuvuoXfPQPLzHbbIj9zsOqGSvyw102eudBfzZDNfy/djgl5Wpsiz0hwLoZ89iYdkB0N2g0H139vEAdMrqsvY4gYaLFy9KDTmCUjabmHLpVlaZbFDWN6fUHsFssskpt87Amd2e90oQm/9nQJxA+Q9/+EN89NFHAmgTFLfAOh0pgmlf+cpXhJHIbclM57EJghNIJ+jGgCKPxQWVDhadLQLrNPII0DMRgN+xBh7vhwAcAX6ej4C92/9s85WBwsfuaJTeFgA9xd07tx8IoPMczGjXcaPJGRY4J5huv58GAafBl8Nj7f4gvhtoLY9N12F0ndPjJBE8TruUAfRJmxuHvpyw4maui01kAAoBYYzzowC6spsIiGpiCgF0Ndxp7FfqdVVCiNV5Usl1bVduk/Z6GDCQ1u9L5ixBMUpER2SIGMif2LwYawyQZKoaQaY55UXZDwnSB1FFjpmbOptSW5tjdKyZ8OkoE0CTwQKyOegAUrKyEWfC7JXnS3BRMn0jeOZ4xwXQvbEy0KXmJ5nzEpxmEouRMn2IFL479z5oHNjfBqzH6vuHGAPlOqySaODUSbfSmpw72N7cXgKXc3MyB9jxTKcuNQyQKCvEOWY97O07G9jZ3Ja5p1KryTxxeu0sTl+6KE+K+yTMPWDyjjDjFcyVmqih1gjuxyGGYSBgFOuK00uXfsPAvpFM9jASVkvV87HIQD0dQTrMorTPRIcIWcCkHQXQGQMUlmyYoYjV0T5qfXO/H49N+5hi6lMA3WHvmfbzxxkCMtrJdOl3Mep3ZB4cj/pApvKdoZeD6RbyMglOBKIRRBglKQ46XdzbaWNra1tAZQLrBK0JoFeNvLVKoWpbKXgear9ifzYyqSJr70jg2bErAZKSEoZIihaJSeRh0FTnNwHQR6kka23v7MrY4vy8tLiMOK7IONlv7cnY5PFPnSKI3RTglLWctfyFOvvsRzbYpgwWD90eGfrKbmFf4/pFhYh6oyl9TZ6jCb7wODYhjPL2d+7exebmBs6fZ1LHkgT1Gk3u42npB0kY1PPbRAIBrydAZ46QrCUC7OxgeSr30+u00e9q319e/yt4uzeE/dZJ2M4xoto8/JVraC4so7J0CunKZUnMqaycRnzpBVnrvEodWaTlDWxf4lwj7qmpxzkMK2gPE2xubWGx7WEhqqO6OIftsxWMKwHqaYIz7XUMd7aQ/fmPsfDf/0/wt3YxzPtoxUxQAT584Rw++o0v4Otf/zrWLryFeuUSsL0N/Ot/jvEffBdZmmCnWkc3VBbcR89dxdrX3sYbf//vA19+C1hcxDiMkFSqyiD1CSDoOBEAXQKoRsJ9xIALJdxb2N/dFiWZM2dO4+zZMzK/WPWaSoVKMyrDbmtl2nnL5KJPmV4TloQZizriDzFPy/bmNMllupbOskePC1QeNY+Wg8H2eLPOr9foAOiH5OYfAUB3GOgCoBtk/QRAfxxr5vH3sdK0VoKd/2f/5rzLPs15l/8nCMP5XQCiKgFlrXlubTphsjpzrduHHv/qjt5TbC3j5EmykF3jaI6az9MAuX7BaxI7xJQtEvuLAS+jvkVbSeZePxJmKNuEbwLoBFGZfMXyOmSIUmbZAug510FRZbAAOuO+1l7TpDQB3cVO5MkNi+VpNMzJMe9rAWOBTJK4DycYMHhP3r4qfMgz9LXPE0Bv+FqjvLN1E7d+/n1JoH75wipeuXoetfl5A6DXZb+MjG6rQOKxvyiA7kmiUCJrbWvjDs6fP4flpUV49MtoyxEQDapiGwyo1AJNDK/HQPX4iqGP9OQzC6DLXjQkNc4xFgUQ/TwKU4wNgD6MEwyyIbqjPlroCciRejk6UiM9wWicYuSr/RyOhwhGbenvFcSoBQp2VAYhanks9kttECE7SKUkUjzwEBcsDRPj+bPnJSn1YH8fkWHbM2F0rlkTezyMKkjGntjcoujTVXssrtCWmld1Oib5SZkVWmNsQB1vTOe0JVZ0xph4VPKZ8u25P9L5gcDVWPej3HvEBFU5npU4olrTGGMmn1N+P+ljZAH0mCWYID4Vkxf57Htbd7D5p/875isBTj//GlZ/4x+LX5X6DQyr6v9z3smjqtxPkA8QTQD0oQDofKVeLP2Mr76v5QPY96jORABdbLxKPFHXImg3ZFI2lUOSoUmuZBKpUcmAJ1w4vkImW5p5isC25Lt5HhK6jaKSNgW+3c42iZCZfAyXvWt/c5N/LEuPx5ByZI/Uc5/OxnYdY//l2N+kulGjIb4gbT4bP5PkBqNy9nSu5Oke9dMKoKtsk6pYMbl7IaxKCae024d1cdmPQtOb6EpbIPwQgG7tA5MsIoDYLADd9GUb32EaEZPoZT7wfUkIWjp9Gml/gN5eS+M4PCZjP1TFJIBOvyKKMJIkdzPXhz4q1SpqjToqzQaCSqSJeZZskSQCoovSz3CEfMQCDpByMCzNJGPG+Cxiq5TUD23vsba+tclm+g0PybQbE0Avb2OuQb424PnE3jIlbehUWRLKLLa8XJuJIwijl5Ol8d9H4PqnbcXEA8mrDXxEtSqo/iOkKZZtI3jOmICV1LYKQjxuP0XRpZJYilTmPVXk4Ksco/x1xPef7gj/bB39SADdrk+l25Xx4FF1kaqZVJIyiU8MZ0ahzOWVBglGVVknE5+qM+rTjvsjJFTj7PbgdVn+jup9Y1THWlLRjinpM1EAVGM5nlevIK9o0mXCRBsDoPPALOsna+sJA/2z1TGfwt2cAOhPoVE/LYd8VgB0ma4IKJmGcw0JcZjMQms5OzZ4aBdWFygrg2juAvy0nosLJB5yUhwg3130ZxkEZQDSBuQPMaQcIEkCS46EuwbDC3EkGHCayUD/hAB0Bu4YwH7nnXfEeCIYTmCDC5dkeuY53nvvPXF4aCRRgp0gNcFw3sdLL70krHULLjAwTqf9Zz/7mThIBK8JzhM4odFKaT1bx5xtSwCdizHBc8q4U7r5l7/8pezH7wikS7BFAB5l/zEIyXNwX4L+dMIYcBS2ymgk10eZee57/fp1kfSzAIT7zB8EHD5S/zsEoN9Ca29PjPQKgx1kc1LCvaoMdBq2BGy1Xx0DQPcYOJwmmXA/m/0qNnYpAaU83uyYsvdTDuY/TQDdGu2HxpMDoLvXNLmnqRK6/GxIChpINs6Y1IgmqEkWNEGknIHZQIx+Aq3sC2TNMpBKqS4BVzltsX/0uiIJyufD3/hsyBoggE4/Q2TXC5Xk4+dMVKg9YVyQwVujYcia2kE4ca4UXFP2uchLk3neN3U7CWgayVHK+Vd8grVG2vqYALr0lTFpz4aBntF51IA6a3ISQJf+LXUXXfbz4SSL8rM/aizM6vtk6rIdJSPUSO4Ji8g4WDy2lTO049AC5xz33I7PhXOClaW1Chfj0EdGMDxJUCkor81M8Bzbd+7h7m2Cm5sI41jmjrUL53Hq0gVxCLnPEJpIwKBsGGrJiUldVNYoDyNkArAHTJkVo52BNwYux75R7QgoNw9EfoB5uugZ+9QYydgkXgQRxlFD+keYFRDMkbL+UY5xPA0fH14Lp21v1xyy6NhOlsE6c20xcldkNAeUbmfQ96CNQVfrnnuZyraLo09GkpF7FklqAyyPGThMM/QHQ+wd9AVYbbX3keYFrl67hrOnllD3KVXJbHq2nbLyCZ4LiG7k6yXbWFQzjCLGRAZXvXsrwznJfJdtaRtYWUstSaLtogz09bvr2Nndk4DHteeewwKZ3kEozPnuflsCkTz/qdVlzDebwg4QyS+ez8jxypppAGWWXyDeyP5pwXOuAZxrCZ435uZErlUy7SV4r1Jj3J/A9ub2NjY3ttDrdXDl8poE3slgqNXqMmcwuzqlozdh2vsqH+gA6IE3hrwJihFIJwiUj4WJzqAqmfLzW3+LbOcGWu0D7LQGGAwTUZvJq6ekHEQ0t4Rs6ZwkANVWz6Bx9WVhZVeWVuA1Fk35F7YnA+EM93CuyTEaJeiyRML+vqiwLLU8nKovYmntNLqXF4WJXs1HWDrYQLbfQv79v0H9n/1LpFs76I062MWBHOfG8+dw+xtfwDe+8Q2cv/JlVOsXkWxvIfqf/w2C//v/QtLrYDOqoGNY+buvv4q1r38N17/5XwBvfBFoNuTJj6o1IOB4Y2kNNpMHn2ueyPsVIBgmDPThCAd7u2jtbEnyGwF0vsmGJ5tLwAGRyx9pUgyfs+rqSt+3QTm7/FlC+OSv4aDbteeoQM6DAmBH2YdH2QZH2RNHzbvltVf/bwDBUg30R2agnwDoj2TCPa2NLSBgWXWWbW7tOP4VNQajpsT1kf3elk/SJEGzvjsBSnu9T8t+E17skQC6/mAED1TlwQBDApJKopHWGU8LJjtRjUS1VZjk6IUVFFFdEqcoGy0KMmRJ5axvnkjNcwHQjTSoyqbr/K8MdAdAd6TZlWV2AqA/rb581HGPDaAbcIQJe1znWYKmGaj9lrTuYeNXP8Ff/dVf4crqHF66vIaFU6fQiRcxCurSpwhsUv5fg7hGbYn9MEtEaSMZ9NHf38VpKpdxPTIJnVR6KvyKKMEMWVM8YNJGBbWwQGwpwU+40chAp1+vL+H/6SdfNKvkc0L5dpZo4ec4w2icYJiPcOAPkRU5RkWGdtGXciejPEUSjiWpJhpnCJOuHKMe1tGMGsLEjIcBqlmMaq2KSj9Esj8U9aGlcA6NUBNy1haWhXlJ0JclbcRWliTuQmx71l7nmKXNTpuK6zTbOwhjRLFhJbLsFJN+JcGQz8OwUr1gwh6flEyZaDMRcKPNTbiLIJWHcAYDnftNGegKoNNvGKYDJGMmUpKBrnYmn6+fazmug81b2PrP/x6nFhtYe/F1zL/5DyWBLiUDvX5Rr9ULkRAQJ6hdDIV5zldUKANdFH/8imzHV9+vskiQ2toEDQiek61arQjIJOASVQ5SJksPMRros5J25T5BIGV/IlOOzaefKky7AgF9QqOak4qtNOXqqn1z+HUsBrplfTr7fxIM9OMMHWt/cazTPyTBgWuiJUa4pBS77dNa245zvY+7zQmAbhLsPgaAbmMF8ysrUmKi16IKBv0qSKkyIdAMlYHOz0PaSGbEsP0FEI5jVOcaqDYaiMiIDTwUIjlOeyrDgEBer4+kN1Alj1yTXnj1PAdjAaJUZ1jVtj+ILU//0/HjLQlG/EWjzipj+CEAOlVGZm7jgOg29OdwSibAuvWFlIg+nTEkxmAlsEXV0Kg6stwJlTtM8sKYpBHGJ8MQjYU5aTMldJh4gFHEFLl7Y4fKvXeHKNp9jb+Zt9iDTrlTt70edyyd7Pf0W+BhAHr5CpgwxrKzUoKHpSepgMa46jgTMhFVDOqMnzQbqNRryGNNoqV+qD+ifZ9r0kp3oKWZBiNRS6MdIn1PiE5clH1hoNMfIqN9AqATsPcLLXHJMjEmwfwEQH/6feXTfoYTAP3T/gQ/xvU/SwA62VeubWANXbuGWwa6GBEmwGEX1zKA7jK3JTPYsEU/RlMduev0Ok0Q9gj2+6zAphuIdQ18NwBbvhe7nZtdO91GASMCCRJoYm2eJCccpBLunxCAzuthAJusbwYYuGARdKbsOQN5XBwZ1LCAOSXYeV/8P4FxMhq5PZnrfBEoJ4vgBz/4gTDI33rrLZFpJ3vU1iW30pQ8NrcjQE/gnDXVGUwkC53HJZBPNrx9ST3poUqmUQ7+r//6rwUcJ6jPvxZgJ4D+h3/4hyIRRoCf533qADpBuSzD3du3sGck3KsC5jFj1kedmbAi6fdoADrBc62TrC/b345roLp9eVYg/2k6qZPaVI4cm8tmsvfj/uXcYeVD+Vn4vcbgt1n2BKujQFmrlO3OyJCgwyTgeU3VE1gv18i8a6CHwHaCYfcAwz4l9xLJpSZbWQF0zYIkIN9LlPVIR4xyxFLbR2p01tRwZCKHVLLIJiCktKPItmuNrUF3oMxz1k4OVGY8jkIg72kA7REY6PLMx5QcsxLuWgNdrtEA6DLXeAxqTfkGD3v2NmnhKHDpkFPGgJCpLcb7FqnWsQb0rKNp67cSmOR4JqApoK/niZKElewTqXZn7g1YV5lg+HCIqh+iQvZ4EGJvaxd3b9/B+r116Qcrqys4vbaGUxfPq7w2CgwzvY4oiFCvqDqFyLwZIFoMbCY3UNJ/mABJpszh/EDqHcqr7ovBTkUABA15NpTO7oZVVRjgOuYTtASqSYG5AfWrUmRxgaxqwARH0tm2u/tXEjIcFnF5LHNbOz75VxnoQ/So/rG7jf5BW/pb5I9NuQGqgpJZqsw80uWZ5SuJImRqGeZ0b5RhY3MLOzu76PUTAdDPnV3FnJZ/nMwnkoQg4LlVxJhKHB7qH+W6bKXVVqS1vUzk9OQRGACdFgOBZK4Pu2QUjCFztrLDPZVf328LcML+sbq0hDkDoFOeVfs3g6AaQBcwJdCsZKmXnY+FNcU5wbLTmVjFtyR3OXW5uK5xP657N2/eRrvdljn6xasXsUSJUmbfi2Q4E9/IytA21rcmlfGpS0KUTE9ctXU8hpSwt1EPShiYAEylv4XR/g72dvdEVaG11wLZ76ORlqTwKH3eXFTW/MoqGpefx/PPP4/FC1cRnzovZXNG4xAZlLnJhACqbwyGvI8N3Lt3W9bklb0AFxZO4/xzV4CXz8FvVBGOE1T621IGoPjbXyL+H/81WrfvYre1hb3eltzD5ssXsPvNL+Dtt9/G2nNfQDB/RoKcS//n9zD/h3+O5OZN3PQK7LCrMZjy9bdx4etfwwtf+xrw8nUWUEXOwHytIQC6JmGokggB9NDUCc0dCfe97S3sbm/JM2NyDBPe+OwTw+TifXKe0WfNUW0B9Nn226FKqibZwtqgs4xCdy0t2wdHrYvuOHXX5PLx3f1nHbs8N0/3n671IuF+wkA/0p7/NPxgbVLL0BEGaai1kbneca2UAC4T+WINGMkaZqRHbeJt2ed4UN97Eu0iPpwDoE8SpoVhZuc9HeK8NvoxfIl/JwmiZG+NZX3m/YmsO8GnOEal2kCltiCla5hoIxFhHiMZKQg1JDuFiYF6zMCnLKiSqAhMuXOvlWaVSsYmAG7tvifRDifHeHgLPAxA59qvEu66fhLsZcJIkI/QDI1Ubn8P7Vu/wB//8R/jdCPAtYuncebSJfTiJQz9mq711HcRwLbAWGqMm2S2NJGSLlxbkAywuLCAahyLLSHztU/meijr/YiF1CNN5KzQljLS6g+/y0fdQpMG9TVtIZeBnvkpCl+jJWlEZmAu716UIqNke56glfYkuTDJM+SRJ2ByPYhRl/JCQCNqoBk3dZwMAwSJquQEAx+Ddl+ST6+evozluSUFLAl8F+q7DAc9M9d4AkJL0k5UoIhYMoF2ldpWsoZKlqQB23kMo0pEG8SY2mIFTRno7v2rlaS2YSLNQuYYSyrJL5Jkp34L+4mVgU+KXIBl3nOSDkRemv2Az40lrETCnezzTge7925j/affw6VzZ3DplS+i+so34KU5Uq+G/txlVTAofAzHeg8xEgHR+SKQHhpfIEWE3PiNQwHQmbg3FlUMKeHDOayiviYTtrVcjYc8IxtzIDEU2qu0eeQ8nNfNXE6QjoavAFwiia32d2aSjdwedh/rXJvw0MsFP1wGurtR2d9+1F78pLe3pAyraMg+Rx/AJppZhrr4tlZ++0lfxFM83gmA/vEBdNoILL3VYPnG/QN09lo6v1lwO4qEgc6Jh/1lJOXr1PZgFXf6vrRd4kYdc4sLaMw1gZiAmz54Atdkwg66ffQ7XfE/kCobVs5DkN7YacJ6Z4100xcnCY2O2p6quBkVDiP9btnjD+pqZPI+UB7CYaCXYzS8Jvsqx6YlfhCF8ham+TgTxTe5doa0TK1qsrXI7ZMAACAASURBVIRZZ15iWxVNCGJsa1ILy0xCYzLMmUw1GGrcpzdC0Rsdiqlq/EBjB1ZBwk0+eJpxxqc4nD+/h3aVEJxWEAA9zzXGymTYSJNMhlTJMbE4Auccv4y9eM2KsMkF27HkKSbU9obodbrod3vI+7oOS/zElO/wwgBBraL+UK2CoqKqswnXYpNM60lym46DEwD989tVj3vnJwD6cVvqM7jdswSg0zk4ZKTbrCELmE8YQrrVNPg8lekQQ8YAa+5C6wLsT/ox2kV8Fhhur9O93rLRUgYgXSPfAiRlEN3epwuii5zJ2ADoTg30JOPiENxXA13Atqck4c7rZhCPtcNZn5bMbnsvNqBHA5OLIdnpBMUZ2CY4RtY6HSHr/LjBPhcsI9hNIJxy6vzegm5sPzLVyTgnsEIZdx6DzHKyz/nmOW072zZjgI3bcz8bmLRZq2IwGnCPAA1BeJ5zFkjoGnUfy8BjVibZMg+UcI80CMjkukdgoLsAehmYc/uxHSvl+7ABf9sP3b8ugPCkx5o6Kiar3mEJHZIDLck/22ujgSR1awUMNFoWJotW+oJHZn8sgVbWUibzkZnsrJPNenliwEswJxDmCq+CMswi3dU9QDoaKrBNR8K8haPODN0sRXc4EEOObCnKEGlgKRJZ+IlcuAHQdb7SmulkIqQjBdCzYSqAEl9xSPBca+mNs65IuX88AD2BlXB3AXTPJwP9MIA+q49IAMcJUMya58rOGe/fOkgWKGcbisy0SQBi8IhzCcFQzg/8XqQy63UZg5SItFK23NeelwA6BwfHbUQGukj0+0j6CTr7B2i1W+hQcr8YS2br2atX5JgB2clG0pv16GuxBlpFWtaw/ilnLsA4lQjaHRT7BxgfHGBnj8DpNrr9HvpVD0UcoNqYw8qF57G0sorawhKS5rKwiBj3SugAkIGfQgD0ggy5uEBem0rml8fgg0A4dxzaNceuL2wbjAbwevvY29nB/s4WBl0C/kAlAEKTUEMmuvR09ndK+hvpXEpVythhvM4LhYFOEH2v1RG1kAtrp7HUNMFLCwJLf6ADrMGAQ9di1nC5zgl8cjieN+lnDJL6WotezAQjgcmPo5HWQN/ZJYBeCIDOxApeP4PbvYMDkeNkH1leXETDlOsY56yJrQA6pVH54j7sW9oXWR/XnyRs8HcmbrC/cd3itXAsMzuax7GyyQSIb9y4KSzupcVFPH/5POYo+ycAViCBGDqLIu5gwHMJllJOUNjstr4elQBUFcAmNfCzlJgzbRcnLRSjDpLBAMP9Ltp7LezutrC7d4But4dekmIQVGWe8RtzwOpZLT/y4qtYvvKiAAI5A7oe2V+sBesjzQpp09u338ft2x9K257Zj3FpeQ2XXngOwWuXEC/UESNHZbgLpCMU734E/199F+2f/wI7dz7CZvuuJMsNvnod3X/wVbz6xhuYv/ACvOZpJL0eov/wJ4j+4x9j/Dd/g1+NBtiBBq2a/9U/xKm3v4ozb7wBXLsmoDnZF6Nac8JA14CvYaAb1QCCHOmwJ0Grnc0N7O1sS7sRQGfioAZQyQzTpCgZC9aGNBVwLT+rPG+5fbOcWV9e38prn7VBH2YTHBdAd89nx5JrB5d/v38+MDXQTwD0p2GafGLH5DO3NqkFzzn/EEDkOsm3jKdmU+UKS1KGR/WdWfbsk7ypRwXQaa9Zie6Cyj9Gzp21m8XeMNLHwq6vNBBWmqoKQl8oS2W+pl1G8EkSE6WWpoIoVNth9NsF0KWdDqlRnADoT/L5P8qxHhVAZ6KeqBKNE8wROJZa3h10Nj7An/6n/4Qmhrh8bgVXr19HP14GgUxZdwsmTeqay3I0BFqZZJFJ0sUARZ5hjiVLaDcQTBmNNCDrBUjGviR1EkD3K3WxC54lAH0UZGBNXKoiDWLC6GNhnbeyHkbJSFjh48iUd/BCVDIFwSnfThCdYyxKIsS5loWIRiFGB0MB0M8vrmG+pomE8Zj+E5MjmVA8MkoXZJGl6tuEOTJPbU03zKNJzRq/YXtKNWJJZlSVGb6ePIDO9oDYg2k6RD5WAJ32jJQuok2eJthvtbB15yNsvfNneP75q7jy+lfgP/8WvFGKtKhg0Lwk15eOPQxy9UkOAejFCGGhybSpF6kUPSD9Trjk9EUlWVrtThp2cgxJBqpqIpDM81Qe62PEclWpSsLTyrZVAkRO3QITBkTnfp8XAN3aVjaOw7WPLwLofNmSJpwb+LKg5KPMRb/ubU8A9I8PoDOmwPk5rlbRabVxsNfSpCAqR5A8EUUiHy7Kfpznje1hAXTx2Ti+qpHWQ2cpsLqqkMn8xZhBkomE+6g/ENtjzOOlmjRkJjUdv0waMgC6SziwrOxyLGWSLFtKNJ/VLx8VQOexxe4x8REe041pW1tRromy9Yw3cX2kIpolskWhgOVUKWGCQWAIIWSiH/KJRNFuLDHNEX1WeVNNLREVvmqu5bHsNVgA3R7DjXc/zZj+r3u8f2bPfwSAbhO15PkymV4IYkxupFqnqmWxhBtjc6I0O19D3KjKZ6rOSBE+JqoMWKYpRcYSl10qgqoShI09sf/61VjLynDsVjTpmEl1JEzpWJRIoVlnuwiQio2So4FCCqcIzUkmpKDfQX39Q7zz3d/HnR/8BPnAw1vf+Q5Wv/Ut7DZq+M3f+m383u/87mf2cZ7cGHACoH+Oe8EzBaCXkmGnII0+IA1eHl5c3UdXBnXcYNDTBPVmGRvudT0owDkLPC8Huw6D5FMpzvvBdV1oCBiJsWcAqEMAusNAf9oAOo0iBhfobPNNSXcCYbw/C36RYU5A2zJleK8EsSkby32kpvR4LNniDMizNjoXTYJqEtg/c0ZY5SITZzIV+Ze10vnmOcm4Y7vwWshG4z4EWNx25u9caAm42GslEELAjkY325rXyHPxmhmU53f2nOXnbf9/FNh1rCnnWAC6Srg/MoBO9o1TxMy9znKftMZseRsZkzNKFDzNsaaG1mEWqxj2bj1NEyx2M80l8DoB0KcMdM2KNYxGAfoiMeg5fsgwFhn/Wl1ZAVISk4EezYblbuzjUgOxoyAd771G+VApDeCjINuCGY4E2rNU5EUZHKlQst1k5orclTAOyJJQJqZU4qT8uEhIjpDQIExSkNhiHR2V8ed+JAr3JWh8HABdtrNOistANxLuku1LA9Ek5Hh+fIiBPgs8t32B919ud9vXZ/YVM2a5H4P/lulr2eT8P8c629iyRjnWLYjJTFJuawFIN2mKrA6tYV7Ay8bKEJd+4ktSQm/Qx267hb1WS5LIKeG+sLhoQHRlsxNArwaxBrNEMVOTBGiyj0cpsr09BB/dhn93A+O9PezdeR/72/ckAWhQiwA6lfNLmLtyHSvnL6Jx4QLyy1eARgN5NcSwqoBpJR+jPsyEgZ7HAfJKPJ0ipItOuHq2gsGk/thhh3eaQCaMHJOENlkXOm2kO/ewu7uHg/Yukj6BFh+VwBMAXeY5yrxTVp5SkoVKoYocrshrmjrmcVVqjt/b2MDG5i7OnT+P82dPYXWpfqjulF4bVRjYx/VZWLk76SsWuHYAHrlTBlD5x7AAmN1PWVIJJIicLxOHNNA6GI5w+85t7OzsSdkFAuhki5GF2G61Meh1BRSpN+pYmp9HncFJgvksXyBKAB5SIwcvTKQ4ltrn4tQHIbq9roLbTL4YJSoPyec3zhHFGlgmo4rX3ev3sLmxidt37si+58+dw6W106hXK5N66dxP2O2m/rmqOyggJmCOSWqjy8b2J2OdQLotr8DgC1VHeD3jrK/gOvcdsj76gZT62NugOsAOdttttIcjSfRJ/QCDahMvvfQiLl9/Hedffh2nT51G2FjGOJqTcw9HY/T6qay7v7z1M9y896Ekv13oNnBpaQ0Xr11F45VrqC3NoxJ5CLI2ijyFd3sD0X/4Y2z/5CfY/bufY//D92WNja4/h+DLr+Ls1auoLKwB0TwzHpC/+x6GP/1b7P/4J7g5TtGvVqTG6pl//I+w9KUvonntOWDtnARr2FbDmBLuholghgLVIEIB0FnfWAH04XCEzY11AdBpJ3C953XwuaZpooBAFMk+dg7UQhzWwpy9MtvRJ/3XbFJe2+3/3e9doH6WTVA+xqMAmDao5tqXR9miGpAzcognDPRjmV/P8kZ2nbPMHMtg4hoqJZzyXFmlkvynyhjldduu1eU+8zTvWwF048O5weCCwLWeecpDdzm2MhsqS1ikVZlPE0gCU2Slj6MKvKAq67wwN8k8H47ELuP/efhAEpQ0qQuc/81opvbPIW6r2EfW4xTJk4ny0NNsn5NjT1vAKkbxG87R1i6Y2JPCQCezzdrEgdiPTH9shqoM5Y976O3exl/+0R8hHOxh7dQ8rn/pSxhVVjDya6pyACaOKeMXLAPAxNUsxaDbQbfTEVby2ZUFsQtE0WA0EpBz7PkYJIUog41yIKw1BbSrBsXTY6DLOLEjZJrOVYhjoCtTTvl21sGlf+KnkixMwHgUEz4vkBQZOvlAknrpExWRj0pcQZXJormWgItQQTWoqA2cRIjGrGEbIUxCDPYH2NjcwLmlNTSrTVVyYRDb2HJjq2JlMrvFH/BTZOja3LfJKKcNZBUpimLylOVpT1flKXu8NEon6zbL+8jcwURZUwNdICGbKEZb0SRJZJJQwIRzlusaih3Ia6wUKUImjtIuTRLsbW1h/dZHWH/vR7j+2nW88OWvAxe/AAwTpEWEfv28nDOhYk9ayHxLAD2cMNATkXDnfeQCoKvDPfKsnHsBz/h6bBgm8vLFREuW9IqlrJeWoeAcxiRJstEFTBBATv0ZZdAaJSOnHI1I/TuKOYfmFlv3fDrhTn6+j4E+Y1JSi/XZeKmPM42LMYbDWA59REmMYO3lWNUpbMzm2bjy41/FCYD+8QF0xgroY0hi9V4LB622lnB0GOhFOvULMinbouMqZ41k2hWMIwWe9Kdao4YagbiqsqwlNk11sTQTIF4UchK+9bN8T/8+V9l4mwTt2u9OSE7tIVOecWLrs8s4PLNZY1AAdPPDYUratL9ZW0f8GRewnvjhquCj04mOLUkQEHBTr0vA8UCl76msRlKI1DivVrQ+/EQ9T2NZY94/lYME4ExU6XFEwFNLjjIJq2IUUKxNakFy+39r91py1ceKrx5/+J1s+XFaYEYnLPdbxmoYk2GfSKkySKUHlsskOYHlTKiUwz7I+AjjtI0Y1WZdgXAq00kQlBI4GtukpHvW66PD8jomcUr6OWOmFQLoDUl+8WLGAqimoMkgqlxFFaITAP3jPPLP074nAPrn6WmX7vWZAdBNHTrJyr0PlDOMU8fYd7PP7KLqBojcYOYntcgeBSyVA5zudpPMQpeN58j28paPC6Drdvl9Eu6/DgDdXrNtewbk19fXlRFCgD/LxJilBDuBcb74nQ1wE8SmZDqdHj5rOqcEMxkM54vf882ABVmo1omSLuJ5AgDwzfNxPwt0csF1Gat2ezssJKCSZdjd3RXwnc4Yz8n7oTNGMN5K0PP4BPNsvWZ7DLe/fay+dxSATtaNgK4+ahVjPAgj+fg10B+Vge5mybptddTU+bHu+wHz8SHnfoaE+ywwQXyOYwDomlASihFH0Iq1r9m/KrW61OoTw0yAvSlITGC7s7+PfrcjgQ1KdNWrsfzlOZX5xIQW1t2LRKKPjPZqveYAza6Us/V8jDQ8awb2+iLbzj5YYcCYUuR81pTWNmNeUwKOVwOd9zEJT+WJSLgLOJ2zDvZY5bIMgC7Ai08wd5q0YNtz1mOy7T9rm1kAuiQqGNDdsudsoIPtyWfBcSaB0TCUuYLPhG+OYwucuwCBnQsIfpMxxP9TyUGMaj6jKJYAOpMTNvZ2RMq9O+ijubyM5ZUVLC4sYmF+3kglhqjSoBYpNRZdMmtRf4B0cxudd99F7fs/Rfzeh0C7Df/mByh2KWs9QlGfg1+tw2suoLd6GfHZ84heuIbs619CdOE8sLaI5DxLMPgI8hRRyiSIAnlYl/f988k0xO/WOHPHmqp7G4jPZH9bZoaUqSC4f+sDSUoY9DpSO5rtGvvMildwQkRNfQ0SsE+xTjQVGDgGhElOJlK9jlarjXv3NnB7fVMSis6eOYWzpxYnSUXS7hIgVFlJYX6MtaY6n5cwqW09dBsAnHj+xmm3ajJegYykHSOzxVIK8uzHhdRkl2Sp7R2RH6c6SKNRl/MwaYpMRI4bzuMLzYbUKZU2KxRUohLAkA6TkRKtxpWJbHsQ+rLO8D4sw7xWrUj9cxmPDBiwdh4B6iTBwf6+rHMEr7nuXLtyBWcWFmRu5kuk+9kG4gwyGUHf7Fv2uWlqjok/cIxLFIPy7jpPSH1RI2nXyRjcYekJH/Vxgmw0lGSe/tZdbG9sYHPzHra27uLgYB8HgwHa2Rjnz5/HhRdfwZXXvixlUubWrsFvnmZhdrTaA+zudUV+/qdbf4NbB7fl3q71FnF+7jTWLlzA6nMvgHUEq/UII6+HnGUBWm0033kXd3/8E7R/8GP4f/ZD6cuL1TmcXliF36QcbA1eGqIgsLXsY8fritrLwXwD8dkzqmLwj/5rzL/0IsLVVWB+UVjn7EEDqj3IfXuSAy5THesXEhhkfyKAPujLs7q3wfbfkvZnvXfaGVbeehJAFQa6WU0MWHZ4zTpcTmhisznCueV13gUi7dh1Qe5Z9kH5u4cB6LN+d21dd06eBL4mAbITAP2z4upxvea6waAw51KukbRV+T3nJK6NtJklQGrWA9fXsMB7GTy3/evp2W+UQZ0BoB+Gr400M58WJdt1vkxNnV+xF8JI7o/JiKwdLOuzKXczZtIh7SZREUnFRuKMqvesJTLk/sa5YZurPVQG0DVZ275PAPRPeuxIQRMDIEwBdNN3zJMRUNQkEHPd5PMOvRyNsEA6HMIb9zFor+OHf/InSHfvYHW+gte/+lWM66eQ+DUZG6PCx5iJqOwcUU2SZGUtb7fQbrWkdMrzl85LUqzUbE1UzYbX1x0kstanhY+4sSBrTi0EYqc81pNsN39MsNrCLO4a5fL1aVMbCXePwegC3CUNCZ+T0ZWjR1Fi+g7s36GCII0wxLznia3tUZK8UH+yGHnwc9qAFeTDAp1WV9TcLpy5hLmmlsrxAwJINs+EKjapSTAMDfiSAv5wAsZMktCkJIuOR/pWVrbdJjXrUq8jU0ei6RNOozI5MhT7yNgFk/aRUa92l1M73jLyhZWWDgHWQKcKVJagwhwK2mTDEbbX13Hzxkf41c338caX38QrX/kNYO1FYJQiGYfoVVbl2GleYJiOJRYQIUUwNkznggC6Avtkn1sJ+RGYfKEBelZOF+Y+5fbFP2FST4GooixXsmVZukKOwZIClN1n/IRJiKnGS5gURHtdkrAdwEtbbZqIMEuqXQ3Nwz3U9bGP6ruH5son2cEf81h2bWM/pu3KeI88j0jXCRdAdxO8H/N0n/huJwD6xwfQOTcvMpaX52gzgbzVNgxW0b3QmIqZhDgG1HM1jhidVVPma1Ro6ZgwjlCba4okPG0QBd/MS45D0DiXcSoxz5FKlotNQmDdyJ9rcqvGlGyNdIlvTzKItD66vA4lHc5OYuGsPlHTmjG+3c5rSxu6303AaqvE48TZhsil3rmMK5Y2rNfEF47IBOY8xfKE9uzit+p/eK9pr6ckCVFS1GRmgSstE58qJnTGS6+yX2X9GjfW9IkPyJMTHr8FDiXGzt5NbPMwcNQ/C2WaszylJNHnSAmi23KFTPqrKSYQUzXSlui1SWMkXiSJxHFs/FCS2X1PEj2YWMz+y6RAScjlWDXjkKV5VA3nRML9+A/587vlCYD++X32eJYB9GmwcDaAzknXBohc5qHaPOqUzQL+ntbjngWgu4u8/ewGNssBq3Lgym7rZt6VAXgXYM9zY6w5NdBnAugmaD/NEpzVKhOX1fx4fLepHOilU04wg86MlVNxgWd+b1k0dHYI8DAAZqWc7dVxOwuaWbCbf7mPZHya+skTMIJgswU4UjKA40ktSC6o7nbC6KM0kQHyaehKMMFkOPOvrbPObcXgdpiT9hrLgfXH7m+8PmaulmqgV5j1aWoD1QmgG8P9cQF0d7yI8VtKYHHvcVYfn3V/Ty8AO03AtWOD55ekWFH7tDWFp2UdZDtxiKbZtswots7RhAFBmZ6xSimTFUq2uEp+1aQ2XxlAJ3BDZ4BGGiX2mLxCx6ISMqdZEzGy1NR08gPE9abKwdPhoMNlFDUok11+BlJX3QBClAQj+Cv9L66obDuDeTmPz4zmjGR5HcrHqIE+C0CX2u15KhKGCqArYCfsV5FwP6J29QxnZxaQNKtf8TsbSOMzYuCDwUgyXjn2eRwraWhZ5wRB+dmOY8u24/4iie/UDGNgzfYJlgexLG6CrzSWR2mCVvcA7f197Hc62B8NBZBYXloSZi5BiFpU0axoOoc0qgmgc0zevYfWe+/j7378Yyz85x+j8cFNFGmK1f1t1Id9ubEkqiH1fQyDCO35C0C1gXTtNFpvv4Frr38Bp157DuMvnJH7DPMUcdKT8wiA7lcnLTsdSw6ALh1GN3HH5zg3WeP83jizNnmIc2p7/RZaH74r85rU9iwyaTfW7CQLj+0Yeqz97osDw0Qb9jWRyI2Z9DEF0DudLra2tnHr7oY8k1Ory7h0XutN23q74rQwKcPWsZWHrmNDpOENK3Yybo8DoAsQonMvHZ9ef4ibN28KI54AOhnoHIu9bldApTgMsDg/L8oj88w8NgFJjjvJjGcddUryE0CX5CSVQmYbkW/M9rPAq6wvHOOxJj5IzS7K/aWpnI/s73v37sk+BG+vXLqE+TiWICenVQltmPmoDKArUD4Nish4LgHoMtcZ5j7vf2BqaxJgqOUMfOco0gR+bx/7rT1sb2/i7t2PVAVmr4WNbk/GzsLZi1h78TUpb3Lp5S9h8ew1WWfWN1q4s74jyWM3kptoY1+2f66/hNPVJSyvnsLClSuYW1pGtV5BGvSkjcJOD40PbyO5cQPZz34B/PmPsHf3LvKDAcKEQfoQQRbBT1lvNsX+kod2bSxS09Xnr2Hl+ku4eP06qt/4OoKzZ+BFMZKoIlKAHiX1+bwZJOZYMSXLBUDnWKR6zHAwAdDv3r2N7Z0tSaxjYgcBdO3LThIQwTM7wkTKeSpbOB1a02COXfdcVqQdl+W/5fXTBshm2Qfl72YB5O4UO+v38vnduXYabJrOFSc10B/bIntmdnR9G5tMKvLVrEdcr8s6pqoLmqzqls/gTbjKSdZ/cH2RpwUyaL3iYwLoBlCTZCMmthpGFpkqtMkqDIBVYpF2pPEjgerBUOYx3rcEqk2JFCmNIUmNTDrUxCnLOlf7cQoblSXczcg5YaB/wr3/cQB09nVWJq+TgW4A9KSziV/+6EfYv/0eGmGOL735JorFC0jjpqwdQwLoTGajAlRUFQCd0rLtvV1ZzwlOvvr8VUkkFEWcLFP573GB/e5Akq3JYq/NL6vN+AwB6HlQKAOd9Xl9srhYE32MAf/lWGAeYaBjo8La56YkCgH0kDx03mcvR5FA5pXB/gitnbYA6GunzmO+qclpLENl7b4gDjFk2YQ0QRirRGpBYDkyoL0A9/riWJYkQgGRrXS7LdJr4z5PB0CXOS4bqboPfat0JAC6lELrD7B+8yY+/OgD3Ntex+tffhMvv/k2sHJV7NekiNCJlsX2I+ktySGxgbCgHzWQe5PPMwD0xKNYPH1EBugNc19KCWjsgc+Fbtw0QUhlosVWZTI2mZtUFaINbxJRbTzAgm6auPr5AND57NhufNFWFX98ONSkiFpNfZcomqwHTys28TSnxxMA/QkA6CTbLC/L+CGA3t0/0PI2lH4WwkQIXx00Ey8yquscR6EmOnO+pJIgE4Q4JslipX/BEnCM6UxexpcT+5s++VjLNZCFzb+5MK/VRrExDJ5XlNpMcjRBffEdjM8nx37iALpRdDS0djemZgFF10cp4hCoqn9PAFMY5/StzBw+cd8n5B/GL1XdkwoaQqCiP83a8LTJWBfe1jln26e6MjzMD3qQL/U0x+HJsR+jBY4BoMszN+qbYu+bhDD+ZciN6xzJByIK4ftSlkbUD0yCFOd5AuISpzPKhRKnyzIMRyOJzXCscY2ljLusC4zDOgA6L1MwAI8A+kkN9Md40p/LXU4A9M/lY9ebfmYAdKk8oS93EddvLFJgaVlT0IDblhno3MOVfuFC7bIvnuTjfthCfxSYaq9b7s6Vr50hT23bw/3L/Q4D5woGEziwEu6FCewfCaAb6dij2+PxAXT7TGwgjgYUM8EsY4/npNMuIGOWieNj74/7MCjIRZPGKV/C8CO7wIDWFtCwjHZXppLbuMC4BdW4T1m5wEqsWkaOfS72ufE4VjraHtceh+ec1a+eNIBOkHT9zm2RCmS7TAF0H/UKmZjahx4FQKfcH8Ext/+5113u1y4oelSf/yQcU1vDvNxnXQDd3pO7jc20tWFSWwN9EjalkcbASKo1NzVzvSYsgCiqgGOJTpaSFVW+ikEMBtr6vb4A5cIcIHgoBp8yUqWGdOAjqlQRNeYlKBIRUIvMbEdj0QR0jV6WgrsEz/s9cdSKNJNzs48qAz0UJ2vMjEyOHwHQ6eCxI5BiFUpgSli6lDWV+oICjdsJ9j4GOseRRwDdSHYH7B8MdovRSqNUk5WexLN3j8HgN//P8xPkI/hI5QmOOVuzjKA5wTAmM9DhtWPYjk3+5XecQ+x8I0kQRs6Jq8ek3hhlxL1AglRkcnTTIYZJIgD67a1NAdl5nvNn1wR8a1bqiHPSsxVAL9Ixik4Hxff/Gvt/+X388ufvoPrer1Dba8n5G7UM9VqIWrWOLIjRH43Q7QyRdevCoOs169h54Xm8/KUv4czXvoD02y8jqtXhRx4KP5VsW89jzdopA/1wX3eSycwP0zmN65w+I1lTfA0ssRb2zu4udrZ30Fq/ie6tXxm58LGwwCmFGxEoN/NI5FPNa/DO1AAAIABJREFUItB+KreuAHqlyrZnvwoQVqoYDIcif3/7zj1xvxcX5nH18nnTxyNRYZDAlpHL5v+li5L1zedjZVkJCFsAU2rQGnVtCzRzjeeY0hwWI+HOPlmIskOvP8DtW7flHpn4T5UQjstWa08SsRrVKlaXl4R5zc9U7+A6SdBE5nvW/Y4qWsvO2BoCwCSJ1M121wiOO46/KApV/o8NZPov2Wq7OzvY2t6WrPyzZ8/i/PlzqJigh4yfCauB04gG7XUCt2PzsESfAOhiFKm0oB5hKumfxjXkUrM1RyUdCShELlg1G2HY76Hd2sW99ZvY2LiHu5ubuMUyKoMBgtocls5fxJtvvokXX30TaxdfkOeytb2Pza09AQXu1froNwoZcxeGS1gM59Ccm8fS2ctoLiwiqsXoxwk8yv8zOW1vD8VBC7h1G8GPf4ab77+H0Y17CNZbItVX6ReoDphEMMbeuTn0z8zJGF9+9TpWrr+MleefB164BjSboqfRzQsEDMxXWKM9kCwpAugR+wcfdD5GwIAyA1rDIUZ9ZTjcun0TW1ubojggqgOLiyK5LyUdyORi3zO1kGVuFCnnqaVpBYCmALu2uzApaHeZceKuMy44/yCb8GFr5HGSjybXWlIqOrTeuYVmnR+k3uqJhPuTdAF+Lceytihtamsr8zsBXYwqBvuhTRKlDezaqhPGhrGtrb1ugflPAkB3g8GH+d9T1iRLcuiUz/XRrD1cj6o1CdyytAp/F4bKcIik11eFEwKdBJGMWgeVK4RhTHlIKaGhKitWdlrOOJE/NhE/+WOgPpmjrYf6a3nkn7uTioUgDHTRITAM42lPsd4pt1GusSfPngB6NRgjFyZ1H1l/B+vvv4977/0tikEbr77yKqLTl4H6ovQFir7TGpA4QVgTQJS1z7me77fb0k+uP3dFAHQpf5TnkkQ3ynLsHXSxt9cCghjNhRU055qoBHhqEu4eWXqGYT2xn8Q+mLLRpciI8e2Y+ymBaULYXoaM8QHes2FRqjSQLzZd3t3DaPumJqd6ESpRVdbPQSdBnhTyuXswRGt3X+ycIKjINpLUHmtd0bn5OQRVk8xejEEw3SakBwxMi5qEsr2UTK7AlLCwTZKh2ElOrr7VHJiks5VkyZkcGxMEsy+Hgc7ECL4IQOYm0XwsrPyxglVjgtwsz+OhOhwgpv3EhJxuF7d+9QE+uHED+wBee/NNPP/qG8gbTHj1kXoVdIN5aTeaIsR9xPcrUgQFfUEC6PSnLAOd/pNUakXqqfy/+CVSDErLiEmStzDhVBmAc7QkZFMSmapZ9F2YrpgmUmdZ2Ky0r430uyZWWv0itbMtoO4qVt03kXzKGeg2gZX9hn3Rrom04a3aoCXbfFon0RMA/QkA6AsLAqATyN3f3UPvoCP9AxlVrDSGwPFo/U+x9aXDqPSzAOgswTDOZNxxTPlxJP5RrVFHhaqCnEtlPrMqIc5EZmwSYaZnuYDpjO2xzAyTjWSetPOYLG6mpBrnEjIkHB/FXpY7dKdj3fiMJVdyltKEuBCWiGbmZjvPiq8gNhfvSctnsW403/xOSxCGKtduQW+JZ7GETi7S7MNuT8rliVIi75mxLpY7E6kR9fu1BKW2u6lCMj1eacC6sfJP61j+XFz3/UIC5e7nViIwSoA6BiWOafokU+9Eut0Bz2W+F/tFRyeTOEhMqjca8JlQa+xBJura5CqW1hsxacWMW4lnxbEp56ZxTgHQWb6H8cETAP1z0U2fxE2eAOhPohU/pcd4lgB0MTlsvZVJAHDKJJXgoiOT4wI65aClDQDZBfdpAuj23C4TaFag1L1G99pt0MoFbV2AfRZwZX+3jGkbKJO6yaamDGtgSeZfxpqBgQBCp86uYWFlxQnal7ynQ/348QF06zQLU9bWLXQY37xXy94r35+tR24dIl6SBcv42baXC2i7bHb+Ltlm5nySIU9jzy36be7Tnrv8G/e3L362zqxkv4n8qyZpzHo9DQD97p3baM0A0K2E+yMD6BJkUQPEjhG3/5bvy/bd8t+j+vyDQISPM1Uy8MLgaPmaGTZwn8as84v6tgm+8LPCIlrTltun2RiDxLDIK1U06g1U63WRctdAHhEUU1fPB7qdroDnHG8EuIJA+zSZ4XSIpIYyyw+I1FUDXrWhoKSApNoKGrhVA07VBpQxRvBrNOxrlq6R6RMHRqZAA6KauqaSVEAgzwJxDwPQCcLZ+TVPNCBTknAPPAU4tT4WwcrZDPTyc3DnrQeNA/sbZb8oq04m6p07d0T+mgx0tqNlkLLMAz8TbBPGh2WdGqUIm/xiQQF7DUFegHWSXVCAn3MmH4h0N5k4uXzu9vu4sb4utdYrUYzzZ87i3LlzmK82EaVSEFwikeN+gnRzE/7v/zukf/D/YPPWLWT9tkigU1a+e7mGaG1B5lrPo5JGBwe3trD0yyFGvR4OAmB37gwuX7+OhW9+Cb3/9quYO3MG3nITg6YmKUTjOipF44HDxPVPPE+dWztPujsSXCHIfefOOu7evYvOxh0Ue3fVGaZ0p3H4CZozUCxy7mEgb503fQkW83nU6k09DwN1EetHZnJ/d9c30O8PUG/UcO3aZVN3NxagWYMCBNFVAl37r5EVtnJcxuGZrkSHCzSaYYc85HNjcEABZ7ZVluUi4X779m1ROGE/feGFFzAY9LG3uysM9Ga9hlMrK7hw4QKqZBKY9Yj3K0Fzzxe2M2Uc9JgKqDK40e92tTlNUoKCU2wblTTluGcSC8f6ztb2REHhzJlTWFtbw6nVVRQZdfUtdUCDpcJ2M06aKmFoAF8jqdOajuX5Vi9l+vTTag05rzvPECUKoEeehwbHbpai3+tgd5uS5tu4e28dH9z8SBJUhmTRNVkP/SW8+MJ1XLxwRe5n2E/Q7ygot3GqhsFKU1UZhvOoezXUag2sLl5Coz4vTIRWjUHySKTVx+ghQwr/oIXaRx/ig1/9CuNf3EL9F3fQ3d9HrTXC/EEmjNH2c2eRXjuH1TNnsPzi82hcvoTo1CkU801GokX/Ym80QhDFqFaqAp/IXMhEMSlTUMDLMwSZzl2j4QDDXleu+8bNG1i/d0/KPXDe4FtYIrWKzJ0ify24gY4bJiLRbpJ5YpqjOVlPDtliUgNQe2o5mOM+K/vZJrfMWo/K9qCdp+z4Lf9enhDc85dtqPtt0uneJwD6x7FAno19udZxzuGcx/7M+ZnrD4O5fFn7V4LCRpWlDKDbucQqN/H/dg2d5b88iTt3Geju8VwAXRP9dA5k0hmvhUwTqlHQFpO651Sm4LwnCQC5MA6z4RDjocpE25faBlQim8q2M4jLttDyLtYOm/qeE42jMnPmCHv/SbTLyTHub4GMKW5cI5nsZAV15bOCKS6gqiw9VRALihwVT5l+GA8wTlrobW7iw59+H52tu7h69Srmzl9FvLCifYyMYEmO8JAFVQOgq7IU7UHaCVcvrgmwKqD1OBdbpj9MsNPeFxsjiKpYWDolyZeRTzUfB9B9gg+XNb5tXW8CDhOfx2UmmiQ7tStM8gnHCXJJyCX4M8pTTUzhuIjUN96/9y7u/vx7WrYqrqJRa4oNLAmgaSH2TKc7RHu/K+2yvbsvSceNZkMqkK+ePo1TZ07Dq8SSrMbETMrDi82WhfDSeTWlaJtM9Ikd5RczGMUmc8LrwlefAfLqIgyx8auZziD6rwI6fAIWNM98ftYHkRep1IgXn7lIERnVrVqvh4jKNBzn+/v48Je/xIe37yI7dw0vf/FLuHTtBSR+AwFrp/sxep6qfPCcqfFJIy+nJpCch/XPg0JtSc5pVDaQ8zty7nKljnKa+a8kOtjEYM51BAkCqpYx8VrqKadinwqBQEqEmXNaOWTOe3kOJhdMx8kT7IjPyKHEJjRrIduLADrXPoLoTJ5l0of45PShrczvM3Ltj3IZJwD6kwHQGftMej0B0AfdnszXJChQvUZikp4qQ1i1MPuMyITVaCi1NEx5Mc5TgZFer8QQRrYB5SQeKUns9JdJarBJz47nzmR3Jv5JonaCZMQxnQjgTJ+SyWDst5wqKe1uprtJt5HZxLFRpgD6ocXAzLlmt8OutX5pwcqCcWKTrmTGlajTGdVOLd1WlffkoFb22gDnBMml/jvnptFIZPL5nSSemyQ1UQMyPi7jAkpMUUBdEsodNbCy31T2uR5lDJ1s+wm2QNl2nnFqa5/I+sikCzNHMymNg1DifKbMjI3x2eefjak2a8YH41WVipQTCGtVY3uEKCJVt9HyT6nKwyeJ9EdRtgwjRIbAo8mzGtNndICkBL5CdBHIiPeQS1SFapzidcg1Bv0O6usf4p3v/j7u/OAnyAce3vrOd7D6rW9ht1HDb/7Wb+P3fud3P8GGPznVJ90CJwD6J93iz9D5niUAXUCdGSzHyaKqeq8a9DZSY7YpjwL/7PdPC9ArA0ZlQMl91OWAqBvknLIINUBu5cwnBtwMRpEFiC2gpMCusjkzI+HuAugEolbPnP1EAHQb0GV7yKJlpNUtOGEBb3uv9placNoC73TUrYyzBC36CipatqnLOLWSjVI7xcrCGRaODSS6geYyAO4+D56Hv/NY/N7WU7Q1zy3QMguYfxBw+EhD30i40xh9FgD0WWBOGUDn/8vB/Ee654dsbA0ta2Tb52wZ6OXx4j5TC6DT8OFnZbMrgM7jJlmO3iAVJ7xeb6DRaIrMDx0HCcyUAPTWXlukgdhno5Byzgo6ko1O54H9sV6tSo2sSqMp0kDCtlAarjoKph653Jc4HUORjiYDPc8SZcITeLT9mYCkCa5YaS8eM1OO5PEY6EcB6FkykXA/DKATWDSgfWkecuc7++ztGD4OgE6jmWOLwUqyzynjznYj+GXll23ZBys7y99FotAk4djAiP2ez1zGLmtDG2DSzqdikHMNYTAlCDD0cmGiD+jsDYcCLjJD+szKKi5evIiF2hyCRJAFoZkk+13s3biB+Pf/Lbw/+p6AtH7aF9lzzklbpwp4pxrgXBsGFbTbB+jc2cGVjSq8QYYDz8OdRhOrZ9cQv/Uy2v/kbVx95RU0zp1BMhchGSeIxjVUwJrRR7+sG66Po1SuwNYNH4+lXTc2NvHBhx/hxo0bGLW2sJD3FChnkNMGAFjzPNT5rkp2tQHWWe87jhVAbzTnxMEVaTdh3hTo9fq4u74pz43bXb5yQWVMqbQQKYDOxBCPbCQyaoT1Zxxms95LH5rqzChlavJS6XMGMPKQEp+mfjidHEp3S/3foSQHtNv7co4XX3xRANHOwYEkY9QrFSwvLQojnBW16bRzX94/g+JkNvYYdDUlPDj+dBynOGBdewZBTL8nQKXs80DmCQY8UtbfTlNsbW5id2dXAneXLl3EuXNrWJifRz5KJ/szAdAmIRAKkLnSjFsdP0oosnOoBFBMKRrrRHJzO691Gbxl0BRANU+0LngxRpVJC3mOJBmi391Dt9PB+sY9vPvB+yK/2u52kRQFTp8+jfPnLmHt7AUJnNfiOuJQJS+3z85hsNKQ+5zvNsBeWa3UsTR/HpW4jnEcCIAeV5gUVKBXtMSprI9GWGEZhn4fuHcA/+Ye8lYL/t4QQR/wGg1kpxsoziwgPH0a4eoygrmm9KmEUyMZV9Uq9tMMQRgjjmJkkoCgAHokVQHIBMwQpNr2nC+ZdMR1+4MPP8Sdu3cOAegcj416TZKXRG2DqvJUUggDSVqatLMB0N3+6Np4wuYzYFwZZLTPxLJ5+ZzcpJ7yaC7bg48KoLs2jrvmusedrs/Ts58A6E/SIvn1HMuWmJBSGMZOtTVfeUV2vXP7VJll7trctv+7dvnTuLPHAdBFAUVqndcQRBG8QO0oTpa8fyqQMAGPgGm1pMqg/d8kAkuCDOdTvTOnWueE3axjx6yuJwD60+gCxz7mowHonqoyEUAfZ4gJ6cpiOgDSfeSdDt79wZ9h+8b7YgcsXX4R9ZXTmpAZVMQ25+KV+hUB0Lmm0C7lOKNKz5mVBVkv1M9Q+dneYIitvbbYWJVqA0urZ8X2CchnN8DpsW/2mBs+EoBukkTFvqIakadqarR3h7kmiFNJSxLggkAA9Dvv/L+ybtIGoIoSkw53ttsYDlL5fNAZotPtS9sME6praS3cvW4Hp06fxtlzaxiOM5VHrcTKFJO1OoaXzqnto7TDQzaOnX8kOVOYnlPg90kD6BkBdD4jzpssYUQ2OhOde11EUr7LQ7G3h/feeQcfrm9g+Ytfw5UvvI5T5y5hlFF9KEbuV9BBTUtpMSkvNzalN0Yl0InjeAC6+pXWZ5FzS111LU0j6cthqPW8a1X4FQbwmbep5d3IQqdE7SjRUmG2BJHEJcTu/uwD6LRVpSRVnk/iNbQDqaLEvsy2EHvfUSg75nB7ZjY7AdCfAIDORNrlZYy6XRzstTDs9cXnIeDLN8ee1OM2KmFS9M3EmxlfURnpsZAVRAmTJXKgc6qUXTA+obBbGYOkfxEoeQcs62dtESMTL+NYxjvVcgqMOYcMNXYkMVwel3MAYx1ObfCpMpZT7svBzKVEzgMSjtyEGmvtqB9aiFIHr5PrAceLKs9pjXPGQFjuw2ZtTZjjjMfTFzclL9muo8FQVMd8zv2S6OVJuQrr6xNAl/XHSQKzAkC2zV0/dxaQLvs/QIXrmRm8n8cLeUQAXWMg0zgWx5nE84UroeqS1q8RvMOoxnDut7Fc2hRM7mjOzQnxCZESIuTYvidrJPskE1Y4JgmeU9lBtmFCviHFMQpqC7ydAOifx877aPd8AqA/Wnt9prZ+lgB0Bnzdly6O00lVGZa6hQugl0Ec9xizQD/7+3EXX3c793izFnX3WqwB4AbDZS43TAYX3Cufwwa7yudwjzkBhWjYSbaiZr2L8UUHy7CtRmkuWc8ugC4BKMPkO7pDm8DTZINDMMeRcs7l9rc1ZBmI1+u8XwraBvPECQwCefMzwQgunvZNR8lmZrvgtWXc8NwWQOd5RK7VJFzw/xaEs8x9/t8GDd3AN8/D33jNtk0tE12MZzJZmeFt6hXd32/1m+P2sZnPgM/VZJrfu3tHJInLEu6Wgc79CbLaRIGA0krm/2So6sVY7oaMIGGgu/3V9kt7zW5fLys4TAPzUzaevQf3+br3L8EBA0QdZRCX26wMDDjhzQmwJPdAn8E5dvkatH7VVCqPoQkBz02QaQKgjzLMzc1jrkm5cLINmA3JYK1hKzFzNtfsyIP9fZGK1uCHIYDLPVJWrxCZKwKJwmKnDDH0mRwS0pAM47HJ2B1gNBho/e9CJUalfwpwpK3LILFIvhuuhTgxAqCTtWEYGIEGxMiUQGgk3Pm77QcGtJcDOgx01kDneaUPeVq7WtvRrRY67dPlPmDnJttXXEdo1hzK7SkDvn9wIMxdgrB8kfHKICezw4Xla172GBY8t46e/X6qwqHWe9UngK6Oq10vZM4UmSgG8nwkPrNTKW05xojzTacjBnYtjJWBXmsiTM3DTcfobe/hvR//GHPf/T+w+Jd/inGRqOw/mAUb486lOfQWK5J0UTP1+NK7O3hrw0c0yDDwPbTn51Cp15G8fAX3/ptv4OW338bSlecwbi4JS0gY5Z7W1paam9K/eB9UrWZfSUzf5zNW5pTcn3G26bhzv+FgKKz+mzdv4KOPbgpTyht1MV8MEIWRAMhxxLmWrHMflTiUebZKwDwkOzdAvV6Vet8CuMc17YMcZ6KioGDk1taOgLJ0ehhAZdCqzmxgy9RlAKDQeV+Y7WQri2M9lR01E5R50gSWTX+fSJ6zOCX1SLUNyHziK81ydHt9qYHOZKtqXMH1V16RQGK/15N+RdB+rlGXmuQxEwY47g0DkYAqWW5DL0RmsujZ0DIfjEbCQJdtTFIb+2aVbKBQ1yeORc7RnJepnrDf3pdtr1y5LOeza57Dl7MTxbQtaeOY9VjXLIe9Jk6lzuuT8eTMoxm41itboeJroo2IeCba3iwlMRypHO36xjp+9eH7AjaNRkzQGcqzb0YB5owU4en5RZyh9PnyMvoXryBbPaXKD/kcvCKC7wWYC08jrjSEaTaItf+AAHo8EIeXrKsg68n8EfZGCA96HOgIBgkCap1WYvhRDUGlxsEO1KosPCr9Ych4Mj+z7jmXKM5jZF+YmJBP4DtjqRoDoI+1BAzLXfS6yhhkIg4TJ+bnF7CwMC/s84WFRVR5XiZiZKquIRKuVO6YKCFMQTXpf2bsyZokwBtlpPU9GQemx86y0/hTGeR293P3sXOYaxsedczyvFteI9350vYZ3Ub7FXsIxSr1WqQldK7hXCJJNQHywEdmQA5L+RRuX5pjzIAjVXlSCh9rd2Zl3fs0+iYz98mHh7WAXZ+sTcvnZlWcuK9lkYtUuWHYSeIemRQu66m0VrprZrm/WXvMte3cckcPu+bH+Z1gmGWXSt+cyBdPATUCmLbuebVWF3YJQSuWc1BGF8suKHjO9WcwGIrkNoO1dc4d5ZeT9MeyReLFlJjnNt6sbeSwxNzEroks6+Pc+ck+j9oC2aTsUIGAAIWR2ZckiMlTmvof/z9779ok2XVdia28eW++611d1d1AP4AGGiBIQCTEh6gRNdJoRGliJjSeUTjscIQ/2Po6Xx3h8E9w+Ku/jL84xuGxJ8Zhj8aaoSyJoReHpEQBJEECIB7dQKPf3dX1zMrHvTfvday1z8k8lZ3VDwANNMhKRKGzsm7e5zn77L3XXmvTX+Hzi8sRkjI1PyXvIcr3JN1/4ZXv4cpbP9FpnHnu8zj25GkklHzOON4i+WxZtYlRWZHcJ/1Svuj/zLfqUuKRH14YW7HbH2Bja0fraaPVwdLqutZ7MuApC/4oXlbI6lh6wdgMCN0WC8m4B2o1rmg4zVKBjT3GGASMagnqzab8me7Nt3HzjT/TabNt1fz8Ip56+mls3N4S2/70U09h884OtrZ20O/1UUlq6MwvYmV1BTuDvtpdtefmsJ8OBcyzvygT2orNUwK6SxYPB3kcrklju6STtnyPQCD3shLngy9Fb27SEq+uHVh+7magjyrlhIHOcuMKwf8qknxo/kq1iiZ7tvNc2Zbr6lVcevcC7vRTnP3tf4aV02fRnFtAWnB9jFFECQYwkEz+N8XJmLvASMW0stllPh4H1rrHTphs9DFfXubGy8d6PxDGQB+Z1D2LH5Twpx3k+FIRkfmk6vHKdl8D6zlvMRFB/sTY9I5oEtr+6ZzFdGx/6Lg9aBYfm/V+Or/DZ8kxTh9wDAK6OPIj5WMexYR+wH1+VgF0jeyILVVoE4EOYrV/yHoD1KUkxTlTQa1qRQ5SBnT+Na9ZpAdaPC9CwdDTt8RyhXHj6utqNGasSpFPahMF0sL8pDm2clpYQG9nB/s7u0j7A8vv5YUKUmQPLXqy+MK12FLcrZjRtZ9g0RHnPWMJthEToMfCfCt2UY7R5TCt3VcNcd3kohWvs9DLM73lz3hDx/YMxoa3wnNToZDC2YAFIq6fuBSzBO/rbKWu49wW+fn+F7fb8Zj3jo9vgeGP6wqs1MfcKc95n1JtKZJErXJMvXFS2iTA37XgZE93Y9GnKKiAynOnf6qWElYgb8/Nv58g/F5FxUjAs/OJh02Tz+p8fsBp/9ndTPnYqdMP1Q/8kA8LPbyyppZEFqTZpFcbJqeipfYAitdZ9MaiyarIQ1ovOYAaCVpttlRoq9WACtg5xxjPMs+XudaaTsnIt3YMa05Ssc2PGOif3cH3yZ75EYD+yd7vx+pojwuArpvipFN90m8CwLiEpZPQURDikpvhtvx8ekH1yUUfQIR/n952Fsgza4H2yfRwn3ef80EWmf+OB30OO1d+HiZEZwU3fl8+6TYNHDGQokwbQ3hV0qcE0KMDEu7GgnM/94yYQpBjNoB+r0SvB6p5CDplPjHo+4pPQF4DpJUACQBqgolyPJ1DKqfYFQz4imJ/DDmVrnqS//rtlBB23yEg5//GIEuBppP4Cu89txdjcupvHpD3ifFZt+5eY+yhJr8kva1PkgfQeT8aAhUYKEdo1gjmuyCDAYC7T5S6tHtrAb69Jr12WYFPJ4Tn6p/BLEa+H4vToGg43v3zD//1z2IyhydXPmtOztoufB7hnBBa7eb6+DwcgB7OTX8Ouj4GVK6HFT/Pmch1bFYvl0cWQS+3Xn9iYzZarjqRk9JABmZt6IRZ7/N9k293Dp+XFIrjCuqNmutHWlNijvLQeSWZ9OQU8cD6RVF+eUh5oT4rd00SvlEjAGvScwTYPcjDRKCBOTqqe6yUJY+VxLFqSwt6PIAueymA3clEe5or72GRoaSsoyTcJz3QCckTALOg0QovZtk4/1Snn/308wm3C5/lfq+H2xsbYhAThOR9p1Qk+1XTDvi57edbWLTiEyd+337e+cIiz0AP55xwMddvkW54Nu4RCeQsOOJ8owTZYCgAtFNvIxm5ApR0hO3rt/A33/42Vv+f/wNP/vA/odNJ0M3rGMVttObnce2Xn8Xmchu9fg+tuIL97U0U713BN97dQbLfR87E19ICstEI22efwPv/+Dfwhd/4DRx79iWUnZMKUkdxiTK2Yh8G0RwjfJ4ma5Whv79vwT5BbdozAtK0byqusDmdZTl2Njfxs5/9DBcuXBCoKDWDygjtoq9919lfMbH+5gTSaw5AZ8KYgT+3IYCuxDGTAlEs4ELFG5KAt6TH1tY2PvjgA0mpz6+s6Pl12i2B5grAaXbYezPLdDyC6EwQSH1hHDT5vrcKtX1qxIRbtZ0luG3tL5GSncwe66MCu90uLl68iH6vh06rjRdeeEGV//ydAHpUjNBq1g3Yr8eynQzQKG+pZAnvV1RD6loCEDDmWKQMfDogyGyJeV6r2PWulQC3Ya6H957FCSxWIPOFhR9nzpwRcEu7Y+0iDto/z4q0eeJ6ofNcGDi6ZzhJ4BiIPh7fQW/4WqWHctSXjHESW7sJFmBkGa+xosKQ/QGLHG7hxo1ruH7jioFulQzV0b6S//nWTVS6m9r/qaUFnF1bVQG2UgvkAAAgAElEQVQLnv5lxMefVkHLsLmClMK0WYl6toBarYO42QLihiRl8xjoz5ts6jDKsFPr64LryNGE2cgaciQSewWSfhNJ6qQAZZttjeontJM2Fiir6/vbUv5PBRdMuKVWMED7RKlcznc+i64D0Pd291T8QLUAPi8VPTQaBmY7/4o21fJJFUHJSuyoh6gVV6hn38iS+xqRWj4iJfd8Ui/0zQ7zBWfZvWl/yT/XcA2cXiNn2dMDa2KgSjC9P/5u49fkZFU4oLYcHIUcV1ZkRACdP5pXTDh4t8HXWoYAep4jzsgRNTUVAehHrw99B/w6R1vsk0VeuYnPRkwLFvWkqWyML+bkGPff8fGAnvG4eNIeoleF+dAn+DF9UYlmV4xi4931ng4KGak2Ya1jgKWVVfU7V09RzxZREYGB55Iwdoo0XDUavtJwatGf5OlmS2tPIpvprF+4ozDb9zHdkKPdHHoHqKziJdzHALoslu+HLqs4jm9YbMUXVWaSwlp4VfKe1jmy5668/io+eP1H8oVeePElnHnmGfls291UPi59qTxuISsq6PX7uHV7A41GE3OdNmpVAuk18x2o1MQCvcEQm7t7mo/N9hwWV44ZgCIA/dFIuMuP9zK3B1R7JlFexDZTUsxyt9YXFlcgYJFr5f6+8wEbdbTImqf6y+YF7F38SwGP9B3mFhbx7PPPCzAfpDlOPfUUNja2cGdjU6z7WqeDlWNr8tV7LOp14Pg+21dlmXzW5fVjOmY2jBGXazOe9d0FK7YuhSzKQwB0tw2BudoovGbXziiQcCeAXjikpqC8P2X2mVwf7oOFw3zfYd9xFhhsbuHmW2/jzo2bKFrzeO73/1vUF5Y1FuknqpwuqmJUsXxGKD2s4gpXPKHe6lPFOHZt9h0fq/r2QAfWf7eeyx90hAPGc/V6AzUWPLDXqy86pBoAFXjYwoLPmkWMLAigP+PUlhQXeH8nyKVM57LuaY5Clqufep+y/fJ+eUiM4FrJuU+fnGOP/h99cd+qZFZO71O+jPse/rMMoJecb5xbJdAcVWRfcgLohbVTojx5I6nZOv4hAHSLRyuoqB2cyT6z2Fq5xmKEQZ5pDBA8b3Q66FIdi725yZCmn0SM37VRkIA7/Q/FYM4v9k/HmVT5xe69L+KhT6Nzdy0GVfgyzeRmAQzj9SRGGVMFb1IUbTi67dTyQqzIMaKRqaH0kaXWsmHsF9IfVxGwk5135z2ungry4Rrzvo1NAKD7z1lwzvg6YnzuCEshQcnqfJx0vU4SyIap8lZS5+wN1POccywuGUeZIgzPTDFCUPjg308PemMhz26Led8JcrTB43UHHICueHtq/uhXP38+5FkzTvexPFUgmOdQMQvbaLKdQquJxlwbtQYl3RML4HkuJKC4fCdzCFFpeTSOU+5PBcpHPdA/5FP5xfzaEYD+i/ncddWPFYDOgHdq0fcBig+qwoV8bJcD6Y/QOQ4TjGGCM/xe+Oinvys7PyURcxhQFG476xz8uShJGwCA4fFn7XtWktQHPSGr0hcU6JlSUpbVnFMAeshA/yQAdD0zx9zj+xAY9wC1DxoFarLqMuyL60Aiftczb7xTFzLyfBDlv8/fwyprn2ykY8j983du66ss+RmBBJPnNdCSgRf3ISlfV9ihBLpzjL1zPJ0Mnx4zHylY4zPMDNy8fu0Ktuj4TwHoBFqFPZBd7yr1jFV/bwA9ZKD7e3kvAH16/vjn5pPz4didNafGQNkMBnqY8L/LqfZOu/+e3WDzwYJ5L/fIsVL9XAjHgc4z6GOl8gEHVjHIUoEFKw+jRME2+58zWcHKaeXCCgtUilGpwIFJMwLok0IQOx/ew3o9RqNp0leUCFYfHspDwnruCsAQGErZ9iGyQV/jjQFIyd6EYupGqDmnj6CRnYTJR1rCxe6U5W8oz0gA3csVfbwAunWdnAB44X33c3z638NAoentqJSxceeOAbA9k1RjQo4grAJgyhS6Hq+8d16y1o/VEMQKxxg/r9E5ngrIDgPQmfwbOdUL9R8bmox8k0xZ9kDna5Bh+8p1fJcA+r/7Nzj5ynehAvZkHsnycSw++yzyf/qbGD3/FEoWAXW3cefN17Hzl9/Fs995C9jexbBSIu20MUxTbJ4+gUv/5Dfx5W9+E8ef+yLKuScM6KhHQMNJvqkqwuwZQxH2OyQwzCCanxkw6HrEEmAejZTcJHB87fIVybYzYczPCPx2EmC+ksmuEUAn29wC5qox0vmeRUUOSDP2ubHRWe3rWkWNWTGWqNoVeEwgO2m29PwW5ueQVH1wYn1DPYCeVCO99wx0PTcVc7nEou+B65ONTtqc49tsMASc8z2Z6Oxfz/HT3++JHf7MM88oauP8ZBKNrPP5jsnqNxKy+425w2IU7swD6FwzOfcISHE96PX2xwC6H1scn1wj+LvGXkmmf1/S//zh+ORxKHdK8FYKF75dw11yczanvQx/6OPY3KZSgut9NwWge4ApGu0gjlioUENZsKCBgDIBNKoFVMQ0u7WxiRs3b6Lb3QVYQNFuo10joD3Q/endvIzB7ataW1ZqMdbm2ioiqpz7MhpPntf7aPlJlElD6hvV/TbiqI641kClPqe+nHkdGLRMfX9QybCd9BWS1pGhMQNArw1aiIdOXWIGgG42zQopmIxR/zw5AgTQM1csQraXJapsXbfkEgvOmIDiGPc/fhsVmtDPnAGgW2rbJYl8EsvZWtprrSE8lrD8gyo63i+YXpf8ejbLt5vlK/j19F721H/vfucwvX8WePF1gIFu5QFjBvoRgD7tgXxyv/s1LQQ1Qv9YrQocAEYbpHYbapVh9sgXiR42Bj+5Kzn8SCpadHPWx3YqHmDBCuckfToVb9ncrTdaiCm9S5ULMpIpFaoigr7mui9oVYEtk/TFjEKOA4qmRwD64zAOHuQcPgyAzrlDAJsAOsdVVAxQpYx7FGHjnZ/iypuvqaDwmeeex+lz56S0sjcka48+exN53MYgow/Vxa2NOyqGI4CufbJXOPGVzGLDYZZju2tFtI1WG3OLKwaaPMYAOsFzzh3+qKCy2USb7VN43v1riLdek4rLzZu30R8M8fzzz6Pbo1x7Lon2NC+x3x9KGa5Sq6PZ6WB+YQHb/Z7uMUGYIVmfVChJYhw7vi4fKCpbqFdPznjsnzyAPmJPUwegR2lPNoPPs5NnSPIMw70uLrzyKgZ7XTSPncCZf/xfIZlbVOFCXqlZcWfFCqJdFDYp4hBo7pReHgBAl9/g9xLEsx508AppWuvFNq1aOwsqPDXqxmZlHMu+9lQvYwswZxdbzF+4fZtSjCsSDNrbTfsQ95yXjymAHuZkNP8dYcKUlowkQZ83zFk8iP15nLY5AtAPl3C3YpuK4hD5QDMAdMZiBNCp/La3tYXhxwyga2FgsbRjyKpVnCuE9rlCTwJiUXUy3xYr3XJ19Hci5e/Gfj9DS8VyxlWP4ggllbecApHZjcpYddKMksUkBOZ9QfKBRJHLFekgYS2gamCtaCB3Ppg/V8Ujjn3PXBjj23HLUDLlHahfprm1lSgKxWqM2fQzQzngCEB/nCzLIzqXRwygkw7kh7AaslDFsxgh5dCnikKthrjdMAWSpq2Xyr2qcM0KkUmEKqlG51rD2d9K5R0Kl3c5knB/ROPj52i3RwD6z9HDfNhLeVwAdBlDVyUbJv58ksUCCFeZPHWRIUgZgijT4Ga43fR9CrcNAaLDgMHw+/far3eIwv0/LIA+dqoCQNqDhB5E94GQXxxCAN1LuLOn8Orx41hYXjFA5hEz0MN75IFrfx9CB80/b88cDcE3Bj98ccETeNxoTMALFxR6ANjfA++4+s89yOml2rV4sl8i5dAcu5CJBS62nv3DY3kGupfS5Hl5Vqy/jhCo99c7azw+7LzU9kEP9FkS7jx2s2bSznxRvtffVw+gh+zGkIFOKctQwt3fK3+eYWB92DwK51o4RsP5O/359N/C38PjTB9zfF72hbtuZ9gDPTz38dhQ0sNVQ0qSywB0ArgeQEc1RrVF6faWxkYtrgmQInZNlqUAu2yEQW8ggI1AJiueTTLP+ulaUiqRnHdCxQUiLwxOxAA3MF1xTFlIJjId9JH29lVdTPvHzcmerUal4+GqbHICoAeOo8h/jvVBLuAjAdCF7hHEm7D+Zz2zafsZjqPphxXOD57z9s6O5K/VS5L9qpeXTW7bKVb4pIgHwUL7HBYO+blrU2eknlsOdpvIWnoGOp1lFjEQDJPAgAHoHsCiY02wtE4JfCPNouwPsXX5Gr7zF3+B9W/9nzj14++qNXqazyGqr2D++HFU/9nvIvnyF5GQwTvYwY0fvoI7/+H/wzPf/Qmqu12wrKmo15RgvP3Uk3jnn/42Xv7mN7H+uZdRLpxS0FwmlLEmSJwLtBbryYG1rJ6lbdre2hSjtFFvoN20RKb6lGUprl+9ig8uXcLlS+8LSOdYJXgmAL1WxVzVwEUyqvwPk8Mcw2InOwDdQHOnUOGq6b0aLpcOL2POZPP1a9ewub2DwagUeLyyvIROiwUkscBz9qvmMyH7nGNc/a3Yd8pJdCEiQGJg8ag0iUtTUzDghC+yrFUlr16nDkwna3mYSkJ+0Ovr3Hl89oZk3+/93j6aSYz5dtt6e/IQpfVr47zyFdJMjnoFFM7n/f0uut19KQl4WT7JABJAJ8vbFVdxLdnZ3cG1q9eUeOY2LP5YW1tHvVG3hAMlPZW8NDBY88c4SA6Itfk9Vhp2PeGtL4QbwUEhyFhpgjMzvY1GUghoylIWJjCBBFTrixgOM2zt7OLS9duaY5WoxOrqosb1XL1EkwD67g76N97Xz+7OLhppF80ilQ1qn/giFk88h2Pr68jOP4NocRFRtYZe1sKoIIc5xnxlGdVGA0UtlkSqmOPVAsPEAVnVHIhdv1U2mqjw8woaaR21nGs7pVWN2c3XoDpheKtwhx/zWSvQpSWqIB45lriSPfyxnqkMoqVQAba8cOwOz5wojIE9AdCp7KFZjYorUjEbZj379LlLUnnFWf5rBTh3t6DxNi60TX7tO8w2TtvFD7PdvWzr3fufIeF+BKDf5Ut8Gh9433K6CJTn4n3nkG1NW04fxdsmv+aFBWUPMzY+qWv2DNrQd1TSm/aP85a9NxtkatVMOtQVHNIOij3CHs4sIuj1JRPKGUlbRbsrK5APZ17KvbnjBlfdn19+/y0+qfv4i3Ac+bRa9wwUF5tXPVMnRRBW3OliAiY+uVaUI8ln8xUjQ1IZygffu/oerr3zBl577TWcOrmG06eewPHjJzCgs1WtI6nVkcYtKbZwvbyztSOAfWlhHhBL2brjFqNURbBqHyNp3RHqzTZacwtazyMCso+IgT5ioUwQ/4zBV6Pv6ZrJphyLUzlmpfnOpXxBKw7siV0vZubcnJLK/Y1L6L7/qnzwre0d9PtDnH3qLHb29rHX3VdBcSWpI05qYutvbO8qjmK8NCxG8o0WWGxXM/+WPtLi6oruVVlQvWbSjunA+L1L63V6dM9moI/XXHfNnsHJWM2/WBwpG0oGurtZOQH0SiHbGWV99aun3WkMe6ikQ/R2d/Hm9/4G9WoV6+eex+I3/imq7XnZJ45HLzVMqf/Ji8l3w628bTOFo7EMwMS+BMXgvkP5GNz1Evai6JkSBy2jFVXxd8rrJ4ibDSSNOmIpUNmMIIhO1SRTT+qjUZZI6HMyLzClSCJfIygCPJDDOkSEI3xMuvTHxBz6mM3MgJ0U5yTBc/74+JHjVGzdGfmDx92eHgHohwDo3hfnvEtMEW0aQB+O2JZvTu0lyEjdJYC+31Pfc40HrRk2Aijhrnl3Dwa6tcqbsGjN6Er2x+apfkzhcBzUuXY1Ns+BSruBqG7KbszVWfzt5N/Vrs3mv9mHipTMpP7mZOSt+NypApJZHihQ2an5SWzzIVge3Ho5GfFSDlEBo527cmaOre5zLlTmk/9JtvkgFbFEEvPMUY7Yo51t2uyeWLGznVM0mhQIEUz3q9Qs03HEQH/crdBDnN9HBNDH4yNYi/SZ+50Kqhrj8oeYM7L4P/W5FvpqNapwxgLQm/MdWzeZj4qMwMFWjSq255gP2uSx3a2Uj2QPuqjSX5CsexslLGcB17Ks2ttD69pF/PT/+re48rc/xKhfwZf/xb/A6t//+7jTbuK/++//B/zP/+P/9BA37mjTz9odOALQP2tP7GM838cJQLeEZRCSOOaZ/8QAIpfsCKp1Q8d5GvBWRZ7bNnS0w1s4/Z0QTJwA0wejiulE6fS+DwMAw3OdduTD85gFJloQ5aoS3fvw/PjemNrpAQb6MKO8iUm4f1IA+vT187wYuAvYiuMxeB2C5Z4Z7mXW+TfP+vbsGyYO+Qp7nnum+HRhgn9GobSlZ5Qr6eH6YvE9QamQ3U5nMUxqeqYLgzBem6/EDEF3P6Y+NgCdz5oy7lmGa1cvi4HOALnugC0GxY36hIHu5dtDBjrBBR/p6r1nMgp4ODg3DpsT4RwKr3F6jPrfw+cmn2dGoB4+d7/Pw8Z/ONfMyXZBQcBmDwH08DrGrC4mvvx3HYCuiloC6Aq6RqjWGmgsrRgLN6Zco0k3E2mNXFImHWTod3sCyzhm+HdtXycjrKafWiNRb0FWQhKQsT7WRLscY0HywEx29DGkHGu/r3lRrVRQHyeDTdrdXq7/4/j9BDh3kh3WA13y2h+vhLs9kwmI6e3XYfbpYZ899065TMq6sQe6Z5tTBYBBr1eFCMeIHw/eHvpzCZMjYh8FjAn/3nKLHr40AF2qbXSJWQXOpJpL1jO5mEQJSbsWHPcG2CaA/p3v4Ni3/jVO/OivhXGmvQ7KkclEV//x76D1934VC5/7HOFAXH/1B7j97/49nvvb15B0uxqFlBplgH37mbN485//I7z4D/4Bjn3uS8DiWfnmRXWEvJIr+aNCjCSWEgVBVg+gX/3gEnr7XY299dVlLCwvmQRpr4v3LlzAxXffxdWrlxX08mopz057xx6x7dgkgWuJAeimxEHGn1XDS77d951ySQDe87BAgWCsLz6iXadEOBlbGztdAdhrx1axvGhsbYLnbBMgVYCYVcBWECW1SW/jqzUB6HyWWWnMY0NM2be6qvciFjg5eZ8Uoz1jsdjW1paAlTiqap2jzP3e7o7mKAH0uVZLwHFUZijyTIGTAG2XfFACIeh5zWKOvW4X+/2eFVKxN3yjqX1YcVJVz3tvv6sWBJcvX9b8m5ub1/WTlcXvUTFgpDJ8B6B7JpCSviGAbn3tNH0dE8FVF7ihP+mhKRDXuSP17CYacY6k3kQ2pDQ+R1iEIlnE9s4ebm5s4tLNLSWVOnMtnDp1XPNqvl6gBbNj+e0PkN26pPlXbF7HaOe21ur5uc9hZfkc1o4fx/5XPo/k5DqanQVsV+cwGFUQ51WspcuI6y31Q2WbC9MPlXa7XmmSI2WzQyY1kWNUoaWqoDlK0HCtETLJoptNTyOX6HZzV4khPvjh0OQKo6r66tmaUqjfn5I8VBVwiea4UtU4UAJKLTJMil3JHiZ+mBwbub8R6KDygH/+XgFH8ohW8BCu5zwm/zvsNe1rhmMq/Nv91lpvZw8eewLch/Y3XEunt/frrx3PjS8muMYgA32CIwb6oQ/0E/qDt4O+iMc/fw+e0455GXYV6bHAj8zsgE0YjrVwvfTvHwfgoJA8omsfEMYzqpWyAq56qyEAXS073LxU4QsTuI7xROaTEl9RJAlYFceq1Y2rdnuo53YIYnTXPh4TxOihru2zuzEB9LGEuyJYAyT8Smi+nCnX2KcE0JnIZwrUbHQSjVCPcrWHS7dv4cald/F3P/gBluoVPLG2hLNnz2KUzKESN9S3tldpYLc3wNb2Nnb3+2JdLy8tAvnQ8ghcYwr6Dmz3M0I/tX7otUYL9VbHCrgeIYDO9iYjV2wWPlnr4enG57gHuo1r+nJaI/NSRar8YexB/1a+wPy84tm9Gx9g68JPsLi4iGFK5TNjne/sdbGzu6dry8sKmu2OigRv3NnUdpLMrlSwzPwCC18JqA+HUgdq0+ei78y2O4NZbT4OyEMcMlgfQg5fUsGhDLAH0Cf9lHP6gLD2QpXcAHT5lb09ZN09bN6+jbdfeQVrq6t4+qUvo/rSPwAanfG5TedcbI11hZFKxDvVoCnliwko4As3fUzq/OCgTZZJvLviXucnCiRQ0WlFUsuUcVf/eq/QwYhDCiU9+W9JloKtD6bzI+N4fIr9PrnAQ7Dx4HpUjPCYmEPPOPcxgSdicLx64gXfU0nJq7V81qziEYB+N4Cu2SHFddcrmS3FqCbI36n8Jwl39kDPpSrYYl/kJMEOAfReX/3GJf3POfUQAPqkJGYyB7QWTcyvdQofV0RbDix8pYm1TPJz07eS9KqYykMQBLzL1h+cdONakPBjVlBPHc/nzWeNewLo4fkZucozz02x0ysfjQbscW6xPH0zSc2rv7ljnKslluvJzs89gO4u/14m4whA/6xZpXuc70cE0McreLiGBu9HUpqyVoJShLNMK7iyCydijte17pSke8dIUSSZMDfrFW19+ydPhBNJSgSOIwD952g0PtJLOQLQH+ntfbx3/jgB6DJZwcJvoLTdPzn9AQN9FoA93m6G4+KT/9OOjP9O+K9PZoX7m/7erGRoCADOeurTCazp3w8DEP15eCDYJ8o8gBSeJ1lWYlgzWaxeuBmmAfTFlVXHXH10PdB9EOMZMVywWPUuiZ8kETAWstAZwDOBz0Th+vr6ONDxYLUHcT0DXBVkTordS6x7OSSxUVzSwIPg3Jb3hce1cWXJN36XyQQCML5XKp1YATnuO16yiNuTxeh7/wrgCljr/pl/rAC6Sxxeu0oJ9zu6h3UCfQK0IjQFoFu1KoEvVZsHEu52Lp49PAHQBZ67stvpuTRrHI5BHXeR/h4+yPyZZkU9KJAQ3s8xaDopQjwIzIuZMnn5Z+DPWxXB7rsMSgjpMNhSz2sHqlB+urO6bqyuqCqpW75M+IfyoSWGvQG6u10loZQsczLakmwneE7poCSS5Jb1ajfJYJqkatIw1jvHlZNtJ1O2dH3Uk4iy7SZdyl56swD0cf9zT4vkCTJQfJQAuqQKJ6HPrGfvx8G07bzfs5dEoWurQBD9zp07kpUm2Es7sLa2piRf2N5hXBQRFBEpiFOf7lAGzVVFjxkqLiE1A0An+EbumqpUq+SuQ+eQRDGq9NDjGOUgxd7VG3jlBz9A9X//XzH3nW+D9TyVEQH0ukmg/cPfwOI3fg2nv/zLQKOCmz9+FXf+8P/Fue+9iirHjJhUFUS1BNvPP4u3fv8f4bmvfx0rz/4SsHJOJziqsg+TtQlotho6D4IHnLPGMunjjZ+8ho3btwQAnz/3FNaOHRMIvrN5BxcvXMAHH1zC7s62vttsNNBoWL/GRjVCJ7HWFGRrE0Q3G8bP7P4JPPfAjOsHze+OAXRXCszv0FbQZvPZ3bh1G5eu3cTJkydxYn0Na8dWrEiJzN+MgHkJyreb+sLQPS9LdBRRYt1NWZzkGOgMjqK4ISBFxRGRScx7JREFPVQQqUS6J6PMktns6dnb20XX9UCsRRU0nOTxKO0hT8kay2EFRyY3R/k5P4Y5XylRuru3h25v31iR9To6nTmNRQLopjqR4M7WJq7fuCGZfALsKyurkrDn9nxRRYD97kwtwjPP7V/v7xCUhWPMHfAJxrL2k6IP7lN2zPlFrWIDSdnXvRuNCAIkkqPtpgmu3biJG7fvYLOXYW5+Aaury1g/vqxAslVN0Si6WhOT7m39iJl2/T3sXn0fN2/eBMon0G49oTVv/6tfQOfpM1hZP4G0c1wtI6K0gqVuB3FUQxRTE77hih4AuPbmaXwQQC9UjcJeiBMAPWfQ6syLB9B9QksfFyWqrsCIxS2TtgxkTNj+QgBdjPKRK7R0Qbf5A3bjBJaTqc/iND53x0yXf+XGATdNnPqCfybyt8SUPUQGeqq1CLf3gGi45s0CMsOkvJn0Sauf0JecBZI+yHpq+3AFc7RAjo7nOryb3VRvxqMe6LN890f9mfftfSJHNrEwO6kek5RErlatCKrVGq9zfi2eLqgIx9gYMHnUF/EA+6f0MW0958WBwtZa4oqUGqjWE1SYADeDLKbIsD+QRLFnjCRV83VpD1h4rQJXstE9lewBzmWyyRGA/lC36xPa+MMC6FSYYR90vgSgU0KIBXt5D5s3r+BH3/8+8u4drMw1cf78edTmjgFxQzHz7ijGzn4fO7u7GOYF1o8fvwtAZ/TAsZtmueTe5Us1WkgaLWsxxGLcexRZfZTb92EBdM6TPHN+ze6ubAqBc1+oKj8g7aKTbpvCj8DbitRlCKSzbRW3+eDqdS2tLDxozS8gihPFUHu9nnweSsIz77Df60lKvNY0WyU1o7GgeHgHPh0AnQx0FXdmPVQxMh94fw/bt26oAPXOe+/h6Weewfmv/D2kZ34ZRWKF+95HnF6vPw4AXT7huFVPkPvyx3Wl1Crepx9Cv5a+fbsjZq2Xc7eeyQMU3T2UmREBwnyIvwbfQsn7G5ML/OwA6GF+x+eWfKzIa+b66YvdGUseAegxfvL6NaSDW/j9f7KG586t49jSPBIWUzCo2NpB+u5FfP9f/kvcuXgBnfVVfPUP/gCd8+dRtDvyQXrVOoYseGZpfcn5Yz3Oi8gKWllIW83btB4GJD+iHughgM4VnBLuyjtOAeg5Ctk5km84JphnTPsDyTcfBqCbP2WFR2PvYKpvswG+NmukEhGaNQd8H5bj7VXUSGLcEtID6ZKcrjOX5FoAspf7WHHNBZHBccZZmRCZ9pU3wXaTcwvO0irYZy5H3Ir5MdoRxoWcQ8o9RjEacTIG0P1FMyZjgbOXbbc4q0Q8LuaywxwB6B9l9f8MffdRA+ijzAmqOvU6154zdTOR8zFXkVdFLQ0qNSPtsf0JlVvk49BWuLZ9fo0UJlBUULhqmCMG+mdozH1Kp3oEoH9KN/5xOOzjBKBb3e7kNfHGB54AACAASURBVAHyXOASAOg+IPBbHwZee+B1GgCcVR3oP/PGNEw8TQPohx1/HJyETs4hTsrHCaDLiSOAkxtQzMpLVhYymDgg4b5+HAsr1qvtUUq4834xeKE0M8EVAhIK6ihT7RKBBCOOHz8ukIygGfvYcrsvfOELqhZmYsJLqXtg2LMdCVj4ykgehy/uj+xDVscTDOf3PVDun2UowU5nlUAB2YPsFfzSSy8J/KCjzXO+evWqfnwinPeMjvjTTz+tY/A1PQ7kJIYSex9FLswl9Mk+vXblMjY9gB5VHEP0bgDdQERLgtu52Y+dVwCgR0ymO5Ah7L0WsLr9WJ6VzJ813/xn4T0Jizz8lJiV8L9X8Ui4vbEvg3DAveeleADd33//PT83BLU4iT2GfAS3xD53fZ9qrTY6x9Z1n9SnfCxFxcipgizNxT7f29kzuWYqKdQbGi+NFiUgjXWuwgRXoS8BPs8srVSRZimGA0sGqw90USjIUNEDWwS4EKMkMOR61loIZ+AHS6XFNLFTGr+YPn4UEu5mP5OxjHZo36Zt4rStnfXswznD66Gd8uOLNkBM5lu35NhyLtM2EMDjmPJz2D9XPy/9TZA8kxvLSs4HsthVjg9fBS0tf7uHAu6kSFBiwAQ8wVEqB7BPGYHbCoWqI7E82Odr99YG3njjdSz9q3+F5T/7E4zyIQa1JVSaC2g1W7j5n/0a2r/+FTz9wgtAUuDSmz/Flf/4bbz8Zz9BdO0WBvtdDMpCUpe9lz+PN/7L38XzL72E9unz6C6eEjDaRIH6KFPgagB6TSoUrIvNsxT7e3v4u7/5Hi5/8L7AhRdfeA7r68fUwqG7vYkb167hzp0NFHmKdruFVqsJ9jLni2y9hiv6UdV7bLJWluR0PRJd/zIDZ9z4VW9BC5D9GOD2fPGc9nZ3cf3WBt6+dEXP7fjaMZw8sa65QQl3Auh6zhrC1oOKYC9tFT8fVRIxp/mI2GeywjYGfBa1pj2TWiJJLi/rK74Vn7VLznpARsAnJUTZD9L1QGQyXfUslQjD3h7SIYEYAuiU+mZpDCXCyXC2qnsmfrkOia21bwz0RrOFuflFrSs8LwJBvDdkn9+8fVtJmcUlMrDW1H5AsuKOORQnTmKP6gMCyx2TrmTZi8ntVZ3+nQqbDsjv2T2WBsWY4WDjl/eqEfVRjoaSt4+rLUSyMSPcuLWNW7c2sNfro9rsqC/74vICmm0W+MSoVXLEhSlfNPN91DNrI9G/fQ3b16/g5s0bwOYQ1SHVCxLsP3sGC2dOY/30aaRnn0XUmUO1StBhHgUTZlEdrRrlWmn/2MfYjY2oEKvc0vEjRFQ+YW/0oooaC1OYqIksAaX3lGTkPeB8dS19+D4OZNbFKnfFUCSxa/yoBQPHVsXsqasysKS0SyA7jp4CZ9fGhSA65QfHBX85lR4m/QWtkMT1CNTzHBnj5R7rfLj+3wtA9+Cnn0+hvxmuueF20wD69Frnfw8T/GaXJ8oGvEdez5aJfxZfeACdIDrHO9U4lICQwXbrJouUspEYKLxvcUaIy9akgpJ2R68PfQc8mBwW+tJGetl2Plff85z/+rU1fM6hn3SgkMzFBh/65D7GLxa085Wa9dEsrLBQjPpWQ9LtVbJCJR5BxYhcCkxZOpS6COVDOfeZqGVBlIqqaAe4Tc7xV1jhoiaUZujsM79XFvee1/qhv/gx3sFfnF3dH0DXiuLYcpSxjq3vuVtPOYYS5KiVKUZk41YL7O9u4q0f/RDbF3+CFob43Oc+h/b6GcSNjsbkdhphu9uX+kwRxVhZXcXC/BzKPNVwov8SR1bYwh7hBNA5HwkUx7WGxbclmzU9aFHGwz1Prjxeivzub9r4HI9SnYKT5FUxfS6/hq1taFcW5hewsDCvwkD1ii5zzMdUd0vHalbyO1igkhNMGeLKtetiQZ8+fRqtzpx6jfKaB8NMRcf0z8oykoQ7P6/Xm/LRVEhcDB58PobBzX1uJf2FvGoAVsT1v5gwwPm7Nwd+l2SfMxhQIXzWk1+iQs/eHq68dwGv/fhHaJYlnnvxC3jqS7+C/eXzKKp1AYwmze/bu4xcJWOoDkQnxI5vLDb/TCZ+HX1A8zRL83d8wZwTPpYdP6jFaNfG+xhVkQ5TUJaasZMkaunfN5sqYJC6FccIlQj3tjFSzsUKPuxlTNHxWjFLxn2K9Rc+ND+2HhcGOq9D/kqe6xq9wiDPme8ZY9OPJ/jHuMS3BXu4Wffpb33EQL83A13S4zWz/8oPJTYHWWjC2J75RM5x/p15hmwwJEJseTJ1MzQj4yXcZwLobhjMNEcur2Qmd6KU6rfVLA++WBDsZ9zjeqZ7LJu2knkH2lHGsVUpw8XyixR/0+dhj3NHKpvEA37nZH/76Mj8oBDaH+e4fd6MloYKYJKHtwJiKY3QfuRGUhJRif3O81wED/4oBiK73Cm8EkCXXZEkgDHT5auNxdwPumST+3LQTWM0fvT6ObgDLt8m/zxwx5W/DZyUWXNJMbu/BQ6I569hbezI9OYsHyXFBPuCfWol7rZGsXVmCQLrUgptNhA3matljoktgvx8ZUrF1saiYO7GdngEoP8cjMVHfAlHAPojvsGP8+4fGwBd0i/OmN0FkE2CIG8oQ3DsMPA8vO/TCaXwb9Pfn973NFA0DQDe7/hhkjPcV5ho9Q6R/3cWOOWTbLOSZz6RNhNAz1mVGSmJvrK+rh7oBsY9WgY6A5fXX38dt2/fFhDuq3/piNEpY0XYmTNn8NRTT4kB/rOf/Uw9e3/t135NADX/zsDHsw55jQS7L126JMafl2Dn/pgQ4HaUnzt16pRADM/U4fdCZo/6JLnKs4sXL+q4b731Fr75zW+KkUDQ57333gP/duXKFVXqyxl3jDUC/M8//7y2ky8wBZKHv0//7aFsQQCgXyWAfmdDfbdrZIuKaU4APVFSh69EjMoJgD5Jwrt+sATTHWAVMtBnndP0+Js1f6a38fsJAc5Z43l6/kxvM2u+jY/vAPS7tnEAejjX/LPx88U7VAwYMhabuL7M9JWUiGh30Fw5pstQH12zSAJliGUPB0P09vbFQOe4bJOx3m5rHNRaFuxI+kosS3MNyXTQuSohXGgeDCTd3rfebGQFOxBTncZVBJNbf2b3XH16xuasBRw+KPIOKFkfjwxAj1htflDm637PPnym0zYvtK8KfKWYEOuecv4TQGeBAu8r5zPtFueyV36YZqD7cTcNoNOZ9sBczJyZTorgmgV6cuZDAJ3jgPMnrqJksMo+10wKVmJJPzFR393akW04/r/9ayz/x29hb3MTe81lREvHZHPe+y9+FdVffRFnzpxGFBe4/MF7uP5XP8DL//ePgHcuobu1hW6ZY/WJJzD61Zfxzn/9j3Du2WcRr5/GnfaazmmxKDGf5ej1+qg3EoHfHkAniLCzvY3v/6e/xMV339F9eunz53F8/Zjmf7q/q7/3e/tIolKAb7PZQI1jUyx9guZknNs99+B5aKcsEDa7ZuIW1jqEgLO/9wy0rQebsnV6dmQ7/+z9y3pWx1ZX8ORJkwsngE4Jdw+gc2zT/leqCSoEXB2ATlCawPMobqHqem1SHpxJWkpWolEzWTsB+y4xKXA0KL1zQCGLjnJK/g6H5GYr8cnrGHR3rHglTY0fwXlWjFDLe7KpnFf7/b6TOu2iu9/XvaJs6cLSirEY4poqlHkNBNDvUBJwOMTq2nGsrB7TmM0lG24S8XwO6p1KI1JYoq8sRqiUmTHRmZT3iW4HNNuYDlhICgS9QZgkZuNqgVHOXl45GrWWVDL2dru4dOkKdnf3lHBdPn5CycNWp4myaoy5WPfE+kM2ihTNkknzAun2Jrobt6QEUV6+jNGdO1pbN1cX0TlxHOtnzyJ78UU019ZQ7yxgN1mWYkCMBuar61a85YoaeAVM/JFpobEHYwYagB4hds+wiMKEk3E5eKUx++qZIREozoSML5TgxwVBcxa7sACmWhHoq32XFSQyubYfKT4QCPcAOtVIlBQiEDxCRess922AHY/D7zH5YyxXA9A1D0qCflb0E653h63rPsEVrnn38/umQXG/b+/jedvq17fpNW96e90Hp1ijvwUojFXaHwHohz2/T+pz/2zNtlmLIPoKXl3Js5K8bPvYp3ES54eNL7+/w9brT+r6/HEKUO657gD0QslbFSC2m5JtJwBUFkzWZrLdo4zFQVawUXLNcJLUDddmRMlqMjL5dxbeHADQ707G3gtXP3gvjsDyT3psTB/vwQB0195F/dKNGcenHpORRP+6SJGMbB4ltQqyYRdX3nkHV175C0T7G3jmmWewfPY5NOaXlPTfHk4A9ChpYmGRRXMtybYbGM0ixEJ+135/gEGay8eq0z91ADrX8mkywMd1L5WMfsih6dcHDyayMJNrH+Na/nQ6HStUL0u04uq4j/Akr0FQPZdPtL27J/UdFr5HUgayH7o2skEKTsjuEiyM2LWtKuhfRL0Hvw1hk+37kNQJQg8d1TEqKkg8gE4l5xk3q2CfVAmEUYGur7Q77epofwcX3noTr77yCp4+eQLnf+klHH/hi+i2zqjAk95hrKJmQuN8xr5ozAURWloJYJuvbSPRFa9PvDe1GPAAem7a+3p5D8X25h/yZN+RVDeqJkvOnAd9cBZdU/mMfV7Hcu7GWs27O8j7PY19a5lkIJ7vh+79/HDt0YkcIpsbPrzHBUCXXzkFoPt2e8w38do1V/f3RX7w6+eDD8THY8sjAP1+AHqBKEms9zgHMGN4+usqUoHaSxCYpg1kEVE+TAWaK2dACfd7AOgPMgIO5DRcKzDNq4D0FcYLVKCjgoQH0HXerjBYcTLzEPqJDExncaH7jOo8si/y/cLiGJeLpI2aIsKEMYPyoQFy6ckJjIEY1/v2lPKpPNDuim6Yr5LIAGMKJ30vcpMrzNGJuYJkrb+u0H0aRD0gd+9NnXJ4RwD6g4y3x34btVKxORuC5tPvZ9W4HiBDWXcGvcLPRxWb5+G8szXX5V1dbo9/ZxFNf5RZ3oM5pGbd2i3Wa3QUbcg6W2ETS6NZb48A9Md+pH3qJ3gEoH/qj+DTO4HHGUCfJH3uD6DfK0EUJhhnbTcJFM34hkY5TFr6v01vM6nuvfs5Tidap8Gk8BvheYTbhedwLxDdM9BVMRgw0FMC6LDesJ8UgM6AnMD5D3/4Q10iwaXnnntOQR7ZegSnCZSxMpTV7Nz+Rz/6kRjfv/M7vyNQnYG9l0nnfaRM73e/+119jwnFF154QYE8gyICb2SwkznO38+dO6e/MUHA+yGnkYCYY6nyeATj33nnHbz77rtioP/e7/2egHFu99Of/lQgArcnM51JEjrePEfulyx0MmM/CQl3JvuvXua1TSTcPYDeIoDu+vhSktgKBQxIt3HsWeju/UMC6NMOyvRcmWW57gUQHAZwTzv4fr9hYthvQ2dn+mWpitmghgEf1hdHbIhKBanY52RBkbVk0qi1Vge1+SWzAU66Xcekym9WCCTsdXtioXNcLi0sYn5uzli2tcia5po7ZgC3oT/GNBiN0N/vaZyTgc4KaD6rWpygzb48CuQKJYkFLjJB4yqNBZdN5VMmkJOr8PwEAfT72VqftJ9+prOevdE77eJ4j3h/mKjjHOf95j2ijaCcO+2Bl833x/C21wAiG/P+uJRu8yPlfgA6E0IZ77evaHWOdbVSlYw75zkDw353X3Zt8d/8W7T//R9h6+23sZ3MIVk9IZt14T//FQy/eM5JxlFCsIf0zffxxP/ybWSvv4P9jdvoliOsPvssqr/1q9j4b34Pq08+iXJhDVvxgloLLJQl5tguYDBEkhDojgTscXwMevvYuH0bP/j+d/Du229ha2sT58+dwfraKtqtJmooBA6TvVerkj1MiXaC5gaYM9kZUX7btXqYVovwY98PNz8Ged/HADoVssX4c7dLPc2H2NjawdsfXFVgv7gwhydPntCzE1CdmwQx2TfqI631ic/LkgGjqCaJdhayVBoLqNWNURPX26hQapNJg8RJAgrQDy2Al6i0zzxgqGtwzERNYrYK2N9D2uf8HWiu8bwJ0tSzvu4R7cRu1xQmut199PomNd+Zm8fS6prsRJUAOkwecmtnB939fY27Y+snsLi0LHvA/qg0ALx/lSIzNiVli0epgcCjHCisP70H0JU4EQPdLs7MnD0JY6DfDaBXKY8oULdErdoQeH7r5i28//4VrQOLyyt44qmn0KSUalxBVnJMJQIBYmQ6l1o+QKMwMD0a9FD0ulprs/few/7Vq1oH362WqMx1sEjllZdfxvKZM1haO4l07iR7UyBGHbV8UQlzjjG1QXAKDyGAThDdM9ATD6CzyMhdmthh7uLJOvcy9xXeTwdi+wQTwbaRGFeFQPqhU+eolxHqPkXNgeIAZM+8kv3yfc/5L+Xc9UxGKHJjzhFEtzIFS2WbNgJ3dVDCfXqt86Nylk9p82W6p/pkLZu2q7P81lm2dxaAHvqMfj74uewBdEvwWamAZ6BTwl0sriMGemhgHvl7jWnXUohgB22L/ADHPPeKSjwR/t2vdWHP9FBlKwRFDhujj/yiZhxgVMbISgM6CZ4zOaziuGbd1HuY8EoHss8sFs3SgYoJ6dsmjiFiMqETJY/IJ4uphOB7P2haHQHon8Yz/riO+aEB9AqL1lybrnyAKOvZ+kgRntEAexsb+Nlf/Qd0r1+UX/nEcy9hYe0EqrU69rIY27v72NvrIml20Gy1UK8nqLLISwVZBZJqqYLvLv35bKSCuUarjSgxWWN6KQahfvyvDwOge5+IgAh9aq7tBNBZ3Mgfzj/Zm34f5XAgP1vfgfmPo1Gh+0G1ts7cAuYXFvS9vf19U0xqNpHEVMVgLSVBGPNdCKLzu2RMV6JR2Eb8/jfmEQLoJZ+lsxNFQfU68zmGOxu48NbP8MZPf4qvv/wlnH7hc2iffgZ7tSdUnEHfNRb4bf5ACKB7lbdRSX/EAVwfEkA/AGDrzFwrMRaKssCUvb3pyzqgjoAaFZrUcko+s8WT5bCPgmpLBNxdMZZYoV6hzhXKhmuFf/DjSPqQ4oXHCUDnmuELFT0YqMICKgy4mJJjnn6v7zF9/wH4eG1xBKAfAqAHLG4y0MegdWwKYPLWowpWjh1T4QjJC2q/l2YCkVVATvD8IwLomqWBSp6fU2HB3oG8MtufSXZ6Avj5PJUB6S5npR1XVKykWF0/LiZU+7u7AXS2I2OB9nQs4tcB/ivzF+TRvP9JdZ8wdvF5FbW2k2IHCxtT7drVIVnOcVwAZC23tA9XwOzJCv5ehGvYgfXsCEB/vIzORzmbRwygq+jekTt8LnBWTpSLNQH0IVsncu4kMaJmTT5LTCn3mnlqbOMpzESkJpLS7PMjAP2jDIJfjO8eAei/GM955lU+NgB60BM0XOjtpH3i2PcSnQBl0wB3eJHTCch7gdfh9+4KKGawjHVWAfDjvx86SSGYM+vm3wtonE7Ahr/7YMGD6eHvYm6QWcXFwCfkAgB9df045peXHzkDnQAEA+7XXntNyT6ySAlqE1DhtRBEJ+jNhYzAPpP0f/d3fyfG9+/+7u8KVGeQ7gEzBvjc/k//9E8VCH3+85+X3Dqrivk7A0RKMzFQoqNH4FxghwOV/TNV3zNA2xIM53F5Ljdu3MA3vvENPPvsszqnv/7rv1aygWA5GedMKjBp8p3vfEfH5LXwHEMAKhwDs94/tJnxkkppiqtXPsDmnTtKKtbJHnU9i0MAfVxZ/oAAujzgGa9ZCflwTt4viR/OyXslb+8HxM6ay+qR7Crvw7kWAujhfsN5w/mg4KNSwZDzJFcXKsn5tNptJM020JwfMyCt9zlJowXyoSWfhv0h8qEVZCzOz6PdaqNKJyw2KSxfc+y0s5CXJlVKCVL2Zeb8VJ/dUaGxQ9ZwPWIRRGTygK4CWIGLCiO8zTNGh0/8eJmi8bX64I03LTKpa0pNI7ZezATgCAnpeSi4cTLERSZwU8n6EYNKczQjsisca5cS7ga0GDh52JgZO7JB1fJhY97vh1XW6oPunqnkIAcDFdLQfnA+cy5TVYJ2ImRM+8SJt8UeVFAgSiY/g2u3VCQjq4jlKx6xvtQL47sChKiCnEA1QSVWhtcsmV+NyNImAE2WTYHU9QSr//GfIP/Tb+P9N9/E4o0Uy8ME83ML2PniKfRWOhpbg0aJPCqR7PRx6rWbKDe2sVvJcfXkPM5+4fNo/f2v4Po//wbm55fQjOeR5C3d3ySONL95PM9+5Rji8+nvW3HBm6/9EJfeuyCbcGxpDuurK1heWsBcs+aAv1IgKUEz2gUysqQAwh7ZSDRWzXY5OTj3bP1zEe9FSSjq6Zr6Bt96kIaBtAFzxvbi89va7eK967dVaNRs1MVAp91nMpssb8kTc0y54L6MaIvt+EW1gSipo1aro9paQtJoitFVqVECtIqiWkGaVFzCgMGTe7BOGc+YwgZ2cn7x/rFanu+rFZN15d/y/r4AGsqV818Bxb0uaoNd1Krcf4Gt7R3sdSn72Ed/mCvpRsn91eNPqG98lYnyKNY96Q1SZCMCPDHml5bQarNHeuxaE/DeV5TI5BwTQJsNrfc2bc/IJImZmI0KK0iw8zRwaFy1b6Kh6vVu9SbGuuPPADEINEjhojfQeLhz+zZ625uSnmULhOPH11RkNRLQnKtIQUVXHhQg03vkpEnJyM4NUMadn6B3+x2Nt+HlXSAtZCOTs+exfOoMFk6dRnr6PKpz84iSDrJiUXMljhtI4rYEbnQ13h5wjnvlAlZ3+CQXeyeOS12s+IiMb5HKAha5pAHHWoe8nhL9SqkWHBkDZYK/lRh1KjgyiSODxftrWWDfo0/JIrdvsdozFjfYuCSATla6t9GyLa5QxI2ucYFD6ANOr49+DZz2D+5lP6dt5b3W2dC/mN7usO/RFlhiSz0rLNk4Q8L9CEB/aE/tI3/Bj5exZCZ7KbuCTwEjtN0OKJAtdoWg0woHsqWOlc59WkHl48PqyUZVpKOa2qQIzCB7komsxNQ/inyENLUCJ/r8bEOiAiP5SRM1iIpjR6nvOecyexoGaheH+h02myd/Dt4e/M7EPxjbgI/8lI928DB3QDxd+av03Qy4dCuhYzZxDZgw0POIcuIsuiLz2eT94QB0FQyWKSqjVMWIl7//LWxceE1+78lnvoBjT5zG/MoK9kc1bO3uY2d3D825JRXxEUCv16pWiF3k8icYNxJAJ4hJH4cKNRUW1lGphz7moePqYe7A3dvaejgBXfwWhymee3le+o9UWOGcYgEOfZBWq412qyU2Fj9jG45KTPDF/Ge+BKDnIzF4WTi6ukI1qLbuRZLUXMFchEoZm8xvxsLAirUGYrEmPRr5MiOMIrL4p16zwwlUyonNcnpIh944srj7iSXU2bqlxp4wTs49ce81h72ce5XxkLW7i2L6D5mKVTdufIDrVy5je2sT3/j617B26hQqi8ewV3tyDKAnHEPipxEmZ6Gzwem+fDuXzo4H0KUrZOcyjqAoRcvWPZbuz8y9dudr/8pCBcjbRNZ4IhXPeE4KW/RfdApGDhB4Xq+Z/DOLFenPpENdnxR36Nf5tjaUXQ7vqjsRX4Pk/xQOZf+etvZhlRA+2si//7fDvJ33u7zaoC9K41rKgpHP2usIQJ8FoNvUIwtbRAgPoHNsOl9XkUU1wsramvynvgqjuyjYfsgD6Bz3UgwrQSlyz7D2PdAPjJXAXh0w8S5OuWtcOdXAca7KqXR4drfCWMXhbnXzim/Mc7n2f1oDXSspUzg0WgbXOlMd9BPXtWAbW52xEKJrO+FsTXiuThlR66N+XFschU5W6D62A04dyRspL88uezjepzHU/b0x228vX3QTtiGxa3F2j+v8EQP9s2aaZp/vxwig+zUqCtjooyqLZb3K3MH2CBx7vjCD/9IGZH5RYxKr4QD0Zh2oW9FNRn/AFegnSNS6ka8jAP3nYzg+yqs4AtAf5d19zPf9WAHogezMJAk4Yex48CsEakKALFzop0HAMNEUbhc+Hv8dn4DyTk8I1B2IN9z5+qBkevtpQGkMTjhn6UEB9GlA0ANEIYDu3zNIVjAsIIgSZTlCBvonBaATmCDg/cYbbyj45rUyUGeygSA6QTGeJ5k1BKcJmL3yyiuSZicD/eTJk/qbv0esGiVj/E/+5E8ECvzmb/6mvicpFgIzQZ/H8HefbPT3jNsxieDZ8XQcee/Yq/3ll18Ws5zH/da3vqV9skceP2PQRQD9r/7qrwTMk21KtvqsV/hc7wUg39c00IEl2JJluEIGOiXc+300QgC9QXaEAb0eRJrFQOexCET5nsMGnh8E0MM5M2v+cB8+SJ2eQ+HYn54/OnYgeRvuIwx6/Xb3mm/TALoPlH0Kw+9vll1gX2smWunSD1hJy363Fah/XLvTQdLqII+bDsCZyEkxqZsPMt37IqP0srGdmXyqUXZUvekmgYLLfuheDUeWsBr2yVzf0W3j82IvagOqK9avV0kT32PPK7U72xdEJAaqWYWviQla+DGuftYvHy+ADvZAdxLu0+DMtM0Ln334PP14mX726tlHNkVmDGW+eL/YpoGKEix04Xw8e/asilk4531RjB+P/jhh/1gB6EyUuWrtmgfQBa4x4DuYIKcEPgE4JRrZxqthvYAJNsZO8lz7ZP9fgrKvvIrh3/wAl998E8dfvYGFS1sY9XvIVjsYxEC338NmfYQsqaBdVvHETgWNKMFgfRHXXz6LJ3/pRdS/+iJufOPzAkfmR3WsDKwlxIhAfmwtGlhNLllpsWaH6HV3BWhevvg2bly9IsCUMqUriwtYXzuGlYW25NpJpq9Frr8842/1MCcCnqCI6oE6xaSaXWuGY+v6e1ojk8VJCnOfXu2CfWkF0AhkNwB3d3+Ay7e3VIxEAPvkcYK3x1GP2WfO+s0JPCdgzHkYWS9xPceYEqhNNBpNVDvLiOpNybijWjNR80qJASVYpRpRSup3nHTwEtVKsSqUTAAAIABJREFUCBrInqhfqbVNiCvsm2tzpEj7Yn+rz9twgN7+PgZ7O0j2N5T0Zi/xjc1NJVnY43SYjVRQtbRyDOtPnNKzIgOdPdp5fCZL2StVLSAaTSQ1u7ec0ixO4PAr+z2Uo9x+xHjPxHovcp6Lk7cfWUEC6VuU+NQ9CWBlwf8C0H0yxd5vl00My1jjpHv7Fu7cuoW9nS3MVwusHVvVz+J8w54he88zqcrz448romDaAqVJHvLEK67qpJ7+GOnuW1I8aP34Fka3dnU/KgsnsHT8CcyffQrp538JjdVjqLaX0MUiYhZBJC0kySIqVWe/1L8cQDYCmGDnfWvFGNVd8USF0L5fi2x8cFTGfK4uGaPn6lq/DKUckKKXp9hlARDHbb2GqN1Eu95GO4rRdIUhlnI2qbdo3KdPVzxmYZS5MfiZiKMcNI9DIKAksM4CB8ca11qjMqSDSaVwXQzXHyXkHNA5vU249k+vu+HaFdrbcF2c5Tse5gvb+jBpv6D6DAegz5JwPwLQ7+uZfewbeMl2zyjnWKNv65k/oa/PZx8y0MPxKb/AtSjyfsHjBKAPswjD3BJY6nvumOc0PFQEYoFamvaR5abUQT6nfNtKReoqHv6uUsHDQVeUnpYtJoDuE9FawGY8poDZGrLD7t7yoH/gj/WxP/ijHR56BwSZu4JP9hX3ALqB6Pb/MYBeqSKP6laISQA9coy9fIBK3jcguL8HZAM0qIL2+l/ixhs/wAeXLuHYmfM4cfppnHjySfTQxJ2dLrZ3djG3vGYAei1Bo5GoqCPPhlqfGT/u93pK4qrdWLsj30pKPY8QQJcf5/IOd/USdeP9QFTnZIKtR7S1OvCtyGhf+FOv1eR/F9EIRc36pHMNYJzLbamcte+ApxPHT6DT7mj9bTVaAsm1RhZVrZkE26ulK44hgF5aAQ/X92FhzMUDL63vd09UxlizZMxnDRYWqe4HAHrdgeZs1eQB9HB/xObZQ5XxXI1+SJmpiP7SxbfkO7XaLXztV76KheUl5HELe/VTAtDpw8bl0EHmbEbhJdzp/zopWDbHccl3js3SvVds504+KjMB6nKJYgOWZNccC9Yz0E0On39zRa5yo2wdZzEln7P8WMWCrliqnqjlEcc7iz5oP6VqNhhKmUrP2YFimie+H7o5nPY6hHUelh7R1j4OAPp0Tm26uMxfK7dj0QvXHd+S77Nkeo8A9MMBdLVeYkyZsDjcMVPHADpjy0jKm5yDvT1TFyOATgBYhYmcdx5AP6hjeLcT4bFqP5f9lFGMY36IXI+xWtjdpC9NMSpq8TuK5wJVKoLUzjbk/h0/c4oqVvtqcbqRyO2Y5tbYftQKcIxgH5TA9qzzscUVwhjEOKEt9m2rQkl6p+Ko4zAeddeve+jsl299xT+S1etNywEA3RlDlW27nbCgoRoUTn2W5ufRud69rn8cEu4Ezf266RUPeKQsYuGY5RXkqWsqcezbHBjnSZ0eKOeSxiFzVc2a4QbNOkoPoFdYsGLbJGUybt95BKAfjez73YEjAP1+d+jn+O+PE4AuppBbtMNb7llyBNAFVjnHIXSOD25vRjRMOPpegoeBm+HnPlnFfXqAbhrUCxOloXyUErVBRaE/1xA4usvJ8k7YjAKCsALQX+M0gO77glrizPqLewCdnw0zCqNGYnB+UgA6r5HAue8vzh7jfM/ghVLuX/nKVwSm84dMcwLoZKsTdGcvckq+c5FjIM8XA1z2Hv7zP/9zsVF/67d+S38ToOHAFM+2CROGvFdeCpOfE5Bj8oNAPY9JMJ7BJoH+L37xi9o3f/+jP/ojgXVf+9rXJNXOZAITC9/73vfktJL9/uKLL85k+Bw2xh7ajBwA0C8ZA/0AgB6jTQDdSX2TcelZpdMS7nLqHxJA92Pej7dwDPtrCceyv++z5o8PKnzA6+fMLIDgMNaeksOsuJ8GNeTMW+UrX37f/r0/NjhOHEt8kKXIKO9cAZrtNtrz86g228grTNOStUhnzAE8GcG2TIUXBF5rsTlgAoh8pOLtFuewYxXwPHrDHvqDvqS30/4+kiRGo1ZHs27McPWLSg2oUe9Gsq045rk/F5AICxonx1zw5JImnt0pcNJX+37cALo6NB/sgR4+f2/zvK0LC4r8mJBT6xN/nknq2/G6Smduy+/SbnCus2CGc47FK08++aTmHOerB9Cn51k4XpVYqlZQOln9+wPoJuHOMaH8W7Nm9oUsucSULGRfGXizgOX6TcQX3wPefBP49s8wfOUt7Fx5F71WHXnCTs8ltltAGgO1rMSx2ylWV9fReeFZlP/wS6i89AWkzz+NnWeOI0WKZlbFyrDJhn5WDYsC9Xpt3KtZ9zsfore/K/u1efMqtjZuS8J99/YNzHfaOHF8HWtLc/oe5cgb8QTwBpMMDGajBJXEGBjW3sEGlhRLAgPl7yWZ9xyLKnBwADqjFfan1ZglsJEYmL0/yHB9a0/tMAiUE0BncrlZY0BiAL4H0DXGq8bk1ituI643JZla6aygUmsAVaWirT81CvQb7vkUJaqUlON3XTW+JQONUcMEAxnv7DduCW0D0GUTR2QNMWEAjAjC7u+jv7sNbF/XOaZZhlu3bkuWfTBMkRfQ+FtdW8eJU2e13kRxgqhqcpAE+qXyoNYQ7sfurmtNUALZUMoS+iFwzn6UZKKn+6YWk6X6XPOGTHTP0D8EQKcdl5RfpYKtUQO9UUXA063338PmxgaKLMXTJ1ZwYn1NUvpUkyCAKoZmpVDyO6OMPqVuKeceNxBJDYCJnRLlyEbCXPVtVLMPsLe1hcYPb2D/g1u4vbmNbqWN+eVjWDh9BukXv4ylJ55Ec+EYdqMVxDUCDm3U68sHAXRmSgieS9oeyFsxioYrfJsBoPu+517CPcpHelY7e3vY2N6WP7C5t4s7ac961C8uoLNm/sRaZwFLtZZTkHBKHk7+2WWd1A5hkvCxpDEZF1QKEMjAQpnUybk7Jq/GTwCgh/Znlj/IzzhGvO0Lt5n2Bab9Vb/mTm8Xro3++NOgffidyX4n6hEeQNc6qYVlIuGOhAVDRxLu0/f9Uf9O1RUWaPLFMcOiMfrFfBZ8Tupb7FjptEfex/IJVO/7TgPofq2cFUc86muatf/+sIJBZgpRzbkWai3zg/IsRToc2HWOKKtsgFAjoTNVSrEDWWpFhizGdQUhKpykT8i1WcVnriDLmeC7zuEIQP80HvuHOubDAuijasO1PzIAXcVLoyGivC/grLe9gdGwJ6Z5dPXHuP763+Lvvv99zK2fxhNnzuHpc8+gV21jY3tPrVnYooStTwxAjzU202FfazSLGAmgUz6bvmmrM68YWwDeYwSgV6rmUxtwaj6g/7H2PgRaDUAfjProZrsqgKSfzbWU13n92jXsbu9onT1z6sy4nVKeWqEZ959EdRWoyQ+DFS8wfsn6DjRnnGQuxsHXpwSgUxmMz7M1X0deZFK7+tlPfyiFgXPnn8X5L/0S2vUa8jxCt3UWBVsMlSMYA53Fd6MJgC6b4loRPSSAnicGjgl8M0TM0ecmgOEYQNedc4oiKkqoGEFCILoBVVG9hrhmvmmzkSBhDER1Ifp8QWsQFT0QQHQKJfIlpgD8u3yUAE58nAB0rnk+zqRv630uXyzgVcuobsi1k/mcz9rrCEC/N4DO+JVtDDyATrk02TlV4laxvL4uoLi3u6t5/3ED6ON5O9WmKSQ8hHmpGgu8HFguENkxyccxuAqcHShO++CIBvTY/VwfM7eZ+xKJw4GHag/myqgmnQSntXfGvyeuCMpajBkTX2Cka/MW5neo/ki5azHWAwCdcR3tPb/Lz0XqISmBRcmuNucIQP+sWZ2PcL4fEwP9MAB9iNwAdFdEKxUEqrD4nBaXMzevqFCXuvWRLcrQTOQPRo2alCb5IkPdEwqiUYRIk++Igf4RRsAvzFePAPRfmEd994U+jgD63Wfp0CMnh8O/TwPSYTIz/P40KycEwmclQMN9h0nNEJwJt/HOxmHH99uG5/QwALq/zulk6YRx7vp3elCKYEfKxL8lyCnbRdYY6y1XV1ewevwEFpZXxhKwB/oE3lUIbq7P5GOrQZ6+p7OAVQ+GsSe5B6wJrPhEHv9l4E3JdALRrA5+/fXXxwA6A3gucuo97CTXCaqRgU6Qmyx1z1Dn8b00u/qDpakATr5ntWn47AhAE8znubCggEA9z+UnP/mJeqpTlp37/cM//EMFW1/96le1Dc+FLHgC6NyeSROed9h32T/je42Fe/3trnFPSVmyJSXhfhmbdzYx6PdQj5kgIkO1ihaZd74HOpmecqarJsVEQMnJNBtONgF4KqL2mQMSzgn/+yyTGILddwXXhzDMpxP+hwHo/r6EBSvT8+wusN1VGwqrImPB5R4obWW1OOyBpcoB3SPJejmwcKiq5VIy55RvpwQj+8dJ7Nn317S7o9/FSmQfalBeOxbznEGbEh9OPnp8T5zktViSZJ4P2G95iFZssqwmleXqKh1wE6hw2fMIbrBdt12TO6XgX8fL8RXK3JIAOvtdOwl3uw8HJdy9DCT7M99Lwl330viad1VXh6D4tE3w4+h+APr4HhLgInicZWK7MHFH8Jz3js+Jx+Ic5FwkKMs5yqpzAg+8VjKXWTzE7Rnk8fkM6wWy2J5RbZQgKmyM1DP2PeP7Euyz7JlNrEFloCqk2OG6lDyv1Bs6N7JJioqxjctBF/neJtI7m4jeuILe2x/g2gfvYXh9E4OtXfSHA2T1SLJyrbk5LDx5AseOn8D82ScRfeEc6mtrwOIChq02RkWOOI/QzhLZ5bySIo9yVx2fo8yZ/MrEoEp7VkE/2N1Av7tr9+raZfU5nOt0cPrJJ/RvnLD/X2H7YGFCwR6g7O1EkNQY7dPyb+q1JhB4IvXmdLjtGThxeI7VwrGUxeqV7FsFaTbEzv6O7Gs/HWBpbRmnTp/GQr2Jugts9tiPqkKQqI4OWqiVNZPO6yxIASJuNrA7FyOLTZlhYReIRhyDKUbVPZTpAGWaSWZcs4RAPNcI9U5voVJvolSxA+ex2b8IsSRBzcYwUUlWzghIB8bgyYbItm6pyGWzv4sL/ZvoD/sCWTu1WIop64trOLFwXCyHUdLGKCbLmhUKhOcp/V9BwuHDcSU5cad+wGvLCrsGAkEJxyMl03NUhjw+C976yIY7Suz0Rl0MqwOdd3NU6offa6RVNCipQNn2OEEWWcHMqFJge3cHt2/dxNbGhuw/gbcnjq+hw7YULOYYGYDO71pQKX68fo+oyqFn46RWOd+VSCVjShrsYsnPX/ohelcu4vbVK+huvC8Z22RpGaPPvYSVJ05h/uQZpE9+HgOOLXZEb65gbn4ONTQRpa7AoKiy2b3kw3dbbHFQIKnUUM8qiLKKsPW4TnvKmZjjTvUWhhigV+zj/f5FXLh0AVevXMX+NnvU7mFnh0D6ltb69koTc2ttzM/N4cnl8zh77HOyE6eT41iqzCFDhla/hvqojmqjjopkJmyNyOsm8zYqmYhOxYRFmiPep1pAjmpeoJVHqBDMjEvkVWOeTfs93gZOF/bM8kdnra/BEjre/73WWTuOjWlb83yqyi0PU0Wk4/Mjy6YwP85LuGtfSYxKzdYO9kAfuTXFT3vBBNkIBdsfZBnijJCRnYJs5yzG76wL/QX5zLcl8UWg3mcPE5ICrsS6Ti1pyV7frlerCnRcaxYv+clb50H16dhgOka4ly93r0dgDS/MPwl52GoxYyPTqTBwTaiAIJ35ApOklZSCFCswIauSJfsepZ0lSV/TGs1WM3wN+3309/fNX2eTkYQM2IYVE8kmkeUaMNDlj7hx7nw9kanG1KvDGOhTV37omPUe0mT7o+H9yU7cAwV9h7QOMmUWJ+xeYYGea03k1EashcdI/hsL1QiQqiiyfxs3Lr6J//RXf43OaBun1hZx/rnnkI9K9PZ76OVA49RLiGoN+dN50pE/RQWbSn8LN65fVzuWxU5D/kG9s4iy1pJUNpVvSHR6FC/6LraKu2v23ut4LbB2Tf6l1gZlIXvN2JEv+gIqKKQSVi1By8XK+c4NpNffxPVr17HCVm9Lq3jj9deRUwWoWpM//uznfwknnjiNapVMa9OHkB2iSpWLWxRa2nSXqosZElPQuesVPuTgj3ez0g+ffVGRIsl3UaFyU7WJLF5SjJ4WMUtT5f/WyhRJyaLPEq1iG7UR22mxLdEI3d0tXL7wLt7fHGD+2Am89OWvoVx5GklzTlL0OddKb7+8+owY5QdGaPBMfFskX0RpwPjkCiYxh28xZbbWsfEVz3pQzS+rbq339zWQRtZYcJ8TLPBKUu3lJdTbLY192lAWBaaDoVoTycehhLVaPFmRkm8rJrl5175L2J0jklj7JVMZKFnc6hTDHsU4/7D7lGqJI1T49VGxDsFTKkYUFhOxgMsTT3wLA1+g5tdX/n26mP/DntdH/d5nGUBHRIl1tm8qMR8lyvHlvQHqhfWuZ/RI4EvqO/Q53RouF92zk718cwDMyZbJ7yDloVQLNhEsmCtxLdg49hmvL66uIh8MsbdxR7kcngsZsvx+OI3lQ+mYLlaaMjuhPLmfs+N/A3b6OAbQZ4796t7TthWVQLHQ1c14PUE7vPM/3LmI+OEJVkFhtTOuzheyc2dB4QGm+QwbG16Wj4u1f2d3xjkoF0P48RtcjjPy7i++8EeW0uwej2Hwub38O/3rTmDagk447R91xhx9/1O9A8FcCJ/9+P19nOnxn0M1lOC9Znzg/3sdG42fqbGlWKRi47KIrT0j7X9UTzCqWsw1ZA90Zi6Y0wmqw44Y6J/qKPpMHPwIQP9MPKZHc5KPG4A+2656iCNYeAO52WkAUEba/X0a9AtB8fCOztr+QcH2wxiz/jymn9zDAuizztMD0OG/PkhjMo4gEgF0yUc7BjorygniLKx4AD2gtobe4AGXZ9rFOQigzwLPxw6Tk/4lc5fgAB1nOslkgZMBTtl0skpfeuklJeDIAmcl+G//9m+ryp2AmZdlZvBORuqf/dmf6W+UcCcA7oF6bkdwnAk4stMYJPGYrKb3gDqBBX5OsJwgD+WFuZDy/Hhsngf7nRNE/+M//mOxzr/0pS8Zw6DVUgKBvdF5rtyG23rmz4POzocH0MlQzHD18mVsbW7qGutsH+sW/iaTrHJymf82JhnBEPZu9u/HjHxruOR8butfbL76QbWG6fHmf3/Qcw8Tu7PGejhm7gLFpxz26bmsK/DyvCHiEDRTUvzgVSoECFp1YkFQwBVupGLjRpJobLU6knEX25ZJWKeEEY7jCaueDhdB1MgSCQzoXAJZ58o25pkVcXBcMTnOJDn73i3Uraf1g778vfNFJ/e6Vww0DRBlAGrsm0cBoD+orQ2fezhupp89f/eAAp8R7xXHOG2E+sGSYZFlmtdMcDDZcebMGSwuLQn84z3m3OfnvE8ErgWg12roN3OkbH5OVl9Ws6rSEmhmCaKRAej1kYMKKAFXpojEjKa8OJNFBYpqjLLWNFWAuI4ypvIAwfQMeTk0xtONbQyv38GdmzeRX7yJdGMbg34fSCLE7J+5OIfGM09i7tgKmsdWEJ1cQ0IQj4nZwhiG7MteJ+pK8DUiWJxZv3cWOGQ2jvLuNrLenq65HOxilPb1+c1rl7G3s6MA4fjamhgWzVZb8uhMHjBxSVBEah3Ubs4GVp2vZJvJt3EuGJjqE9JOyUE9LN2IpVS4i34rohPRbqgJgVWbj4boD3akNLLT20NjqSM7udKeR9sxnLcrJXrsZ1uvYz5voY2mQJR4fhHVVhuoxbjTKZBWS8TDHCs3B6h2+0gH29gZXsHu1h30tneQ7ezpGTfm5tBeXVWRQm3lGOLlY0haLeSjGsrCWhlUygRlYXNbpoOATEYAu69YS8mX7jb2tjZxfW8Db2TXkI4yNOMIx9rWduRYZxWrtWUgSZDHHWRVY/EXRRWFk51rjCj/ZXkFKg+I5Z2XaJWRgHWaqLzh6piY6COLnwB+TsniLYHCu/kOuiwUKEvMZQU6mT2fuUGC1tBA872khqHY+QSeNrG5eUtFahwXXOO8sgvHjwBiJowCG/+gc3NUrqKszOm7y5t/g9HNC9i9fhndy69i2N3EME7QO3UOC2vrmD/1NKIv/CoygWhVVOuLUnBpRwtojhaAel3PATl/gK32APvNHDXU0BnGiFOy94CoUYL53LSS4r34Am4PbuPazjX87a3v42cX38T1q9eRd1MBFWm/j3S/a72UOxHiOaDZrOHkwufw1NoX1Wbly6sv4pnOGQXGc/tNNEcNAXhKC4/Ynx2g8AMLEQigp5WhJfvSHM1dSvZmiNMC8wMusAmypECauJYKM0D06bV02v+8t+0/BE045EvTgOm9fN3Q7qrRgRuzpjzp5n0AoI+qEXK3WJUua8i5chBAz03w8ghAn/mEZj17Pz5U/EJ1KOcj8HfaRPWxdT/TSkqhH/YoGeWcvyyCsZcgMr2L1IfaF9f49wd7eBZca+hjlSXSMQhE22drRL1ZR7PTGBcdcs3Sfej1tWZyPSODicVenNdsn+PZXeNoJUzOhf02VTz4oN7V0Xa/yHegNtrHnRsf4NVXXkFx+VWs1Ec49/TToFQ81RBYINc8/2soqnWkRRWDZMmch3Qflb2bYGE4fbOVds3aCjXnVVgnX5/eFvVoH8HLSlEMQJ+Uk/D9pDjalRCMj07bwvPq7loLKcaJ9aRqxTosPq0n1hf91nso3nsVZOquPXEai6vrUoVrLK2h2pqXYtv5l76ME2eeVjzFnvMlC/kIlLAVj5PbnxTdu4IugbtaPR7BHQHi0RBz6R0V8mRxB91kTTZlgBr2ozmLD0DArid/qJNeRzvflM876u9g8/plvPvGG9hrncT60y/gC7/8Ney2n0aZtK31TzEY28CP8wIMsDIwPVwXeAwfF00fj9tN2/7pNcW38KixsIN+Mf0dFjtQiYC5mG7P2vw5BSkrMq2oQMmYpWbr9XeuBK79EQtR2IZIxVzVxClEfZx35KPta1wgOJVD8PeD18P1hf8yRhJgW5bK7XAdDgF07zcfAeir+Oof/AE658+jaFv7tF61jiHVw9RmqYeqoCcyOAlqcUxHqOZtxYUKuKuF2uVFRYmFal2xStYboOHQcX6Ff5OP+iEAdIvhgLRKyXBTYxixfQGV4uJYfsTc0hLS/R52b9628y50Wgdemls2GfU5cbS7ikKdvzGdxtHvIYDu9hx+7g/G41Bl7tGsEJRBZwHMo9m7qcHenY+fNXMPlvM+2Nw+ct8e7D4dbeXuwFQswE+n56aK41XTYW3rqPrCokcC6LnC+gSDUaZ8Dd+XKi63/R8B6Ecj7X534AhAv98d+jn++2cZQA8dkvB9mLialVQ87HEelvC63/bToNK9ji8DP90nx68FMyTc/b7CfYYybOF7L3+vXlcE0ClNIga6SbgrsX78OBZXVoOK8GC5uQvcm3aBzKMMz+mwBDGPa33XCgPznASRgK1+XwzTH//4xwpiCIiTVU4Qm72PCaCzBzpBMc+8YfUwv8Me5GSfUm6dwLYHzrgd/07AnMA8j0tWO1nrBO4ZMD3zzDOSpnv77bcFovvnQHDu4sWL+PrXv45f//Vf179kmvO8z58/L5Y8gyzujxLyBPbPnTunvz1sgPWgILSGhBjon00AfdbcnJ5HDzM3FZ+4+TGrStX6xbn0blDiqiQTiwqYLKFsM/ttk03OdI76FjfQbHVMjtlX1LvjTAO/ZKAY2MtkkQGMig/JWJbkOjDKGaT3DeBhUsoxYuLKCO2ILLMPt5jc8145uSIPoJMVS+BwGkD3/aatZ5B5iPdloGs7cRDG8yW0YR/V1oaKA74YhvdN/eadqkaa5wLQCTDyh4UvS8vL6Mx1xokmJX5oYwhMOKbcoJ4J8OIryWuoOgC9TgDdMdAJoPs+yRRPdzQQkCwrkKNSxYhy3fU6qrUmyqRpgXJSohK7e7ifA90hQND89j4qfE+Gh/T4I6CeAPM1oNVA2W6iWGjLNpO1nOWWgEyKCPWRk4GsZiiqucZnNEoxSgdiT+R7WwLQWVBQzXuojFLZx83bN7G1eQf9Xk/gA23csbV1kxV1agwmh26JseoodQx0hhaub5trj8LxbVbfWH/Gs/FV+qZEoLEggMUkO60oh4m9DGnexbvvvos7u1sY1Sqy6+vzS1ioG+C8E5FBbT0yW8M6OtUO5leWgc6CAEo+v51WoYrhuJ9h/v3bKK9dx86ND/Duxlu4+P5FXKe0/41bWFxcxOrJkzh57hxOnjyB+TNPoX36LDprayijFkrUNQ9KAegcG0aaoVoF2TagHKtPY+R9dDc2cG37Jl5PryqRMtes48R8R2vHQnMRc9V5JQ3zqAFCv3wOWcb9M1EDtCKo9zpfGa8zK5ARfKUstkvBku0szHFUCEBXj/tiiKLcVRJvJ9vGdrGJNM3QHGTopCOtQ/Mp75e1EdipxgLQWfBw/eoFbG/dlq3hPeU9YWEZgXS+fM/TsEglnL+zrJGf06NyBUXZ1iYr3R+j1r2O0dYGeld/hJ3b17DR7+P/Z+/NYiQ70+ywc7fY18yMzKzMqsraue9sdjeb0+xR98jjkWxDGvjBfjBg6MUPerEAA7L97g2yDBgeWJBsa2DDhgEthi2NRqOZnqVnplc22WRzrWLtWbmvsd/dON9//8ibwdyiWNXFIiOIZGZl3rhx73//5fu/851zVkp1OKUySnMLyL/0JvLlCqxMAYFRkMKuijOBiewsrFIJBrL0SRAAvVUK0M0rJnfFc6R4hFNlaEbM9SKwXXxgfohPlj7B+5++jz+99n0sri2ivduC6SqlBMeyUGTFOIBO2EU7bLELoebMo1G8KH3ve0/9Gl4//zWcqp1CxS+CY19e9LGP1XzhZvcA9MD0EwDdR67lirIDAfQyAXTblvnEtf1Bs40aMx49+3++pNdx6+ne+jkG0O9vFR7tXZrJxnGt42AtL8vxqpkpLr1dAAAgAElEQVTnfC5cu/g3ftdfBxXQjRQ/jna5g6MVgJ6AXcJ4TQD0FHhnimC6iiMIlg/iomQNpgKWK1YQVJSwYNrKEoUAeq6oZNspF8oCFa71HGeqIHG/BCgnbZ2EPgxAT9/mGEC/z4f+FXub47fQ3V0XUHjprd8H2utoTE2hmHXEDsoq1TH1/HfhxTZ6AeBnWXRuInY7iHZX4PsexbpRdgzxzI7tPFwjq5RehHWdMK8fcLveD4AubGzPQ3NnW81DXDcLtFqhPZEtgKkUrK7egHHnXSlUn1+4gJnTC7j+6XUUpmaBbBHXrl7DxWdfwtzCRWRzWfgiV554fx8FoMv8weMeEoAeeyiHTSkscI28WMnIPRtZ9OyK7NfyRh959GXbU+zfQ54Aei6H/updLN+4Jup39Se+jvkrz2Ph8lMIGs+gE5hwe13kHdpGPOAHqfezGrRO9p7an56flraq0mDvQYWQujgu/Z3vD3M5KSalOpflZBQjNAjQ7ahCJc69GqjnvoF+6ApMj2WfIAoqcbIakNXNfVViixQRQOc++Av0OgxA1yQTKapICtoZH+t1lqCJlntPEyJ0ocKvYs09rhkfVwb6QwfQk4Yj8C5biygSAJ1gulbzYY6wXKvBbXewmwDoTmzA1hTW5Bx8zsJelw2SZr9/duBLFlQO2h+vawvB5O1y1oMAdBmb+4nvxzz+0fYF5ggA+uh9O6WqITd4+MQ4BtCPG9Xjv3/uFhgD6J+7Cccn+HwtMAbQP1/7Pdbv/qoA6MOBwnHJxn1JmQOq+YbPNwy26fcflWA97Jr0RkhCtCFQXf9Ng0v6O38vPycS5hpA54ZMJNxjBaCTgV4jA117tqbrtR4ggM4KfYLZ/OIGhUl9LY/OhBlBboLYfAkgVq9LtfudO3fwW7/1W8IyZWW/3jhKBX27jbfeeku8Ivk3Msa1hzmBNYLvZLYTbOL7yS7XVcdShVouC+DOZAHPwYQez8n3vP322+LLTrCc1/rRRx9JYo/nIPDO9/M977zzjkjD8ne87jGAfvz0N8pYS/d5feZ94yTNONo3LlVxh+rCe1WyZERpv2CfTAxKJrOwwzQT8LyAbKG4J8Wf2qvsI7jLboD/S8qShVWRJIiZROLGzQ/g9vvodXvwXOVpTHBdGGUE12LFeL2f13EAuqSzE1k/MtApkWrZlLZWleJawl0kYQX4T3gqx0m43weAfthceNDz1Cw7XruWq9WejXpscVNMNQmOPxbJcCyWymXUJ+oypnVxjiTxbeUPzXGfYfsnBQymMKYVAz0ga0b7jxkKxFMJT1e2z0woZi36C1Ly0Ifb84UdmCvVkC1PCArbdchKUkUFmSCGQyY7AVo3hElwVtotARnYkbKK2R6ZFkKydwQ45WFO4t1kwYnJMOa1eIDpK1+zwEPY74pUu9feht9TXrgZpi9Flgpo724LgM45d3NjE1NTDcyfPo3p2XklU8gKf4c+l4EoIThJmkD1qT0AXSmvaWnnhBGQ4t4IaC7SbATgNEORxycV6WStxH0s3l3EytY6dvptAbbnpmYwVa7JvfUtB4HliIqDHWeRL1RQazQAyvXyswMPgd9C0O8iXt1E7qcfYfPTm+jeuIvK1RW4zSbabge7QQ+FQh5WKY+4kpd52lk4A+fSBZTOnIF55RLiM/MwmCTN5+HZBOfphU7vOY7XGCY9daWoIEKm14O/vY2N9jY+NNswMw4q+YL4abN4qgAbhcTOM7YStoUecyzCiALExFWJvFP5pVhCnMnBIrieJDSYnHEd1ffIgMh7LJCiN7oPK1Tyki1vG9uuAsTtXh8Z11UM9CCDPIstYmDLjEEpfPaDpRufwO20ZF3jGsovtoXIcAeUh1c+3sOg3EHzrMqH7M1QZkwJZaWQUIo2YIeUz++iv3oVa8t3sLq6gp1OU/6eq0xg4tILmDk1B6fcwJY5IUVEmUoDlZmLmGg0YGfyYoHA2bnveOhZLrzYQ90roRDkFEMfrgDofaOPH/R/iB99+GP87L2f4r3N99B227ACE1W/gHwuj1q5gtlaQ+bapeYy7u4swrQMmBGfVkkK7f7KlV/Dd595Ey889SKmgzryflZkXDMZsssc4YG4jmKwUBYuMHxElPz1A2S7fbHDMd0A5R4pKxY8O4abSLgflXxKz9cnT1KNlihLJ4yPWlOG144xA/1+VuDR38Mxx7bnGNTrmy4SI6guSiKJ/RBjZO3Vmi4qS8f7w+vnyfvVaNe+T8JdGJJ7ALpOGicCp0rhgkCL9svkPMsixVAB6DK/2g6cXE7WUCfrwM4o0M33XPS7SjWKPr2UlJZCRinYUsoZYg6SyKweB6Cn7M1Hu+Hx0V+5FsjEXcRuG+1mE5/++A+wsfipAIqTlQImqhVMzMxh4vwL8COgHwBBdlLW7cB10d3dVqonVAJDiEK+IAW5XqBUJLh+xFq6/AG37P0A6KLw0O9LjMifqe5QLRclfrJtS1jFVH5zV2/BXr2Ge/cWMTN3FlOn5nH9+g3kapNApiDA+qVnX8aZC5dkbfVi5cMt0XOi9DXYE8lvOf41zZOziI4ZH2yj0ESnaHgSS1EtoG0UZCcYmqrYkfNHNu4jE5NJDuSCHWTjjhTE3fr4A9y7eQObW5u4+NpvYO7CU6hOzQBTl9H2IvS6HeQzVHa7353b4fcqc3siOa6V9jSAzr9p4oGopyXKaTqW02vEIO+T5H90oSS/i2C/4wiAns8XlfUUiyo9VbSUBtFZNJKhspplJSWzCYCegOgKWBezIik6jGiXwEDtC/Q6DkBn2/G+ue5ynDKu53eOieGXLlQ4KH/3KG55DKDvgdGUXlfA9J56AytcPMozM26II/RIGWKOJ5uVuapYLqPXaguAzmebBtDTcdQAQNeiGQcAxHtAeeIZmHQIfU3p/nEYgK6OOemcMtq+INFfPHE3HSWOVJYpe9d95B7oMyUGx1/SmIF+fBuNj0i1wBhAH3eHR9wCYwD9ET+AR/nxXzYAfbgtB6ybxEtQxV1q1h1OQOqgWZ9jGLzWv08fpwGHo57hYeDXSQB0fZ1HAef6/LLJ8n1JvmsJ92EGemN2FtWEgS5yPGlfsgcIoDMpRrDr2rVrAn5xY8bkPtnbvG9u3ii1zmQ/AWluYgiO83gC2QTGCQrw+hkAEyjjhoeMAX7xvZqlzvvXMvE8T7VaxYULF+TzDvIo10UHDLB5HgLv/OxXXnlFgHdeI5MFBNYp266l4nnNBPGeeOKJASt9uM8cN5ZHCVYfVwa6bA0SIC7dfw8bP+nxduzYFKb33oZib2wpOWn12cqTWT6brBGRpTbgRaGwRiXh6zjIFwoolkpwcqpPDm9oBvsETdjWwdoAR098Z8nC8gMBcvq9viSrmIzjSyfGmWwzw+6Jt0yHzWPpNkwfw41fmoFOn0cC6IaTTYB1ypMpGVXFlldJg5Mx0Jn42vNAP6yP81kMJx70vHXYs9f9ROQCE194nSySZE4CQnR7PRmLVJPgfMLfV6oVmSc4L2hggjKO/BvPW+gFyDADyhclxNkXCN7Zlkg5CWBmKfk5cesyCGgoxkXRNpUdxMY2tte2ZC6amJzB1MwZ2MUiWrksOhlbAej0Ghc/NRMZArO6nxBUTQoVYltJXEoCK1KytZS6MwzFOrQpt86EJBl3BpUKFOhCz2+/25F79to7CFwFtGaNABnaOJgmvF4Hzd0dUci4c+cuCoUipqdnMHfmnCThhAHoZJTPbhwgY+x52Q4AdCXgMFgX9XPTbo3quep+QA9lxUbXNSzqO+FIT57R0voKFjdWxLP+7Ow8ZienFdhi5RDZZGoRLCkhR3n3el35zktCMYC3uYTtlSXsXLsB+49/jq3bizDvbeG5Wz1kYhO0Au9mVOFDBz52LA/FXBHh/CyihXmUZmaQe+M15F5+DtlqFV16zedzItFtGo6SnWeCMlAeziyyyLQ7QLuNpt/D9VwIK5tBKVvARLakZADDGLmeB/C5WT5i0xMv+TAgQM3CBDYApTIzAib1SxUFoNNJPJEhpqUKCy/YD5nAKfEWWEUR+LD8nvSPjr+DZn9NWQN0uzCpPBAEKAUO8pGy5VgNPWy4ajx01pbBBDLXPK5TXE8lic+CHiptJPLtGpwbZV62Y0e8ssU6AR3YZIfHAcKdO9hcvYfVpXvYXb0rSebIdJCfPIu5uXk4tVPYsGekkM2sTqN4+rKoxRSrddh5Ju1NuKaLHnroR31MeFWUgoLUt4SWhygOsOPt4l9s/Gv86Tt/hrd++RZuBbcRGiEKRg6NqIpivoiJah1z9RlJit7dvosbW7eU5UucRRxmZIy9Ovsi3nzyW3jjG2/gUnYBdVSlH2ackgLQKeFOAF0YIRFCkwB6JM8s1+vLnG72fRR7oRQdelaEvhUO5jm91h22ho0WH4yWKNNjdDge1WvuQd8lwT6WcD8uTHsgf0+vh2x3XRjGWFWD6owPBFim1URKelbHiYN5eKiId7R+NdrtKNWRJJYSBrp6kZ+VRFUpX0+l+CL9imu1aam5J6QHsWI02pkMsvkCMrkcbMekXqsAR4yn6Xsu67lISxPsycnPZKOzjWyuXUcB6Klb08yx0e52fPRXsQWylgcj6KHfbGL96ltY/PRD3FtcRL2Ywen5Uzh7/hLs6pxAhn5swc/UBA7metBptaWfOrYpa6+AcGQ8c83I5RAn8tcPo11HBdC1LVK308HmxoaM21wui4mq2k8zfgwDTwrdg41F5HfuSPxG+fZidUKU2eJsEUYmL/Hw+aeex+yZc7JHpoEHC5Q57mSWOEDCXV2v9mt/OAA6ndjzYDFiIKB+DzmJA1hIHHKNp+912IMTUXEIyBtdOFEXbq+HD959B1sb65IrOPvyd1A/dU4K/fzKabgR28aXQomR9u0nfPAyt6dk1PkZaWKEZkPrfRHXDykqSlRK0nsn/T6Zhwl2myaaQSiF4pmMAhGdbE5ZVEWx7FE5/9I2Q5jmjF6pasT3Gpz9I7kWg3Y2/M7zGqq0iq+Qu6SDPO1PeO8P+7Dh9VO3D2NFfvFFtSaOAbaDjo95nNw3VSgS1cSHfa0nOf8YQD8YQOeeUcYH7RssVQhLAL0T+fJ7YZ9XKjJf9Zpt7Kyty+81gJ6OozgedR5FnglV2VJg8SBffFCYnoD5n3mWA2/w/X9hfuqk8Hk6jj9JXxEZ/REE4g+a2w6b74YB9OHr2ddeI12FOtMYQD/JEx4fM2iBMYA+7gyPuAXGAPojfgCP8uMfVwB91DY7SUJKb1SGk8xayin9mWnm8f1WqQ4HKYcB9ukq4+Gf058tHleeN5COZsJeAPSAnoSmJNgHDHQm60SKOhWy3AeAfthz4L0xgU5AnIA3wXQyv7kp4WaOmxdK4zKxTgl3btp/+tOfiow7/80Kf754/WR6k73OL56Xm/1bt24NQHhu7JmA5PkIxhM8J9uev2OyUsu8i6R2qCRx+Te+CKDT8+3999/HCy+8IAA6wXpez/Xr1yWBoDdVvHZeN73PeZx+jbK5HuXYxx1A14H/8PjRm5bhzctRyWI9NpVqqJJO3z/u9gB0U4Bi5X2uBUgZZ7n00w4o0RvBYmUyPXrpX5hRkqLy0hum9CYpvQmKk41PUlrMa6EsnpsA5+xv/Lfe2An7nJX9Zvy5APSj5jsCwITDpZ3Fz9pBGkDne6UdEgBdpLlPCKCrNlY+2id9pefao+ZOPc/qOe0gAF0AMVN5nTPxwTmF47/T7YqvMecPXZgjbFum/untSOZF14fjqUIB8exLkn2ubSEkmG3EApgROBZwwFSe1GQk5w2IV9vSnUUs3rgjc8jpuQVcuvAkcpMT6FYr6OZoaB3DIhBLqXR6rZNJlwLQyfSXfyYAuvYjF3CF8KqZTVgf9CBUIItp+LCMABEB0F4HbretJNy7LUQ+ZSgJoEeS2GMClKxtJsI4v966fQc+5b8LRcydPotyuSJKC4btqERZRFZfINt3gwx2qRvRPsYsCJHWUuB9ck/COpcEGgsGFA+Q8tcJgV0Y6OruxTREAJHF1SVcu3tTgN2FubOYnzmlimrsPGKLHrgGSpVJ5EpVmHkynRVbn5/bufoBbnz0Ie68/R7MP/4pvM0dVLohXmnbKBUmYZYKCIqx3PN2Zwfr3U3k7Dz69SrciZqM6dK/9R1Uv/M6Jmdn0Ts1C7dcYopV+bUTQowNOJwH+K8oRKbVhuF56JoRlksmTMdG3sqgSgYT3+WHcDp9wCMNvYsobCMggE1Pet9VPpv5OjK5MizKmxYqCMmqp30EiyrY90wTHWGgmyDPshJbMChzHPjix06Gcz9souttyBwSt9uI2i1JduZ9C4WIxRAG7vW7uNdUagwlI0KtWJB1ieOAyXy2M8eCVm/RXoBptQc95obHdDqucdg6oZKBt9CXOcwyYlj9dbS317G9tordezewu72JdteDjzwmpxqwq7PYyp0WK4uwPIXMqQs4f/6cyO2XJyfFc1UA9LgHL/JQdwmg51WGLBei7/ewtL2E//PmP8Gfvfvn+ODTD7CV2wKZ/wTQZ+MJFHMFVIplTBUnJA5Yai3jTuuejHvLyouyA+OCi9kFvHr2RXznze/gtemXcSY/L7dsG3lRUWAf9rJpAF1xUKwwQLZPAN2D0fOQ7/oKQDcjuJaaU9JtlY4ZdbJWLSfHFx7tPYPRAHQ9t46ynso4HgPoJ13KPtdxjDc59nTRKNcv9knO5XwOYmNRKAyk24eLB3X8lI5z0vHjSLHkCHei5vMEQBfYUPVLHU0l5cd7IZOwM9VRIl7NQl7aMRjKY5nADQF0O8viIq4rPgJPref8IihpmRYyLFSiX28UyzrMeUcA9GFdoXTSLHVfYwB9hIf8FT80mwkBv4ve1has9gru3fgE7737C1H2OX/uLK48+Qx6cVakr2Hn0DdLUtzo+UoCW/aQ9BK3TVlzxDooDCXulkLCh+VBO6IHut4DMzYkUMz5qFQsYLJelViBQ5cgMfe7RnMd1d4qut2eFDYamRxu37oFOhTFTk7mqtlzlwVctySGtgRA1/sLDaDr+UL2QAkDXWYRKcB88C9REIoDZQnBggdLMetpZcW8B5WkTL8LmwXMhoG85SF2d7G5tIwPP/xALuiVV19F+cILyJQnEYYxWvYEjExBnSfas2x5kFcvfSRRyNLxRDpG08xoXrO2A9E+3enYQ+cn0gVb/HuLRUiMdWwb+XwBuUJRiphkJudemGoKLMz1PFEA0RLurGVlnMcJnb7nBNDl+ga7acZLX1wAPR2LpddQto8UbVFtimoTk5OSi+J+hWOBY0MXnQrI6qg90xfhNQbQPwug6/EjJBnLhCs13UqGven3VRF9oSD7Ij7LbrOF3fVNFXuBmnSacLGX+CT4zrlc4p0krtHPX/a4Kfb7cL9Ip0/3zf8HrAXcf54UQFdb8pPvDZjXUCD6SV7pfJY6Xn6z7+L2X6kuqt8LANXfVSph79jRYPyBtuNJLnp8zLgFVAuMAfRxT3jELTAG0B/xA3iUHz8G0JOgIanclUBgiD37OALolD0WyblEwp0Vw9wwTM3QA51+bg8fQGe7MVnIzQo3LvpnXRlKUIobGKlmpxzt0pKqfq/V5KHoducxlGznd754Lm569GZIGHL0ss5Tqiyvqq0TgFwkjFM+Y3qTqcFafY38bILvBM95fdxUUhaeCU99Lfw9ASFeC3/m5/NzuUE96WukpOdj6oGux5CK+5W1QPo1SsJfn2sAoPOc4s2cbCoG+4QUA91UALrI+DFHQTCQm+cwEPa5AJ0J+5wsdIKLg+R1woJOjKBl3zJIIMu+IrXxoR8cC1RYyd/t7pNt1ywB2aLJToIjMLhvD/Sj+teXAUBn+2u1CPYXYUuTBUAf8CSxwbHMLwKHlFxstduyOSbLmV8ch5To5/MWv1UvghWoDuJbe36NLqXUBTRmwQFTTDEo5kyPeq/fR+T2kSEot7SEuzdu4961W7IRP3fmPJ64/CyyjSnEc6cR1Sfl3BR+F/VuxOgjEKCWL0p3K+dHSsaF4k9uC0s9UQEgUDFIQBJ6VqzhLELk4gBx34XXaaHfbcN1KZ/dRxwoZrrNVKEm/dBvPZEK3tjcwcqqSoJWqqqgqFKtSTJR2OgIEId9SQ4IFJ70adl0J2x5kfeXMZPsoxMQUKTbB5K6CkBX82hyP0ywmfQF97G0uoqrN68LeD83dwanTp1WTG6jAMfIKWbiqQasWlWecRT0BX4x/ADxv/oT3HvrbSy/+x5yb/8SOYLXVo66AJi+8hTKV84hXqgh7nXh3bqDzi9+KbYJrk82JGX7cuj/xjfgfPebOHf5MrpXLsNtTInigBk6MMn8l2diCkPciiM4vQ6MMETPMrBScEShoBBbmEFGrZVdF8ZGE2i1gOYdBBvXsXv3Lu7du461zSUZ+8XSNCbqs5iZnUX53NPInD6HeHICUcWBkcsgdhzs0ENd+puNelxUXnpeCIsArWMjMl2EUVPmE7+1A7+zoyT7/RCWF6Dfd3GnvY17O1si2X9pehoz9fpgHWW78plo5rmMoUSRYbiI8Li4Jhf3YUWezN9bZhke2fuSrO4j9PoIm1so3H4Pu2vLaG5swd/YhWPZ8AuT2CxfEiB6u1jFTmMOC2fPYubJc5i6MIdKjr6kVGdQ6g+Vbgk5N6OSRJUQzc4Ori5dw//08f+Ot268g+XNZfQqffh+H9m+gXlvCjkni7yVQzEuyL1uxG2smUrK3jM99OO+/H7Wb+DpqSfw7W9/G7958a/iyfoVkVqwXAdGSO4aEA0A9BihxbiJJNkQtqvmdPRdZPu+XGtgqC++xgA64QpdfBOcXJHypMHSY35cWv1B+69KIVQQSHzKWDUdPx5WQKibYaTY8fO0XSr3usc4V4GMLpUanJ5jxVLxk2KdJ4WNBL4zGQHEM9kcnEwWBhl9QR9+X61nnudLoZDIvwvzMYm0xNtE7cOo5qJjroFG0BhA/zxPd/xesm1NVwD07u4u8oUs1paX8P7bP0dr9Q4aEzVcvnQBBRvIl4qwc0X4oSN7h25gYMfPSEGn5Tgolapi0+QYkYDvg3D/CG/Yz/MARmWgs0iHcw6V07Y3N5HP51CtVDBRKw/UqHhOgoq220Yl6CjLl2xOik6bBN5bXfgw0ZhqIFuuwcyQZU8QlepeCoQScEmo5kq/Qv1yT8L9YQLojD/DmHOQAnltFvpR1YkxctSXOcYMPVixJ4WMnu+KnP2n165is+ViYuYU3vj2t2HVZhFZWXiujy6yyOSKyus9URP7PM/tsPeyyVgsJIWzCWjL7/y3Bno5DxLglfg96VcHrQV6/dCfxYg6SOJ4FnZwryv7XUcVjFM1jXGm+IITRE/mYgLpjrBvOSdHUlAs+2NRI1F7G5FvH6Go+mG03aFtmsrfqW6YKMUlhAxdjM08E3NFHB9ch9ln+Kz5pf2zxwD6FF77W38LpStXEBVL0i5dKwvXUgQXO+5KXoPjP6KyjBRemLCCohQrP0wP9GEAvU+SgmUJgL7rKZUB5uqY9+SLAHprc/vEADrjkX2AcBrETuzy0n3wKAB9GM42E8u3E4+LEdaTUJ7Dic/8GcBc3pqWaU+h6Rz9wwC65PMOAdBPfhXqyBEue9RTj4//MrbAGED/Mj7Vx+qexgD6Y/W4HuzFflkA9OGK7+ENxnDy+CBWxzBbKM0IGT4+vZEZ3ricNNE1fNxhn5dOrKUlvoYTbiKdmGKgk/H2WQB9BtWJBwOg682J7pHp+9EyzHpjqDeFvB6+dPI5zQZP+1NpsEwYvATREmCAP/O+xdfNdQdyW4p5Rkanki/jS18Df9aAJoE5FR8qYIHH8poIlBMk08A7f6cru/V5+LkaPE9fn/YvO8nIPGnfUDdAWTpfQNp7d+9ie2tLNtVZeu9RvpnsJnpGSqBP/EXdDze+lqnaTDbBGhSWoDhhEmv2aYold9im/KDne9y9DhehHDV+9LnS40gfnx5n+pyDcwkwrbcm+yXcNWtWmFCJf5wnRSVM+FrIsnCDHmj5PH+x5x+eTgoMcH8ySPWeguxb9Zmh5wrgKgB6ryuy7WzijJOB46h+y8p+YZNGZFMljN/jGi9lL6H76mFv0W1BTPZoCXcltyjjaFQGujBH9hjoJ5lrTzp36jlEQOEkQcTxxrEtCXQmwsjwSaT1+J1jdWt7G+sb6/J7JkKoUkEFCj6ZgOOGvswBxGuaL9ciOElxdsDTADoBVYPzgQLQy/BEjtprtWC0mgLUb9xbwc7Sukhjz88t4Oy5K7DrdYTT84hrU3KNfRvwlL26SIr7BqF0gtxxAp6byIv/Nl3ETWSFrM3CEopGqxdTED4Z8WGIXOgjSy/wbhdupwmPQDG9mCNfJBXZVpTeJ5gpY4Z9K5G777uhWFKsra0LaE6bi1p9Aqal2I42/bvDnpobBrxBeQoiYS3nPkCOTm2SU1CGMNATLqK2OBAAXc2ba5sb+PT2LbmfqcYp8WMXL3GzhJyZV1Lbcw0Y9YqwtqKgK6Cs12oj/N1/htW338Xm1WuYvHodZSonZIvYMYqozs/DPlVHc4oe6jGslQ0YH11XAE4/ROTGMocvf/MZhL/2Mp5/6SX4L70A//Scmvd9C0bExCBl/CxYhqU80PtpAD0jbPEiAfTIEWlWrG7CuHYT2ysraC99gO7Kh2htbGBz6x6a7Q1Jujk2/dITH/Lzz6F2/gpKp+dgXplDfqoOp1jCjp2By74QG5iIK6okwY9hd0MB0OEEiNBFr9mE19pC0N1V44DFFM2WyPTf7exgq68K056amxcAXSdY9bqn11i9zuq4YZR5ORu24cRqHK5Yk+jS9z6KkDepkhDD7rdQvfueyMg3V1bRu31PJJmbZgkblcvyHNYKZSxVJ6Ufzj9/EbNPn0Oj3kDWMuDI+LBQ6BaRpY46Y4NqiM3mBn558338vff+ET5YvYrdXhOdQofwNaacKr5WfRpnGqcxWZxAPsxhc3sTH2/fwQfbt2pYSS0AACAASURBVJRKRdyGa/WF2TvRqeJCaQGvv/46/sbT/x6em3lWAehdBaBzWouI3ZOJx7jCikS6UQB0TwHoLGRx+q6a8xMQPR0rDifZ0nPfcEx59NR/UtaIOoteL4+7luG1d8xAP8EC/IAO4fzHuVtslZLYVwqJ6KGc8j3Xz1MXtaTjn4P60PAa/IAuN+lY6URmOl2agCeDgFD9QAA9DCP4AT2IVXxF5i6LFB0CP4zNTVVk6vbb6LW3lUoWFVESJr6OS9hGVD5hTMs1TWrcks8bA+gP9Cl/pU/mhG2YYV/2Bk4hj92tLdz++CPc+egXElvNzTRwbrqK8mQdTr6EMGBRtY+2b2ArLEgM6mRyqE02lFSwGSJvKNUXpfb0cKCAUQF0zjEsNt/Z3sbuzg5KpSJq1Yp4oItCTRTJXpLzTibyUIz6sg5T/jxm0SmAze0mvCASu6TAdIR9LPtmUarQJTX7AXQl0CWB7kDCPXpIDPSILHMoZrUlhQxqj2/Hnki1yxwV+bBiVWi6vrmJxaUlUbErTc3j9PnLeOb55xHnayJN7voBQqsgc5gAckMF4A9y4HCe4/5QF1tpKw/Gduxj3AdxrtfkAK3MN7wvTscDOi7w5RklBeymJTEiC1ozuYJIufPxhJ6nfMFpO0YQnTE17TSSPIpNxw0jOQfZ6DrmH7b/e5CNcp/nOiwOGyxXKRsVjgntga4JGDoXpFn+Ywb6dZRmHg8AnRLu9D1nMXZsGthx1binfDuL6zmeurtNdLZ3Tyzhzv36UbH9Ud00vQfQx6VjtlEB9FHyhgHzDycXDJTLS58/Pbekxw5/puXVQQC6KsYfRW3rPgf5+G3jFki3wBhAH/eHR9wCYwD9ET+AR/nxXwYA/bBk0lFBx3Eg0L45+gD5nOHAavgZHvTZ6eT1cNCiN0DpjdBBv9Obo4OAdKlkDgIJFvcx0FMS7mSgVycmHggD/aB+q++bmxAtI6slZIcDLN6DgAMJwJtuM80c1xtGfT7+Wx8vPrEpht1Bm0ippk+AcrYdq635SgP3GpzT4DvPqc/N47R3pYBbIoGmXhrMH2X8jhIIP84A+lHj57g2OPHY3OcvNUivJpXxKoFFBrpK7vpg6QYTImRFZUtkF+RhU6IxKc5QEqQsOkjkpBJgUFTRdT5M0W4l8eQR4Ox14XoufDIV6Z1rWshlFYBOWVJK5Ym0eEQW7b7C3iO7zTDokZ4vhjdnUkcgHr5qgwOLFgXKAx38StJYdLBThSjRQDrwOA90+SyDdgcJF+0QKbHDnulBc/PwsTyGY5AJC10ow8QRXxpA18doRgDVIVbWVoWFy/exyvzMmTPI5LJSSMD3F0IDmaQU22OSP5H190zFQDfIrkgY6PSyLMYuOu0Weq0mguaOSKJ3Wx34XU9ZTjROoT5zGsgXEBcbiHNVYc75WQOBpdqna/jwBIgmYE42DoFCE6oeX3G4ncSDngC60kNQEtIBPaDpb+72BNDtdzpwO234lMIOmdqjvDyLAxSAzvlBAeih9Dd6HRpWBnfv3sXivSW02j1pl2q1Biebl+/ZDJ9/XwBk1c+VLJ1ciQDyxBTVFnnfc0qYgKrTsrMlzKPUhlrYKQZHWYyt3V3cXrqHVrOJYmUCU9OnUKvVUbErKFhFYST6szWgXkYmlweCLtxuC83VVYT/wz/G5nsforO0jLl7KyhxHBVL2ChPIl8qieT2it0S4D2/1Ubx5oqal70YkcuEcAafPjWP3teexte/+Trwa99AdGFBWh++PQDQyVEimCgAOhkLgY+eCawXMzAsG8XIxKQbo73TQXz1Bswf/ww3b97E5r0P0N64Btf14McdhHBhmgZin1RmxRIqzFzE1NwCGgtnYH77BUxcOodyYxqtQhk9kcU0UEVVVAnMAHB6EZCxgUyEyOgLM85vbSHsN2X9CptNtNc3lB2K14FrQhKAF6dnMFkuD1jmerxxHOl1TwrrkoKwfUoex8Q1mbAlADqTUmsCoDvClspbqlgrG/RQW/4I7uYa2israF2/gc21day5Jtbyp5HL5bGWL+JusYZGYwqzz17E/HOXMD8/j3IujxytJmCj4JaQcVmF4iOuhVjbWcU7197Ff/OLf4BrWzfRC7rYdXZgZSws1Obwby+8gZefegkXT11A1azg+t3r+MHVn+GPPvoJlpeX0Q53EWYDlMslVJslnMnO42uvfQ2//dzfxAunnodB+f5eDlZsgzn9iF8yd8YIzARAjxMA3SOA7sHu0zqB4zSWsZqejw+ayA+av4+PE0YH0I+7Dh0TpT97DKAf/yQexBEcf1yHms2mxJ0cewRCpJApVRSq42K9xu1LtEoRpEpM6v2D3gM8iGs88Bz7Cqj20qXKpmPvpZZWXpcl7PNAJIMNiT0yZNeTsZZxxCpKwqYgRK+7iw7nNRYTJCC5tp3QyjMMYoSNSWWncO/zhwF0fSWD0CxZmh5au4xP/KVpAcvbFYayk88hNC3xNd9cvIur7/wYO5urKGYdvHTpFCanG8gWywgjW0DGpgusB4q1SluCyek5iaNyRoiCoYpk6Cj9RQHQhTHa7Uos22k1pQCcAHoxn1XS3Yw3M7Zi3FL5KHIR9nuiLB5ZDqxcDlvbu3BdX4AolzZDoK+2Az9U66Z66Z8UA/1XCqDDgo+CUrJAiEyYsOgjFzmoYlEzDmCEHgLPx427i7i9eA87O7u49NyrWLj8NCaoKpUpiyx9GMWwcnzmVNUIpcD6uD3r/Q4MAuiagS7Fq4kPOtcNrbLHc3OOJFuaa4fOU+jiSH1t6fVDCkqp+KGJBIzrqfrkZJAvlqSwybJUQSTXJvZtFoPL/kqsjZjfsGCbLEqIlaw1bZa0StUXBEA/qNBMr4/DMZhePzlGtY2Kzk2JnUFCptCkDy2bf7/P9kG+byzhfowHummgw0LyjCN+6BpAr9RqmJ6ZkcJeAuj9ZlvGmPZAH46flYGTeiVmZQOdaMXX0EXje6oG+2KiNDNdfta2aIlKR3JyM4ykOPBEr0Ql7kTHModlcg950qMT4Fs1hLxJM9AHQHrqbypjsHfyQWyqAfRBUJY65qhLGd7yjHDdJ7/D8ZFf2hYYA+hf2kf7uNzYGEB/XJ7UQ7jOrwqAng60D2vGk4A9w8HSYed6GAA6PysNoKdZmbJ5YvU7fdATAJ3AoGKgR7LpVRLuM6iQgS4eP5/PA/2ge09v5tLtqSXJtDRWWmJdV/zqhD/Pq5k4mt2tN4dpAEAzWPTvJHlBoIkMmES2Vl9jut3SG0+RL/P9ASNoGJzX8uzpTZm+L97DQX3mqGE60kb8MWWgnxQ8ODFQnjTo0WOYoJ4GeQfbAGFQCDPK80SWmXKihWIB2VJJmFEcAwKmcmNAsD1mQcdn/ZgGcT0lwv1AAPleuw3f7SuLAMrbGcqT2rGUJKm8olBAUYKTlM0+6fMfFUAnwq8Z6GSPiCKD7QB2NmHXG8IcUS0zoAwLEEtZcCkYCX0BaCVBw3IDLd03IoA+6lzL4/W41WNTF7BIUowS3ykGOse25/totVsKMGurTTH90CemJpHL5+V5l3wDuWQnGZBRI/dvwLcoPSlPHKZKd4oHugUXnuei63bR9trwfQ8u7RwKWVTKFdjlKlCowDQs1HpFlNy8PNOYDFZb9RDXoA9jwthIVB6YJMtIEYaSOmMyj36NkREhFNk5+mMbIg0d0o+7uQN7d1v5E/a6Sl6RgLzm+xBAT9gg3D/IOcmatWxYdlYAm43NLayub8k1sVCkXKlhYqKOfJ6sGjL/mGzUqpuRsNjjmCA6JecTxQX21wMKJ/Yp2WnxtqQ9DUMB8a1OByvrm1hdXRUvycrkjKgENKw6KlYFZrGI9mwRYa2AfDYHg97fnW3s3L2Hyt/9H9H/5VX4uzuYam7BjiP0ZqZw99deQ+PMGeQnCmhlk3n7/Vuo/Jt3ZJ0z+z5sL0LGKeGT2SpaT57Dy2++CfO33kT89GXx7Yz6CuRmoUtksmyC3vMxHCp90EveiNAqGnCsDPK9EMW1JravX0f0k1/A/MO/EHZ/1NuAE7VlDoicEFbeUHLMfRNxN0Cn3UYGeeQzRWQak9j+7TdQ/9rzaDzxBMKFs/CZJCX7PUMFA8odGnA6BkBlzQwQmQSauvB7O/B7TF730V9dQWt5SdrTs2NkS3m1nhdLKGSUJKeM7QRo02sp/82xNQygHzUP6fFrR03YLA6wLGzbM3ANziX0D6fqiYls6GJy6xaC1i56m6voXf8Qq8vLWNltY9m3YNsOtgplrJUolVlC5cICpp68gvPnzqHRmEO5VJP+VQ7LyLEqwosQ1DysN9fw7s338V+9/w/w4fo1dPotuM4u4thHw67i66Vn8OqLr+KFyy/g8sRl3Fy6iT/88If4vXd/IBYwfasDFFWxWzkB0F977TX89Sf+Gp6ZfkZUB2pRFY7I86taEDX3xzIemTnj+DJDNfZCqmEIgP7ZwpJRY8ajQ/jRAPThcx23ng6KK8Ye6A9hJ/XZU0rsTZ/ZbndQIEYQhP1SF4qlfW6HAXI9lvWaqOPiUWPOUW9W+n7Ku3hQPJc6kYwEkcrluDGVmgr3ICwgzCnP80yxpI6RAp4Qbr8Hr9dG4LbkTBJn6Fg9bfcj48yQ9XLgOaolQvnGoWEyBtBHfcLj4y2/DduM4BQL6PSB3VZHPMKXr/0SG8uLiPstvHTKwdz0JCq1OpDJwacUeg+47VdVMUy5jvLkKVkLM1EXuaAl0RCNLcQi6CG8RmWgcw5R9mkddNttAWHLpSJyGXsAoOeyqnDVMWI4USjzFcFj8bmOY2zvtuAFAaYmp2CQlW07iT+0AojUS31XRS6MqTUDXXPU2SZq//GgXwEcdK0aDNNGNu6j5G8om4ywhyJaRIIBn4pObYmNP763heXdvhQTXHnlDcwsXFZMc+5zTBYTsEDAHqj5wclJnPbAX6lCJZ3f4L5HS4ynVTrSxVc6h6LzHKqpFaCXXhsC2RKrPWcQqj0WnwbnZoLoor5mmKJwF7hq78PPDmkTFSk2L6XcyUKXmJ972AEbfyDJ9sCbZZQTHgSg6/ZIWxSl11CdiyLznu+nLZ9m/uv1WB//sNfak97rGEA/GEBXe18VrbRCVxQWDNvCNhXFDAOVeg1TszPo7Oyiv9uG11HM9DSArp+B7JWSGU3OO5jRdJG5muc0kJ7uGxL7pMafcjVT86OQGpL5Ue2dY5CBrtUcTtoHTnoci3yHix2Pei9zLHru3gPRlaqlKDnKH9V6xrWO+Y90mw2A9iEAfm89OOLTxwD6SR/r+LiDWmAMoI/7xSNugTGA/ogfwKP8+McZQNcLt2Zjp9sxzdrg79MSpvpv+ngdCA1vQNLHpRPO6eMOA4vSxw+/Nx18pK/5oOsYDuDTQLBmaevv8rcEQGcyeA9ADwUeYsJ9cpoS7oqBLh5W6Y3hZ/b8EiqmLlFtjw/bVBzURrJ5S9hvKg5TjHOdQEy3n763YdD6INac3nBqph3PrZi+0YDdI6HqASw73Rf4OXqTSmZ7+voFFE2uUwP8Eqin5Nx47vTG7CTj+KQAqpzrMQbQBWxISTodN3503zhubB52ToLn+lEnJHF59kxkEUB3CUJapsi2l8plZIpFSZpwHJClzo2BwKgkIHJYcHiku36yOaLkHRnBTDT0ux1hmIskq4DmSdJXPDwTOWyykJONhZzuhHm19BxzUB/7TMKEIKx2KU38rtMAunKvU2w25U2YJLxOAKAbTCyxfQ5I0qTHtB5vWlki/UzTc216nmMSiP/m2E2zZgcezmTgJZ6A+ryS5EgY9+vr6wKiEzijhPvpM2cw2VDS6iUPyLKCgklNIwHQOR+Rha/BbPrSJ0k/y/QUExwhPCh7CD/jwC3mRZbfoxwmJeIQY7pdxkSvoE7uEB1XP7qWAtClLdiBEjUDHqIZ34aA1bEAd5Gt5hBuej2o4idrexPm5rryQHT7kuDi8SJAn/QrBXKruZRtqGwmaFGgiod6fRf3ltewubkl42KyMS3tUyrlkckmczDvO2H/7wHoMUim51e63w0/+71pVQ6U+1UFJLyOEN1+H1u7LZHJ9A0HxdoUzp49i1l7ElWnBqNSQXsmD7+cUX6VURtev4nW0gqq/+l/D//9awg7LUy0N2GFAdzTc9j8m7+F6vPPIXe6Ab/gIVxbA/70bZj/1x/JPG71fWR8ErlL+HCygOaVs/jar/86jH/n14Fnr8g4jbw8WPFg8GcmD2WoxpI8jjxXPOw7RUpYZpDd7aF4YwnX33sP7o9+juKf/ky8ROHuIGv0UOY8cqoKa7oKp1KBvdFFuLyJ1uIi4k5EF03EExX84vXzmP3mK7jy2mswnn8GcTYLmFkYDtdhE6ZvwCamRBVzO0Rg+NLnEVCBYEusBHZu30R7eUlYSdlqAeWJqqznBdOCk4zNdFwxDLoNxz8nGZsO2gKg87WTmYVv5iWRbMSOFCs5fg/TrXsw6Ife2kZw5xNsrKxgcX0L1zZbsu7vFMrYqEwqNvx0A8WFs7h06RIuXnwK09Nz0lcmzEmU4qIoCLjlLrY7W/ho6Sr+24//Ed5ZfB9bzQ2ExT5iv4+ya+OSP4dXX3wFr7/wOr516Q3c3riN33/vB/hnP/tDYdq5dgdhzpM5oNau4GLlgvJAv/SbeGriKQHQK1EJVkhGPWAm9usKQKeKAm066Jvak6Qy5/wBgE7Fm5TH5nEx42gJ2NEB9DToOhzvpGPgfevJGEA/Saj2uY/Z2dmRMaAl2/k9XdiSXhN1XKzj2uF4SD9nXUg2HCd97otNnUCK6BIAXQkwJ4WJSfyieqniZ3EdCMhWFc9yUwA2FrBRVYTsVR7ANa3X7cncFQd92IbymNVxvY6peU9S+Koy1FIMLCVcqcTsQVuUMYD+IJ/+V+NcTtRT3r2Gge1uhK3dNjbW1+BvLaG9swm3uYGGdw9zjTqmT51CebIBr9PBRjvCp72SKBKVqlPIVRuqL7u7sHtKDYlFJAmE/MAbcxQAXa89nINoRcKivFwui0I+j6xjKm9vqu84yhbN4s+0EmIxre1ILEkP9Ga7I4WGU1NTyBZKUqgpVgsq6tsHniuB32EAXf32YQHoPhy0jJoUDOfhouytKQA96qKItsSnXqeN1taGFCDe2fHQt4q4ePEi5p58GeWZMxIP9vtUxTCRY3wW0zqNigK01sk9FL9vna/RQDhjIc6RLAjWSnk6vtcFxsxT8IuMaa3Gp9cM/bx13sKT4MaUQsYgiiVG9v0AViaLUrmCQrEEw3GEcc59bBT4UjzhuX0EQeIDbhFAT2ZYKgbuy6eccDP7wEfB3gnT+aP0mpheR2W1Sln7afs/xvL8mdYEmnCRzvsMx1MP8TaOPfUYQD8AQNdRCAuSEaPpu8jmczAdWwB0PvNKrYrJ2Rm0tnbgNtsIeokCZQTQrSn9Yv+RensNFg9cKfbicg1ND8f9YhMoRAn1Jg2yKzO3/XlIyRuSgT5CuD/KPmIUAP2gfFoaEB8Gx6mqqO14hveQB+W896LHQ7p40sYy1vRycuxoGB8wboGkBcYA+rgrPOIWGAPoj/gBPMqPf5wBdN1uJwV09fE6caMXfB0Mpf0H9d/SiWidxOJ5DgPtdVBx3DNNf3b62PS9HHRfemOgE2nai3twPQR9fF+COYKHslnwQwSxKRvgSTLQ6xPqI0XGN5HiPXQvpMG2JBRKVdYPX98wAK3bgtfDYzVInW5vnTTjsboQQHsh63tNVwOnA1e92dEsdamwTryU9eZneIPF32tAX5IdSdCr5br0+dPJ5zS4l+5zelM7Cig+yrGIyFQNBEBbWlzE1uamMAlytiESurzmLJOyicynbbEwgeCYJVWietMoiU1VTronv5SwYw8Klg/rj0dd+2H9dtTxc1BieBi8k+tIANC9caR0zNWxCTxMQISM46SoxHDsAYBu5/MwCN4msue6faJIVd6mZdsJsPErDAMBzwmcM8EREfSl97zjIEsmlTB2WffgS/JXNkoEFZkUThjiB80Lh41zfWy6L6b737730dc7kQ8jA51JEzJFjBQDXcnTjw6gn1TCPZ3kH75m/bf0s+TPWsVBjzHdZwcgPMGqZMxKks+ylJcsk+22JcA5QVrKlpP5dnZhAXOn54VdkqPXcbJB8wg/a+9Gso8TRkVWRoSSKcyagVSvC3pMKXKC7ZkMfEqMizw7sCvV3REm+gWUXYKxSt5f7pf+6qY4iatKdflD0pfEb91Q9UpkoLPIgn+T2gQ+uwhuqPwIo/UVYHNNij7IDBG5W17noPAhhs37l+SYUhuQJKnnS5EE750ftLy6gbt37qLX76NWp5R7FZVqEaVKXnmmy04/kr4KYZ8rpQSWYjBppp6N2trKcxMSSqTkHDmnJGUYCjxR48Y0QrmXvuej2e7ixo0b6PhkTNewcO4cTudnUM9MwCiX0JkpoF9Wydts3IHvttFZWUP17/x9hO9/irDbQr27Ccvz0J0/haW/8ZuY+OY3UHnyPJyGg+DmDQT/6i/g/S//QkmquhGKvgXHyuGXE3nsXjmLr3/vuzD+2q8jfuaStBUCiunnhJXE+xEAXfqVIePZjzz0ch5s00F2s4ncL6/iFz/8S3g/+gVmfn5VCmeCgMmZALV6DZkLc7BOzwClEjIr24juLKN96xasji/2AX4hiz9bqGD+ay/iuW+/AfvNb8GsVgAnjzgzqeYxH7B7hhRUeIYP1/DFisCK+ui1N3H71i1sfnoVvdUVmdPrjQnUJmsol0qwEs/69Do3HIMMJ3vSYzMd0wzPs47ZgwlVlNa1JxFbZM7aiCMbYRAJcF7vb0nxgeF1YW7cwubaKu7eW8LHd26DNgs7Vh47xZqatupTyM8v4MKFC7j01POYnl+QOGU2dwpVq8rKFXRLHbS8Jm5s3Mbfv/q/4cefvoWl9SUY9QCR20WhHWOh3xAA/VsvfgtvPvUdrLRX8P0Pf4j/5+ffx8rKClyzizDjy1hq+JN4uvE0vve97+F7576HK7XLItuf9/IwAwtxZMBiPUDCLSGALkImESVfe/A1gJ74g7LX63yyjk+G5/ThwpPjYsG9v+/PqB20LgwnqdLzarq4b3j+TfcBStgb2oJBQNBkXXBsGBnFLgwsE8JgU54Og0Igyw8ReT4C34ftc0VJHB348B59Pv3kTX0fRw6PsfTz0e2t7RI4H7P/8/eyFg2xzvn7YZZbuqiU5z7sGeq1caRYcoT71Qx0NeeruFH6mazFSpKU2i2ab+oxGWxYsB0bTq6ATC4n/sEEb3itbt9Ft9NFt9eFGfvI2bHMxaLeQqlhrm+JxDCtSJhYFtZ6KBHLsQD6vlv7kvfBER7j+NAjWiATuzAjAqQ+NrrA2nYT6+trKMU9xIELb3cdwe2foZyzMT09g7MXLsDv9bDeiXCjV0SjMY1yvQGnNCl7LnR3YHQ3RWKbVkFfJACdsbUoqQRKaU0spiyVGxDbKUPlM0zG44puCDubE9D13t27EsvZmSymJmmhU5b9JcHYQXCbgtJVca6++z2WJeeOUQD0o+ba9L6IPxNAbxtVGJaDfNxH1V9T3vZxD/m4JQBxa3sL6ysrsk/oODUUZxbw1JNPoTh/CZnqNLg37LR7EtMSQI/9rrCwJUZkhd1DYKDzHhnb06pC+20TPOe6oS0/dKGRzm1wjeCxXE/4pZX89Lqj8ymcX90wkL2F2NDFEMshl0UTpo1ioYhCsQjug8XOiQ1J9YFOF/0+QXRVOEn2ORXVOFdTnGegSqZWhUc+xwznd4b3mfoCh2MyrjncO7IfawB9OFcxTJh4lDdLdTI/If5mfQMFT+V3/HwRPj3tTROu04NrKYC45BZhB7bs1fwCC8hDNFsR/uRHNn75wRK8/hp++69P44mLM2jUK2IrJsUR27vwPr2BH//Df4jNG5/fA112jZZSwGJtasV0pN2Dbh/ZSK3/7Fe0N5NcHGOCJMBm0YCWIpe6VrUVHezpk9BT9sEKQO9L7ME9/FavLXMdGej1qSnsbm7CbXUQ9TlvAfYRADq7ucReVHpLfh7khnW8mxSes3257xX7pySXqJnoA7A92VsoYkdCrBAVuZP3qFEY5clO/cQn5xwhuYkk1yJzeMo2KJ1rI3huU7k0icv0vl/mggOk5od1O9SMsX/eGBdAnvhRjQ8cboERAHSZPiwTYcaUAkgz4yC0VNFuPwwQQNlI0qWEOWSZJ9AWgxgV1RQRk+WgMpLSja1uC4WlG3j/n/4TLP70HYQ9A6/+7b+NqTffxGYxj//s7/4X+J3/7u+Nn9uXuAXGAPqX+OEed2uPK4B+ENCZvtfhpLEs2ylGrP637BuSwGdfklFXISbgpD5eB+wnYb3r60knpvUGRybzJAjTP+vj09e5BxAqEEMD52kAfXD+ROaYyU2f3ssJW5oAuhdCGGuNuTlUJyZl4yZAK32wDq3+05xWfWUJNTf553CCN53QOyj5O9yG6fs9qA2GE5RHnTP9/nSbpfvEYb8/7LqOGzv38/eRkp4EYgNfEh1rCct2d2cHxZwtSRCpQGfBABmc9NQk21n6q5JZUmDkHtNnH4DOkCCJbofHxWdilKTq/LDj0v17OPFxEgB9GBQ4qF31eVWPVK991a0S8KigR7Gm1MtLpEX5s+U4yv+cyWx6ngmwTTZy0hAxN3EaCEzlTMIQIWXgXVd5nvc6Am7m+QwIuLISmtX5CpUVMHKfpKHenCRM3eF+nP73UaDJQX1HfpdI9akqaAK3Sj6ZSWyT7AklGiZpLTlednKq/Po4CXdKs5L7vH/DtH8DdNK5Vh+XnjvT96T7yjCoR2Zo+jMkIcRkT6+HxcVF+SJLl++fnp3F/Ol5zM3NIao4iHL0L4SAuCws4POPYipPBAIETRhZOKaJjGGiyrFCRJXMDX4nM4fy2PyKI/imBZeFCewuZHsHqr48G5lwBIQyEfuRei+/CNjaJmJLJcpMx4TpWIjNUBKaUcTkWQyTx1Hq3+1he2sb4IbyvwAAIABJREFU3ZVF+JtrUrDB94k1B/sXn6IUyJiyiWXigD9ns3n5O9ky9L2nygL7drvdFUBxe2dXJO8pM16bqGFqZlJ+JgjPJKGwJKX4IwEzQl8KdAj86KImguL8LOljBExsSsEr5nun21OACAu2Ik/mIz+MBEBnwnKn6yF2cjh9+gwuTixgutCQvtc6XUW/lpVz5I0u+p0dbN9ZxMx//jsIP7yOsNvGpLsLs9/DvXIB//prT+D5N17Hla+/hPor59G6eRP+H/wI8T/+fVCJoN6zMB2qYod3J3PYfeo8vvmbvwnjr34L4ZVz8nvHqMM0C4o1zyGQSHj7iatBjD4Qb4invLW2AeMnP8O7//Jfwv7Jh3jiRlPk1DtODi0ni3avDb8xiWiyLvNIY7eFbLMlUqkzTox86KIb+vigPompS5dx7ptfg/Uf/LvA7DSifBl+kQC6OFIjw6KOAOgbMfq2KlIwQsVAlzb85BOEGxuoVCo405hCpViQOYn+3cRC0wmP4XliMHcm42ivsCqZL5O44TNzjx0jNkJ53tnYhkOLAMtB4Gdk/LBPMclFK4yMRcnUDayuLGPp1sdY+vgnWF9bQ7MTwA3UuKueehqTCy/I2Cycu4jMqTlhUs2XzqCWmZAps1MP0UEPd3fu4Xc++V38+Yc/xJ17N+HUQ3j9Fkq+g5cKl/HqS6/g2SeexYWZ8/B8D++vXsOfffoT/OQnP0E/8GBlVXHNnDWHFxdeFAD9O/Nv4nzpgiqY6DhwDAtOhhKmauUwberTMxnGohIfodcVGwcWsJlSxEIsOQUKpOK39Jp1/wD6gPyyLzY87NxpADYdww6Ds8PrM6d+U4PmBufHJDPr2DCTuMIzKAiQUHQOANA5L9l+IElASSB+BQF0HYNrH1VJxNAnudkE2edU/OA8Ozw2h4FxWZ+H5Hf578NixeEY66B46fP8TuxBoJREpLxMq5yQly52K1z3EilPSkT7gQJ1CkXkyxUpTJRXGCp/XdeD56t1jMkoJylOG3BXU1LGaVBm+D4PZDMNJ6EfPabzeZp+/N5fUQtQXcTkggtgw3OwutMRAL2RN1DKObC8Nlrvfx+by4vI2CZepnJMFKEZ2FhGXdRnitUpZCsNKVxEvwkn6EjMRE0jX+n2PvDX/TDQCcqymCyfyyJPe4WMI+sYF1yxfPP6iZ0CrW2UnDsvv93u4OrVq7JvqlSrmKjXZa2XgmHG0ar6cD8DnYCYGGcpdaM9cMRAqG2tTtAqGrDSZAed+9DzYnqNDYwM+vYEgjBCJmhjIlwXf28bPdjeJsDCh/VN3F1awZ07dzD7zDdw+pnXJImO2jziXFXiePqj8xlzucsbLmyT8Y8JDyy2fPATi8xvUmStkvh8pSXcVbGmUqvS7aDXCj4DFmuwH2rFPh7PduO5mBsIGcdo5bRBvikGY13uVTKZrLDQnXxe5Nr50H3ucfs96S9U32E/4V6A52NdMQFAUcnSFhsneJYP85Cj1sLh/NFwHEW1Iq5PbEfeH9uU37UlGAsUtKT7w7yHk5ybADqLs2W/R2uyvtrLh8UywkJJfu5aHXiWGstFAug+C8UfPYAeG1SriAVAL0QGtra2BgC62nuayHJfwb2u7MfUWDsOQJfny0IZWvFZJlqBCzuTkXOs7G5J/FWbmEChXMLm6hq8dhcGFSUSAN1OQLJ0+6vMTaKtEe2pvOl9sC7c57+ZY/XCICFImAhpwSZ2WbTto02alp1L7icK4Sd7eu4/R8oFnqSTJMcom4WTrT+qQIBzAe0MTbl+7isFHGSR/YCsYsC2Laj/kphQ8oypAkcWhSa2OzqepVqXyjmpi1P1WXswenpWlZXkwU+zI7Tc+NDHrgVGANBlvmC+Nu+IlY2dyyJ2VA6L1BPON0oRc88OdAygP3Y94ld+wWMA/Vfe5F+cD3ycAXTdigcBe8MJKR2sHBS0DCcY08ce9L70uT+T5NHBgZZtTsDH9HHDm0K9KTroftKgr06SDoPog+pIFgIkDHQV3KlgUQPoDCgJoNcmp0Syi/7PnwdA/+L04i/plaQB9JUVbG5soNncRSFDAF0lMgjcDhK4ppZdppw4kyEJmK4TFyI9m0SoCQNdxbMqyD1sbKRb92GMn+MA/PTnSyJFbxT21bKKa6ZKREslrbpPJncZY4lvXAKeE8yhdJ0keuVYZXpOvGAfgC4boki88JhYYLV64LmIAoKfEbIZgkpKglwB6DqhpDYwcl9J+8rnDM0J+r4OA9CH2/qoQgNuOgcAurDBhgB0g1XaulBgBABd5i8md7RM9/5+chh4rvvV8Mg8aK4dnmPTc55SCFBR8j61iDiG67kCkvGLcnzcgBdKRZQrFZVYminDqRWEqUEAPWD1ujxzgrZKwm3KysFhwUFM2+REbl825klkzrGTFBl5tHxwsoK9EnjWKgPZUAHoYglAqofswvl+MVMWKXf6nUt/Y57KCBCQHcKKV0vx1f1+H53mjtxLd/Uewu11VSxFECMp8KLCAf0ZpS+L4oEqjnGc7KB63HFyIqHLBCLXgK2tbezs7mK32ZLzlSpFTJ+aVkkjFt0g8Z8Xr8Nkbgh9AdPTVhqKMW+g7/aF0U5HdpHqZaIujCUBZ4iHu68YrCF90PsC/q7vtuHGFk6dOoUnGhcwX50Dslm0ZovoVzMyfkqmi6Dfwu7yMqb+y/8ZvZ+/j/7mOqa6O7ADD4vVIv6/ly7g2W98HU+99jxmX76A5soK4h/8As7//SdYXVpCeSfAZI+qEhE+np9A64Un8fJv/AbM734D0aWzSp0krsE0cpIYjUMDxA5jy4DLnAHnT4Ne1+sqsbm0DOcvf4yf/97vwX7rEzx9uwsvcBGU6wgbpxBPTyOanUJcLjLzifzNW4iXltHZ3UXR3UbO7yMwLHxQraN0+jTmX34Bxf/434d19jSiSh1haUpJH8cG7JhsaMC3Y7g2+yoBdPqgb0sRRPv6dcSbm5KgP1Wvo5TNCBs+chRz/aB5PA2c6xhDJ2MPA1/TMUhsUcUmUv7NZMkzYWLyORcFtSfjok9AjWsQPBTtJpaWFnHv+odY/viH0pc7XSaTstLf6qefQ2PhJczPzyOenaOvgGxk5ypnUMvWpaBht+LBt0Js+dv4P5b+Of7onT/B+x/+Aq6xAcMxMFdq4K+cehUvPfsCLp+5jNncDPzYx8c7N/CXd9/Gj370I6ysr6LrKX/LK7UrePXCq3j99dfx2sRrOJM7I793eg4cWDAdA6GnVCRMylXYrH3h2PYRJAC6KI0ksRRBAY6ZdNsOJ2rT81n6byeJUlR9k5p7Doph0+ceZpzrPqDlSDXooJN/2upBM9BVgo9rZtKBHFuKhjimA9OAr5NZRwDowl3j/EYA/Svy0s9FFyrotUlJ5PryxbVILB4ymcHYTI+tg9bHUfvKw2puRgp7ALpSqpKiNQLoEYusCKyr2FKSriwAoqww1wMm8wnAMZHseQJQEGBkHMUXZbMdSm58JjA4XsDgQAD9YTXC+Lxf6hawIxcUWuc6uBlkBUCnhPt8LYd6uQAn6GL33T/EvZvX0G23MNeoCWiMwiTc+gVZz8xsEZFTlngsZwTCfuYYlsjuITCWZc5IxqbMOakSYontk89MSmMHRVgaQC/mc1LQk+HegPEoWeEJgC4F2IxzDbVv5Hhtttq4fv26FBzXCUbVanKv2oM74jxwCICu2aJ6zPKaRgHQ9VyocyXpots0eM7fe7GNjlGFk8kiF/dQ6i5K37XjHhxvE821NaysrmNje1fubfaZb2L68ovIFQoICg34TlG1FYEjAf0j5NCHJbxWA55BBvpDQHYSAD29/1YAHNWkPInv9FoiCgEJ6MZj+B7G2YyfuL/R68w+YodWDJG+olV2ANb48qMZs+dyBZm3HVrYWbaoMHn9PnosFCcLnV7oJlSxvlQ8sVA3+MIA6Pc7SQng3CXbXjG2OZ61Sgzvm3/nmPiirMkaQJfiCI8AusrbHAagk4FufcEAdIbX+XA/gM7+zf13zskoC8b7ANCleNu2BEBnP+Y5VpvborhZrdeksI/qE/Q/t7g/l7nBEBa6jsP0cx4A6MLI574gKVRIFAU55XKfzzHIAmINoAdRiL7vKUs1mwqASlWCeRjTVvt0rXIln/WQAXRt0XfS8aHnluHcMseHtsaUQgWZyJUSIHMQVK9Ix7IakNfz/iD/lQI69+WxUjoWQkd4CNPsSdtgfNxj2AInAtCBiHwJ5rCOANCjhJwyBtAfw37wCC95DKA/wsZ/1B/9uALox7XbcOCrNykHBcTDANZRQFX6cw/6jKOui8enwcKDwCf9/mHwTB97EIieBqWIDMkGzPfhJqwpAuh+ZMgGeHpuHrVGA3ECoBNE50vWoc8EL0cz0I97BuO/f84WoIR7oORS11dXsb21hVaribxjim+dJD3IpksYQo6tGKlMbD5oAD0Nag7f1YMYPwcB8we1XpqBnu6yCqpOAHStmw2g03elbxM0zxWUN6ckG7g5Tsvaa2J2AqTJBoTJGSYyyKKiHzXl75hQSDZRBBwTAwQFoA+SSXsceA2iMwEzZLn1mds7brN+2LwkY/chAehyTQZVKobFuNTlH3TN6QKhk/aVw56/ft7pOU5vRglC0zNQfwljg+BXwrqYnJ5ArTGBUq2GDj0ABYgGomyetFlkTBNVKyvAoBXFyLveQJVAQHBdECEVqTECJ4PAoX81wSVKPil2iBMacKQq24IVmcLulFdERQOCbRGQUeodEf8jgMBqVwLo9D13PQHPd1bXhEnd3VxG1NlJADSV7RKZectUahOUyhU2sGKhi9pA8m87o5Jpju1wpy9MEjIit7Z30Go2YWVsTExPolwqo8jxYKsKXG7vWS3OKnODMnOsRA+VSglXByZUmZgQdiWZG0EkkvDVWg2ZbF55dguY6qskRgx0XQ937y5idXMHbTcQCdAnZi7i7NRZZCpldBoFuOWMjNyS6SPyu2hvbKD8X/+v2Pzx29i5cxuz25vIG8BOYwI//drTWHj1FZx98UlMPjuP7u4ujJ9/Avv//XMsXb8Oa7WFQpO+j8DtJ87AffU5vPTmt2G8/irChXlhFjthEVacVdLpAZ+Zgcgy0Q9ZXMGvPox4HYHvArduI/fnf4G3/uAPYL3zKZ6568KPAgSNU8CFJ1F68UVYlxeAiSr1MRH//G10P/pQ1EKKy7dRcrswM3l8WqghMzGFyWefRO0/+Q9hXT6PqN5AWFYAOv9HOXFOR6ENeHas1GPiLkK3ic2tLbi3b8PY2kY2l8V0sYS8ZYk0cpjdA9CPGmvpsZpO2KbjivT7OcYC2hEkmfBc3xMQmT3RskqidMDCkl1Y6JOJHnRhGTtYXrqHtdsfY+fTn4BqKX43gBnYKBTymJh9BjNnXsDpM6fhT5+CPzGFUrGIRvUsyvm6zDGb+T4iB3ANF/+m8wN8/+d/gp/+/IdY371O+QDMVqbxzZnncfHseczUZsQ7nSD/oreCD3eu4YMPPsC9e8vo9VxJoL105iW8culVPP/c83gy/yQadkOCnZyXgc3CILLMWFnDT2dXZ9EA1SC47npqzmexYRpAT8/kB81/J13LPru+7WeNHHduDYzr56nlXjWbje/XCXl+lv49s1QDBrqwihPrEyYXOLc4lLbj808CwjGAPnhUkrROiikkWZpYinDtYUKecynjMi2vq9fC++8TnzOGvI+3U8mI8Y9ioCsA3RSLGBNUgxEGumQ61f3TUzdDWehMFmZW+Z4zZvV6vcTyguukKu4kaEkW+vDrJHnTMYB+Hw9z/JYDW8CKfdiGAgK2Axur222sra7i/EwNk/UKsrGH7id/icWb17C2soSwsyv+4cXJOZQXnkO5UkZsZdETdZUMSlkLeTMWmwIxttAqDA+4/UcF0LWVBIGQUiGfAOi2WBZJHM18ge8qKXDTlsJIjjPaJ7TaHdy5fVukvll8z3hPrzXCUhcJePFzGKQOpHQ5VmpJ6f2ZSKDq9WSENpFrTClQDccuvD8/MuEaReQLReTgItNeFBalEXSA7joWb97E+tYuCPueO38eE5deQvHURZmn+5kaPDOninS1yhP3i3EXBvcSD1HCPfFH2mPppwqFhRXHOTQFpOuCrfS6z1ifIDoBYBZ4pNd8xrZacIx2fqoIwBAGOi3JhE3rKC912RcXCqIaQtUdT1jofck/EH4XyycRO6MKIjXJpIRqhCf5xTqU7ZRm+1PZiWv2cJz8RbnqMYD+WQl3iY+TeCvNQCeZYKPTRKPRkGJ6EifWVlbgUyktScKMAqBznFBxSeVCDAHEOe+4vgc38FUMGIbo0YOdeaZ8XlTgROWNah/M0zEvx/Eoc6Aaiw8LLJZc1AkZ6NLfUyD2YD+Y2B4yt9Lr08rKV8okXoDYo9KdIo8w/6DYJ8l8n1jLEViX2FerkKQB9GTeUDVJe5pDYo73+E4pX5Sp4qt1HWMA/av1vL+AdzsG0L+AD+VXdUmPK4B+GBB9GAg1DOocl5xMt/9Rxx4ELB4FrKcTaScB0PeB4ylWEn+vqwXTxxD4EABdAjyVqHKDCH4I2QATQJ+YnlbgEKsHtQd6erc7uPkxgP6rGocHfk6cJPJdFxtra9jZ3hawMCdEMRW8CiMukYDLZLQf+uEA+h4QKtRHleQ4AQN9uJ9/nvHzeZLJaQB9P6DMRItqRfVdReLNTlc2K9zQFCpl5c8prDC1xRD8KtnQsDmUK7piGMeBL0nxHivVuz1JKDORQAaHsFESD0H5NEp2qXcmW5I9X2ytYMXks34d1gbpdk638fDx++YRnvQhAuiGmVHy5IcwI9N9934LhPQ5PtOvtC/X0ABhwkuklrVtRRAIWLwjAO+OAL1PFSZxdnIGhbk59AhMxpRQC9GdKCHOZ8V7kCxsXrMVBMh3OiIBx+IToavzFUT0AdCUDcAmgG5iN+uhk/FE7o3gufgDUvoxzCDD35DxH3GjHYuUopHNKGZrFMBEIP2IbkoZz0N7ZwdNFsjcXRQAvdPZRBC09/UVrl+2ZQ/8Epn802wg/qwlCBWYbsFxMsgSzAAVLHvY3NwUJjPBzkyxiHq9jsl6HZVSUY6JfE8Sn1I1L4lVJb+rQTcmCMgxXd/YxPLqKnY6HUzPzODU3DyqE1P7Ene8FoNs/SjC0tISVlY30Gx1JNF3YfY8FmYXxE7EmywjKCr2fM4MEIcuejvbMH73n+LWj36KlY8+wZk7y6hnssifW4D5nW8j98ILcJ48B5yvAfThvHoD3h/+BW69/Taat1fhb/dkbG68+gTM11/E17/+dYRPPgNvuoGQLlZ+BpmYRQIGHJeP0kJoWugEUlOBjEPm0Rq8bgvxp1eR+7M/wrvf/z6sX97GE0uKebxz+jx6z76MuTfegPP6KwBBdErb//H3sfHDv8THH3+M0++/j+lWC9liCRuowcyWULxyHsW/8x/BfOoKwsYMvMqkYgYFMUyPzwwiyU6pRjIbYvQQhG2RlIzvLcPc2pakxKSdQY7dkr6meRORrQBQNfftsaOHhsy+fw7PM8NzDf/umTZCet7ZNmrtTRh9Wlf4gJWTook4V8BafgLdIEK718Ra8w7WN9bRX7uJzMovZK2ym10UW66cY7J2EfOzz+Ds2bPwzizAa8xKkqlYO4dscQrI2lizXMS2AcOO8Smu40fv/wg//Nmf49rd99DuNGEGBuqoIEvVBSbl6SFKxYOsh67dBmU53d0QeaOEJ598Et94+nW8ePll+cyGMYUiivK+fJCFxX7ASZ9SvpLXIsoXCIAe+QEClx65LGKjpYNuPvILE4naFCuN7TVcSHbcXD/8fNT799bk9PsPOvdAVjI5UM8HaQZ6+hj9e/Z9QpnqmqlcktgJkWo2BtCPGjb75mQ9hjhPMk7gF/s5wQzG2mmFAD02D13ntFLNiT794R7EvKfI8nNt1QlWJpEJoItKj/JG5xrH+y2WyrJuigJLkmymoorb7cocpdmT0j8NQnRfHbWCh/ukxme//xZQ3t/sv003wurGNpaXlnD+zClMN6ZQyprA2jWsLS3i7o1PcfP9tyQGrE9N4+JTz2P61ClYTh6tri/zaDaXF6CGax4Lc8nmfRivUQF0zk301GaBT7lYRD6vJNylCDix7YnCQNqBHuUeqVqJlDjvZXl5GdVKBZMTE6J+I7FiooiUBkcSGGUg6T6Mg8g+6+Aa3EObSe8lhgH0NBNb1ueINmbK0syJfVj9LQU+d5tori/ik08+Qcc3UJ2exze+9S0UZy4AtM9hgbVA7o6s3WxbsUgyACfsSVxASyxYD5GBrhaGwVqhQXJdqMXnxmfIL808T+d++HauN4ytqXiiVWZ4/1LMoNWTadWSgF2cfSUuYOiT/D5bKKAyMaGebxAg9D3ZN/z/7L1Zk2TXeS22zpjzUHP13Gg0uklAAAdQkEhal1e2rhRXIYcdHh7ui8O2QmHLcSMcYYcjHP4JDr/65f4F+8lWxL2WdEmREgmJIESAICECjW70UF1VXV2VVTmf+TjWt/fOPJXI6q4CUegGWckodqHy5Mlz9tnDt7/1rbXiKJRiQr6kZEo/WJeF+6fRwT+nc5o25PpE9TKu14xF2bfZj8z7ct+noT5wwvs8A9DneKBrBQfZo9pGwt0DJRO60VgKaDln8fnR4i0eB/CMt/HTGOgzFoHGSkH6guuo4gsq7CSRUiqw6IqcyzisNRqoNxtKCY6qToyr+VIVKPISW7oT9oHjHk4AncSaY7903KaKoVRRAscB5wjOP5wHlJJQhGQQIB2FSvWSRfuGSV/wi5cif0cVDUieWeY49Y8qH5iC5jLf6QtlueYZgH7sp3Z24Ey/OmQTUGgd9sAzBvpZdzmtFjgD0E+rZb8A5/0iA+iz1cnzkscm+J0HoM9LGs8C3DJHzySljwIcZ8Fu8/ifdLw5/1FdZfa7D4HlBRCdn5egR3vmUr6XYAlfUUJJWEuCu9Vz57G4tqZB08m294yB/jyO1TxFwirX0Qh7jx+j1+1KMOvbTBhYqiqczDJhQilWepGBPt2MG78lJdk6iWh/BQB9Njk8r48fBerMHntU0cu8RyLs4sKmdjpeVWiuxocK1fn7YDwWZnCtXkNVVyOLN7V+X86nVRikLQU8z8T3lt6AbG8y0OmPx5cB0AnaUMWBQCNftrAuVESnZKvU1ZuEAy+JksdyZTPAS/E+jwugf6JtHO1PzeT2Zyjhzja0nVKhbQ/LFxfnOHNvTwLnisfMzrVHzd+SkCz8mM0dgWlpY72J46b2oNdFZ39fPGivWBWcbyyieeECxr6NWNteB8tNZGUWBVhqbysJswyNULFN8yCE3VMShmEQIRwrSV44HuxyVYowxmseokVXNopVy4ebi7Az/MiBk2p5W4vgMDf3BEZtxPSspmeapRKW9FW2ej0Btvc2HuJgY0OA/zju03xAro/3ZpiOswA6z2Gk4gyATkCYn1Ogeln+NSwkSmp3ul30g0DUSM6trWF1eUkSRnEwFnsCAbNZNW9Z8jn+t2lvjoDNrW3ce/AAu90uLly8KIyelfULcqxJMohfIpNQZHft72N3jzLyA7mW8wvncW5hXb6fAHpaLysJVCcG8hjxYAjv//kutv/hJ3j87ntY+MWHKCUp3Avn4fz+d0QK3V1rIVrzhSXvPurAeu8W7v3ylzjQADqZJNkffhPVP/gWrr/8MoLLLyBYaItiQF0AdErXW3Aj5T9OxtiQxHXXgucG8F0mW4bA7Vvw/+av8N53vwv73bu4uZWLDP9GcxmP1i5i5epVLP/xf4TGN18HajUkP/g+Nv/2B3jrrbfw1a1NrA4GyGwXw8o5uJUmqjdeQPV//q9h37iGZGEJoya906kiYk0AdDLQ6YNOrzxgjCwfyRxkbT0SAJ1JjRZsAdClzQmg60zmxMpFxyvz5pni2HxabBNaBNCV/ODSeB9OFCh/P/Zr20Hs+NhwGxjGCQ76e7j36BbCKEA16eJitikJF2u/D+vRvoCLvrOKheYLuHjxIsqvvArv6otKNtNfg1tZQKlew14pQewwkZJix9rGrb1b+Pndd/H2e3+Ljc0HGHT68IcuSh4lRW1hugrLuhQhqUYyHzT9Bay3L+Lll1/G6y+9gS+d+zLalbaw1f2cigcWKmlZ1CLUfE1JVA2gI5JCl5QAeqTUX+j1ak0AdBZKqXFh2vJJ81jxuKeFGFSqkER+wQZo3rnNczNJ9qLMa3HOKErdmjlErkfgc/VcOTkZBjqVGCxf+YDGVNkwGYkzBro8OlOsJVKWel404AafAdtTpMxLitU3u9YfVWAxu4Y+rZ+c9vssKjFWAlx7CbTw2hMqqohaAcUnlOoJ1UZYJCQeumSnkxFK6WFa3tDqQ8c8pv9R8P0MQD/tJ3h2/qe1QJ5zHlcM9EEM7Owd4NGjbVw+t4qFVhNV30Yp3EE07OFg6yHu/uwtPN55JIDjyoWruHnzJlpLq4hzT9Y2riJkGsq8oK0xnnYNn+b9kwDoHHuMJ1mAx1ih1agrprL4WSvrLwFv03hi0RDS1kbHfgTQGTO2m00puORabYBFrrlFf9vPGkAvzhtmvePfzHpqcj+iBpIDtC7iy80ilNO+iju3N/B447bE8a2VC1h/4QbOX78Ot76G3GvI3DS0Kog0gC4KRIy3LcDPCKDTfob7Q+/0JNzVzX1injTrC9cVrjG8B2MRMru/4nPkmiPy/NrLW7WPUghQ2+EpgM5QRuy+OKdrtSwWf9RbLeUnLYV1yrosoJQ79wbcC3C8iOKVC+ekIN2n6eyn8BmzBqt7zKVdWXTJtjMS7obJb/Y/xRjsFC7pWKc8A9CfDKCTdT5IoglgPcxirK6uyjPlc2RhehKEKHE/fhwJ9wKALrFPgYHOpIGMyygUBjrHHNUNy3UWKFVQqlXhVrivVRY3khAyeLZODmW0djvWkz/5QTbB7JMA6MbiUQW5SmGJ+xAyzrVFF/dBg34fwUEfcV/ZYzF9OJlsjhpGAAAgAElEQVSPuf7pPRGt5SQ3+QQGuimwkv2KvsUzAP3kz/o3/hNnDPTf+C7wrBvgDEB/1k/gGX7/rwOAXvR9mgXFTRLrJKCOCa6LG7fZR2SSk/POOwsIFsGf2fM8Lal2yNOq8OFiFbIBnsR3MI4luCEDPWAC27LE84rJLwZ3y2trWFpdE4BDOzTLWQuk3eK3TABB9UdNTXmG/fU36qvJmA0DDPt9dHZ3JYCNohAU2jMAOtmiRsLd9xR4RmaQbakAVn7XATJ//ywA9KOAzmI/L4LnTwPbTwqgK9doJU9XqGU9BKCrYtpcikhs15NK5EqjroA9sqlNYQz/nQDouSQGCJ5HYYAwIIgaSVKYHxD/adkcsE2dKYDONjdSVcVC42nBsWLoasB3HrBl5qli/z5Ju3BTdxoe6EcB6PPmuOJce1TxRPGYYlHTk4qP1IOegujc4AnIpRNqho3NfjYYDdHt9SRxuBg5WCo30Fpbw8C3kXi2JDmThQYyn8nDDKU8FfY4GejVYYC400HyaAe4v4Vev4dRb4ioPxZLDMvx4Nfq0pfC64tILy+gUa+j3FiAW6kLe9NKlZe1FGa4VdiOL32FSdWYxRZpgpIkoixkLM7Y2cHdu3fx6P4D9La3JEmWI4BtR4ph7jqSsCJ4LmC568EjyOV66u/8GyUYtd+aQ19aDbwLm9yhj1+GIAwlkbqzu4eNnceSSF1fXcW5tVVQvjCNQunzLB6RBKuWzhTZefG9TRBmwP2NDXx89y52uge4cvUqXnrpBs5duoI4UT63ruMJmEKpeIJxTP71ugMM+0MpMGhVF9GuL0gxV1KrKCUAKjq4TI5myMII7jvvYfvdn2H77XdQevOnCDv7sPwqlq69jHqjCavuYdRSOyd7HCLb3cfjzS30B2NklivMg8q//Geo//PfxfKFCxiurGFcrwmAXkk8+Ao+hEfiMS3rcwtByoQj5clDlCp7SKMAuPsxSj/4Ht75678GfvoRrt8PRT7/42oDD5otkTVd/0//CEv/4bdQWlhA/OO38ODvfig+3G887mClN0CQ5hjUL6DSWkTzlZdQ+Z/+K7gvXEbSbOGg2hIgioz4MgsvHCBzckS2SmJkVoAUqvofO7vIO/sy/9czSwB0tmfq5cgoQ16QOS3OIbOxh0nMmtjmSfFSTIBapzda8RAemdoCHzOBlKIfJ3gQO+iPA/SGPez2HolE4VI5x42GArbzvQ6SzU1RQMhGVBqoY211De2vfAPNm6+g3GohdZdh+W1UGjX0ayUENuOVCKHbw0HcwVb3If7p9k/x0Z1beHh/E/vbQzk3iwTHIUH9BHY5Raltodlo4Orqddy49GVcu3YNL537Es63LoK6EH7qKdY5lR8yF7YYLrLfEUAXXVMgj0BriDROkUVKzSdP6UevzTosdhrFoC0C1MWYsRizfRoA3cyR03V7ym4vnpvv8/pYYMEfk+QrFt0Y4NLIu/N6ZA2zPBUXFDzQOV7tkgKAI4uKHZo9cgagy/M2ALrxRmUSlSCTYQYaAMOwAIv946i4dd74e9YxLueVXEB0rruOYipmKSIVBkliteTTN1dJtzulsowpFp9R+jeickMciYKPidNkXRLLG1rdTKpRjr7VMynPZ90Nfq2/n+pFphB3FMbo9gZiOXJudVlY2pQ4r1hj2FmCqLeP3Y/ew8d3bqO734Hn2Lhx4wbWz19CtbmIMdl5mYXEZuGMJ2D60+yaPm3jnhRA57pLBrqw59stibvIQOc4NAB6SuDJoaGQgyhXtgyc21gYsH+wj3azhXarJX8XLIiy7wZAN3K8RvOroKJyaC8j+6zj37WxyZi1IymujWbN5WnLLFJNaAMUAOFAKR9tPcRB5zHW19dx/vrLWL56A36lgtxrInPKEteGVhkJLaq4Lur6clEmyJQik8TxBN1Og4VsGJ96L1osDjD3JhL1sSrgNUzQ4t6quJ8y1iEEDfkjvVAD6NzzGunojOpYouBFoS1VIEv1ELYNldqUH7otBaqBKLANEAThBEDn/sNNuW86LQjw+P3kpEeatjNrNPdbXMPZ3tyHGOsV2a9rr/kzAP1PUb9xAxkL5RwHI6eEkKoMAkSPpCBO5LftTOIGDnQnodIT9fw4ftT7n7UHupEclL2qBtApr85cSGjnWFldFXA70ApsWRijpHM9T5VwNx1L76tMbK2ca2xEJLaQZJGlsl402i20l5dk7Di+B8tXCiQqr5rL1kJeBXbFaUm4Sy7qJGPTqGdpqzjGemp/w+J/RUzh30bDIcL9PsKDgcxJsagLKQVMAubcV8j+QvKPuvjfEEa04GVRtl01xTSDdwagn3Q2Ozv+EOu8CKYXmuaMgX7WT06zBc4A9NNs3ef83F9kAN0EtvMAdPPebPA7u/kwj8eADrOPywDVxb8fBYgfN4ldrIKdxmnTzUgRoDT3Vryf4vcUZdwlqRyGckpKFRsAnQABK425QVhcWcUSA8tKRRhcRlPoDEB/DgdqniIcj9Alo3ZvTxIaCT2XkIL+20aC2jDQCeweG0AX9vlULvaoRP8sUHoa4+ckQDE3/olhHkvwPallnbLKM5UckLFr2eJ/Th8/r1YVAFX+PqkIpheVAtSZ2HVSSv9Rsn0k1fccU0yECxhJ1rA2lZMEjz7JLCCuRtVhSV+2daYTx0cB6CYZMm9OmDcvTf7Ga6JHKcH/02Cg25QwPOxFOJv4n5dkOGmhxVHHGwa6bEj1hlbuVfcDkRPT7J8oiQUsZrLJHQNVuyzyfB0PSEseSvS5q1eQORbsNMFCFMKmXH8QkoaE6M4dxO9/gPin7wnoF+73gO5Qy5l7IldL9vToty4h/9JFrK2twXvxGpzz52C3WkhKJfEYZGX6uFSF5ZThWUw2MM2QwskzNLW/etjtonvvHj788ENsPbiPwd6uSlI6MRxPsdTZ74ry7OZ336PPuZJx5zEKLHfg68pvVQ0+XVPMOrKzt49b9zakryy0WlhfXZFKfSYPCYAwUeBq1rFsol1Pkm0CFiU57t1/gDt372K318O169dx88tfxvmrVyShSrZ9tdxQUtauBZQdxVwch4hHoSReHb8Kt1SRe0POIh9lh+B63HArQBODXZFNvf+P7yL//36EnTt3kW8d4JVdD2XbQ+pb6JciGZeJa2HsKiZJvNxG6YWLuH7zJhq/9wZKX3kZ5WYTg0YT45InALqX2fDgwLMcKZ5QFfdMlnmIYxu5FaNU7yGlFOjGBipvvomf/OVfIv6HX+DKrY608/1mBZuLDbQXF7H8J9/B0nfewOLSEsKfvY8Hb72Nn7z1Fr52r4OFvR6GUYLHtRW01i9g7fVXUfkf/xVKF9eRVKrYKdfh2D5qmYt2xMILSoinsFzFAIjsECGUCka610G8fyD9sEYA3VKJ7jQPkeXan2/OElaMVUxSdl6cUowvzO+KqaQSiSWk8B3FPopz+qMOsHvQxUZ3hN5gKOoKbqkkCaSlehkvrdTVWO1sI978WCQUg50tWIMDkRpdefkbWHz5a2hQzt1fRea1JHkZtlcR2g6iNEDJC2BbHOcJ+sE+bt/5CP906zbeu7OlVCb6PXTDgXxPo2ZjZamMldUVvPbC1+VncWkRC9Ul1DwlPSu+35laMQggiLwg+5sVAbovIKWfuwLQ85gktEzesmnMzvawYmS2UiM5CiD9rAH04mOdPTfHJQtjmAQ2ctkmlpVklp4bzfwogLrtwLNZ2MN4geCAKrYjeE7mDIHgMwD9k4PJrHkSZ1PCU7MC2XbsuwSnRAo5y+RZmEKG2b1Dcc9xnLX+845MGV+lDClE2pPxklK7iFMmw5W6SbVSm8hWS5EV1w7KDQ8HqgiM6iDaZ5nFYqLsMwHXngy8zN+LfN6tcPZ9v84twCKwlMVzlKkd9qRQmeN2aXlFCkQIDrDPKqWgAFnnPu7cvoXtux9i9PAD8dc9f/ESLl65JmteYFcxQk3iA0Lz4ql9Cq+TAOi8t0ePHsn6wLloWWTYa1JsKbo7ei9DD3QBFC0HqaViSfpgD0dDAd8p4d6sK8a2sg1T7Wb2Oce5TVOUc5xjZZ3l/kq3v4n7izLKxq6Ea5ybJ6ilPaTBGMPBEHsHXdy/fx97B31YpRq+9vWvY+3mqyivXkC6v4/I8pG6irGe2R5yS8sNKzMvxb7MybguSImdRkFPAUCfl68qxmn8nXEgcwBmneffTDGXyQNxf8D1m0W+vqvk6Pk1fFrSJQmWsajWaO/QlkPk3HOZ8xmbCYhOizLa/wVjjAYDpbKQs+hCqay4VNIy8szHfajPwXFmDRfbHxZ8UZaaZJOARcu27BWNusG8PN2zuoUzBvoRDHStwEgAfZjGCvB1VLH8EvfmrotRXylS5FFybAC9mN/g2GJRrVE/ZCEQC+pJUqKIFcdae2kRS2urAq5LoZApFhILBaXaI4C5JlWcJOd10j53gjqlyalZAM8XC/SLr0PtwLiwO0K4P8BQ7znEKoIWJp4/yY+JnZ1mpwsTXftICGNdg+aT5ikUJp0B6Cd90mfHnwHoZ33gWbfAGYD+rJ/AM/z+LyqArvY2h70/zUbrSQDVPADwSYC4OedsMD274Zk971HHFx918TqLgcqnBtC5IQiVDC/losdhKJsBAuhxpioC20tLWFxdE58eJlLPAPRnOPie9tU5qz4H2H30CL2DA5ESZyQuALqjAPSS5ynZOZtVoBpAF3a2qgY1LHQDrE8Y6J8hgP6rjp+TbCYImhovcbm/AoBuWOeKMaVYmSwUKVWqKFXKsDxdWc/NjJk/pE6fPrAETCKAPr+UzCOrJAzUpkKDmAJCMLmjWQEsQDGyVWY+4r/zAHRJIJ0WgM4vdZ1TA9AtixKG8z3QjypUmp03i+1T7C/FuW52DjXnZtLenM9I5ZLNZlgh5nySBBSpWcUc9cYWvMyRhE/HBbKKL8mhrOojJRsujQVAT/i8H+0g/OnPsH37Nnof3AJ+/oEkVawgRiVMNTOc4IEv7O3Niw0MLy/iwoULWPvKa1j68pewePUqsnoTqesIgN5zPOS2L2CVAx90lHXyHE2xXU4w6nSwd/u2eGZvbzzAaL8j1+p4qQDowswulQScUcA5fxSgTgY6fzfMUgHSXRdlHifFBAT/FCBupC95TH8UYGNnTyTuKVFJX0wydNqNhjCTBKCTHyUrSbl6JgCYMBhEKTYebmJjcxODKBIA/frNG1i7eFEpBNguStUWMlam03Hc0yAjJVDiVB3jloXJL8894xyllTLIXuDYThP4VohRZxej2/fg/vAd7H30Mca3t7Dy/j6smJzsGAesjqAtgmshrXryTOovvYDGV15G47XX4Ny4Ant9CbbnoV+tYORTtyObAOi+5cAXqYBUmPOAjyDgWhmj0uyR2w17ewvlt9/GL7/7XUQ/fBfL7z6QZGPn/AqCmy/iha99DbXf+xq8167DazaRfXAb3Z+/jwc//zkWvv+P8O9vIcwtbJcWsPLCdVz89m/D+bP/BPbqIiK/jL1yE5blopLZaCcOyJCgVrjtS/YBoRVgnI0EHM0o397tCWhXyy1UaNNAMDulzPsnPYWLBVHF36V4yHiYFtafIhg8AQqZYNaFSCV+R6ZY3wSuyUw76A/RZRGE64nfX729IO1Tc4FLDVdARrffgXewLYoQ/c37GD/aVGyf89excONVXHvtNWStq0hLbbmabOUC0lIJOYsCrK4CuvMcw6SL4WiAg8EYjwYx+oMhhsEIwzSUcVCrAs26hXq5jtXqeayUz6mx4pSFbS1TJFnnBNG5bmh5U96TAOiZsuPIhe1FEJ19lvi6GIVOAPTMTpBaStnnSUnvYiw6r7ho3tKv5kIlU2vmy9kYcXaOZAKYAIkqrlP9YDJvahDHALn8rIDq7Du2mjsMgC5qFpUy/JryU00oU3km4T43QuN45Noga4xmrXGONmCGGWPFZ2FOdNTe5CQx0NPCxl/1/ZjzsJa35vzEISCqLzm9ndV6WinXBGSRgkQWFESRSLaHI83IzzN4BM7F95xxmpEpnhZuHnWdZwD6r/oEzz7/tBbIWKSVZDJ37j/eFvZyvdHA6uoaXIJrtD9LUxVjpSGyzj3sd/aw9/BjPP7wH2W+rTWauHT1RVy8dAlecxWh25I5QfYnpwG4Ki7ghN+u4F71RZmowylYQhtFyZilPRCvleNwZXkJNYKjUryYyN5FYq5YFfuQaZ1oAD2g8tlQFWaRfd6o1dV8p31vTxtAL8asnDOlYJZAL9nSBVsjWdeRoJYNsP9oG1sPN3H/4abEl/X2Is5ffQnrly+jsrAKu9xU6ny5ixhKbj8nk9Y2suWpxL5U8iOALns7I298Gs9TA+jz9kNmX1R8zwC97LOMA9ke7J9GqcbsjbgOEURv1Mpi68Y+kuaKdc65NZN1X/UXqg6wTWkZRLU2goE1qrVVqxKDioWcBu4ZF4kFNAt7qUAwodU+bbQ9P++bddZYWxmWOWXc+R6Lo4+jHPN539EZgP5kAJ3A+TBLpHhJ1Ph8B8vra/IsBwdd2X8gSY8t4T6bl+D4kCIVIWUQQI9knndKnvSZ5uIC6ottuUgT4chom6jn6b9rAF3yU6fUiWSNOObJqcSSxAkGQ1WILIU3tB8iCSAKpSCJuRax/mC8F2ZIemP0Dw5EsUXU0QCU/JIq6GeBFRcgvdfwJlLuSu3tDEA/pYf+m3raMwn339Qn/9zc9xmA/tw8is//Qr6oAPqTEk7zEpbHOX428WiexrzPPikpOnv8k46dB6IfBaDPHmuqjkUqVfsPMqHKIIbyxmMt4W4AdB7XaC9gcXVVgj6XgKLedJ8x0D//sfe0b6Q33aDXxfbmpsi4E7gVtjn4rwLQCZjxb5JIcApe0TBy7gTRp9Lu3DRL4kDSLMdjoD8tuTsLJMwef5Lx8LQ2MQC6JBYmYIFOJAlwngmxUJIFeY5as4lStQaXmwJhVBlZLS3JK1wMbhYipMEIGHYF+BEWYpLCdmwlm81EBQ2zhZFJWb1EJXJ0e07aoJg5E6Beo/WEIWeKFp52ryeZj04LQFdMGhbazK9rPslcOw88eFpfEcaEbijD/BNWEJNAxmBev69kKPmI2Acy+FEJbqo8zwaeDavsixIBPaO50baTCJVBH9Hjxxh8+CH6//67eLSxgeDhJur3H8jzLREc9DzZLFPGjKA0z71f8hHValhuL6P++qtoff01LP/WbwEvXETWrIEgRMdzkdAn1qKAdEW+0xUGuiVJuvHBPjp3P8YHH3yAzYcP0O92pK/5fgbfy5S3WrksG1fKqnO+9jwt407WuTDQVVHHBED3+DdVVsI+zKSXJB114itKgYNxLInVfpcgeiaS56vLy+J1KazuOFHMWxaPUJ6XfshJilGS4fFeB7udDmLHweWrV3HpyhW0lpclUUA2uVuqIyWrg/9zlHqDm+RwSffi83F9pEzUZgnclF6KfBhK341/49jLapQIHwN7+2j/0wbGG5sYPthE/OED9Pb30e130Qu6kuj26lVUVhaERd+6fg21m9fhXrqMfGkRebUi4y/wSojJuqHvJ8nxsOFaNrw8FRsGsqwTu4wgtJHkKbxmgNxK4e110PinX+LBm28i/bufovWj99HrddFfawEvX8NL3/oWnNeuILuyBKtchnN/F9HHD9C9cwfev/sHOB8/QuL7uHfhAlZeexUXvv0G4v/s95C164htDwOvhcQCKimwEvvIxhHoPG15GWA7CK0xRklfWGBZv498qEDSUm6jZCk2eB6PkGeKPcDXPFDX/N3EFcX4wrxnkobFY5QXgfLlDvMMI20DsNfdk4QL+0m1UkWr2UKz0UK10sZoNIaVZWhXK5Jc8eMD1KKOSPz3H7yP7v33RPI2q66hdeElvPzVr8K69Bqy5rpKPK1cAcp1mW3y6GAy60TRADlBXcdDHx6CKMaYKg9WIjYFZTdG1Q3hWC4aVhsNtNVET4oIfZsJCPJ/WkpafMxFsl1mfwHsOSYzFtSw6CTOYFGRQLqmDSdTjKzMSZDYSuXnuDHgSQD04pp81PpQBNGZSGdCnW1t1FIMg8rEh+b7+d98cc1yOAq0BzoZ6FJsUKui3FAWFSwCYt9UH5gyZxyRtlfro8s1UCg1jCY+WcTxtPXti/a+AXEMC5DXz8RiUfbVtPFRa/dx+8KzbJuYRWh87Ix3WMIi7gY5LImDlMQ/5dttWzEZxfM8iuQn1UxeSmD7LFJjvCpdRBWHyPxSvLk5wNQncr9PAK9mjz0NnOtZPouz7z6dFkgtF0GcyNq6dfcWoD1zl1bWUa5UpWgwiHPp73YyRrB9S9ncHGwjuPuP2NraQpJmaLQWcJkA7epVZM0LEjfJlDgTm35Wd3FSAJ3KL6LG5LpYWVoUYJWF1nmqmINc4CjhbgD02FKqRizc7vd6IJC+uLCIZr0uRaQSh2rrELEJOyRtbjZXn7xbSjuLvPMxX6bYq8gGNqA6r7u4xtnxCPXgEbbu38PDrUfY6vRxbv0c1l94CWs3XkW5VEJql5E6ZZSqVcS5LfWc8mL8rBWXVHyvim/ZLixKN+D0aSi4C8ikL8MA5fMKHIsFcLw29lk+UwOYm2s0eSCjOrPYaqBcVlZ9qQbKZR8j96s80QVAp8IUlRiSeFKwSwCd8TVfKVW9grEG7VWsWcpyqNn/i/Uy/YpXbeIotj0BdLYtYx9jCfY83dkZgP4UAN2xMc4TIQ4R4EbFx9L6qvT9/v6BFAIRQPf1juJpEu4yDrViDn/n+CDJQuzMkMnYI+udfudUI2kstODVKtJlRM5edTCxbuPmW6wvCtOj2B+c0vBREdbxTs7i8XEwxsH+vvR/5kdYZMV7Ho5GUnzFOb/ZaqHGPBpzF8MIg84eOnsdjEWZIpdjmLuQeE+AcpWLfCoDvZAvoy88VTDOXmctcOwWOAPQj91UZweeTgucAein065fiLN+UQH0YnKwWKXLRp9NUplNSfE985niQyqCOcXguvi5YvJyNgifPX/x/aNA+CcB6MVEdzExbv5eBNAluUfAhKwv1xUAnQlvfo4AOoETboCrjSYWV1bEv9UvVwSAUUHfpJi90CRG6Mv86cwD/fMc1EkYoLu/h4cPH4qkOANyJi8dyguTcc5Kc9/XTIL8EwA6r1VtvqcAOpMF6jUJ8ydsuqPA0KP64bxxZtrnJONn3lg8qp0PAegFX2yzO5FxIOxZBaA3FxYEQLdYiS9S7Triooe5lreLOFZGI8TDPuzBvny1AsaVTLIBl6TwQDM4VTJHHfNJ0EpLdmkGoGzaxfdaFSQ/CTQutptJjBTnkdnfJ+10Sgx0tmMmmmSHGZdHPbN58/JRc/LsvcwrxJAZyDAnpDhCeTeKvKytnodJiqjCEHpaq+NKaQNuWlLsFd+BWymhUq0AUShsWvn38SMMbt1C7ydv4eAv/gKjbhfeoIe1bkeSKaVWHV67Dvg+sjRCNOqh1+3C7rvwgzL83MPgK9dhfeNVLH3jG8i//VvAxRXkroOdio+IzE54qKAqG3LKHjYTMmBp1dhHb2sDH330ER5ubWD34LH0tYqXo+ZbhwB0YyFg7p3guUn0kOEnvsaU2DabdakiUYwd8XmWAg6i6GUkTlkSwKowpyeM0/XVNawsLcn8QklzAibCUHU9SbSxjQPbwYCbasod1upYWz8na4lbrko3JAPddiqyBgmA7ibynX6SwWfC0nUROS5CC4jzGLWkBD+hHl4KuExqKtuRg7aP0MvgRjEuPg7g7fcwPniMrc59bG4+RGf7EcZ7e7LZby4tYOnieZw7fx7V8xfgLi2r9c+rIbV5L5SWZ6EYAUMx6pW5j8lRJ0tgcc2karxTRRhbAhpaDSC1M5R7faxsbKPz3nuwf/g2an/9Y+xsbKBbz5BdXcTlr34V8dUmwkXFYKp2Utg7A4y3t1H7/gcoPewibTTw8bdfReub38DK776OwTdvIq651BBBjBaCPEI5BS5FVVbxAFkE2IkUG0QYYRQr9kQWBMKO5nNwc1uKACRZEQ1ESWFeccq8+OMo9rmZ48z7/B4niSCS5mmKzTTH3mCIg+4BesMDmUfrvodrzRpWFhfQqLbhxBX0ewOEvPzqisypPg7Q9LvyTAYP3sTBnR+InGKUNlFvXsDNmzfhvPJ7sM9dFxA3WbwGu9wSiX2nP1AWHey3owAol0X6fuiXQVGDkMURrmiJwE+HKCU96be1vIkaGhLU5BnZa6o/c+mzaN1AewGLiWBK+NPTPESWxao4hv7N4qWaw449OQdb281Ucix1YyQuAXe1jhT/nZ2/zHpxkpihuD487dx8LgTODSNNnpmeG806ZRhWcu1aFpcLn0jZy3qmfK6FSd2oo9JsiIzrGYD+yafG+JnAhQFyDNPPyOMbAIOfNN69s/HQUWv5SWKgk/SnT3NsDM6DmtkqeV7VV0qlisi2c43gXC9eyPRK1oU9BJ84F8n9E0DXPupce2zNVhQwfhKBzttzTK94kgJ+CoBeTBV/GvnST9NGZ5/5YrcAjbCCRMX993/5DpwswoULF9FYXEW11oDtlXEQOXC9EvJwgN7H70r8Tqnwdv9DiZ/2Hu9KYTOL0cvnbsA7/4oU07gu9wyngwScBEDnPLW7uytrBOPFpaVFAZN5aQKaSxFyLuueknC3xQOdr36vK9ZhBFVYYEkZd85/Fdp8UOI+jqWARtnASfSnfo4YtKLAZX86Z3hTlGTmVQOe8xrELmKwh8rj9/GIseEgQOC1cfPll7F6/RWULtwAyKBOLERWCXUqBdGSIlV7BF6+Acq5ZnIOpx2RuOkI0Kza6HSe5qTVJoPJ7GeKe8Ti/pPXzOfJH8NCL37GrCP8DAH0arkkxcYEypkTkh/GjlKATMl+ZbPEPVOiYxquZ2J7RhDdp8Q9kESRWJoRSGe7MxryT6Wq4POZV9ivTazENmUMxb4k9iS8b6o0PEevMwD9aACdIC0n5zGUQhbVc6xqSQB0zkfdvY6MFQLonjYePw6Azihuh1oAACAASURBVDFhxiEZ6Gr8pAi1wh3Vd2qtBtbPn0Ot2ZA9rJoKaQuorROoBDeZPKbFgxQZm6onfrYdTSxEjnlK3g+LC3b3diW25T6A/Z9jgn/nfCIS9e02KqUKvNwBggSjvQ46u7tKHS3LBDwXsJx2h9y7iVVUQaHReKDPSrgXTBj53NKzAO6YT+7sMGmBMwD9rCM84xY4A9Cf8QN4ll//RQXQjZyXqUaeBdGLbWo2Riq2UcmgIjhlji0mLIugzDygsAgqms8fdQ2zm6JiovVXBdBFWlFLmzGBRRCdQVARQCdAECa5bLrKNfr1LMmmuMKKQo/+vGcA+rMcg0d9N+Uw9/ceY2NjQ1g+DEiFQQDKy5Fx7ggDXapb80wSN4aVrVwn2d8V0KI24bZsmtXrZAB6kVn1WY+fkySPjQd6MakgY0iX9yqWWC79XwHoi8I6sLgh1uC1xFwsHLEp3Z4LaDegh+ygB2d4MJHLps+0AUHMGONHTXsWLeAOzxFTAH0K8AKebvovGoCeyg5wqm7wJIk7A6CbufaoY00bzPar2blWJNMKILmSHVY6aEIwLchR8+/cPMpGl77NSQNuVlLzfa0Mt1qCW3aBcSjynBiPgAf3cPftt7H9ox/BevNHyCmRHYW4MOzKWPPbDTjLbRqdCdM36XXQ3d5GedyEF1UQjvvYuLgE60vX8eXXX0fyh78DUD68XsfjWgUxvcnhwaeLNMF/snNjNR7J1kv2d3H37l1sbG3gceeRqgL3gUZZSeUK+5xFM8bbXMaxquw2CSDKuYt0Gke19nAWMEPL8EqCkO3Cv/kVONW2JFY3NzbQ2X0s42RlcQnLS0sCplPWWVi9ZQKVSobO4fgpVxCzvQmmtBdQabakCIvpRXkOTAlYqmAhd3LkntrduHEKL0kFFA5dTwD0IAnQiEooxbZS1qiWxD8uSVI8rhLQjuDEMS4fAP4wQBaPEfkh4kEfyXCEjAlctoFrw/Uc+LUa7BafU0MY0DFKItOpCi6Y1KZktWLlE/hhMRIZ6DZlyVNgP68hZvm7m8NuWgKgl0ZjrOweILl7F/jxz2D92x+i/9FHeJQdYLeawC2XsblkY6eRS/LtxaSG9tgSz73XHmRYGTvIl9oY/sk/g/ftN+B97bcwemkFYSlHDBsJ2hikIwHQX0iaNBwXJhyhYQHQ8yFG0YEA6FYci/y/gOYpAVDVtnbQh5UelhQvxjPF2GNectbM5SYeMsCrtFsaI4so5TrE7f4Qe0MmUAN4FRetdhPLrSYu+I54o1uZg3xcwnjENJaHUnNdwImy3UWr1Jc+TAB979b3sLe3h3FYhe0tYmlpCfXX/wUaL31VkjSj+iVY5QZ8FoT0hpLEZvGKtA2LTiwbHack7I+ciWHPUUoJ+QjlbADXcuEGPrzIh0M/P5PkVTi7iGnQ9hsWWWYE0FnZMUaaxUipfhCF0kcMgM70uQ0PblZWxYhOjNhVsoVHtWdxPZud658WZ0wuV895xc/PxpdMZLONDQNdxpourCleX3EOlmtmdi1V1y9DgXeoAfRauyUA+pmE+yeflMg97+9L+3CeZJ/mq7gXMc+IbTvb7vP6jHm+R8VUT+svp/F+YtkCoJtiRKJMXGsILBJAFzUfguxRjGA8xrA/UPMsrRk0aM71ht7Eso8S9QddcCL/ZSLQMwD9NJ7f2Tmf3gJByiI+FdNufPgzeEhw6dJlOKUafBYEOh52+hksKtcEfQwe/FxZ3vgxLjYGiIMAuw8e4O57Pxf2qr14BQs3f1csfUol/7kB0GnVQ/CI8eLi4oL4n3PGJ5veKBXlVAOimo3tgIUFnM8oV3/Q6ci4XtOKdVxvCMhynDPeEQOtUwTQi7GImU8ZE3Ne5XUR8GFsMtx5gP4vvg8rS9BYWsP5m19H/fJleI1l5FZdmNRZuSmFo6NeT3IetJ0RT3XKHdM2We8rTK6IJadq7/z5AejF/FOxBxcL8cwxfEZ8rlz/jfoMP1MstG3WKlLwwNid8vyitJRSK0ZbuxUAdMb0tueqggQW4rmuknPm8/ZcVUA7Ut7HbPca1bmMvP3Th9tzc4TZX/IeREnF86QggG3JH/7OOJR/P2nsdpo3eQagPx1AD5AhSmIkeSb7fQLofIbd3Y6ar9IMrkaWjwWgy55WFejTFo77dxbXhLRGSxMpLqF0++r5dVSobMfv5X6FexMNBEuoPZF1nwLoFBlT2brP/pXSrOy4ah/aomuvsyf7TDOXmJiW7PqF9oKwz6Mkgs9sRmIh6BwIgM6YmMeygF+B5twP0k5OKeSJhJcEvkdIuJ8B6J99B/hNOuMZgP6b9LSfy3s9A9Cfy8fy+VzUaQLoZP+oTRb/f8qIy+NAZKGY5HfydOqLUpC04t2bYHe6BhtZncPyS8XEotlszILhpjWfBl4Xk1z8vZgEK25kZoGbIvAzC4rPbozmgUpmszh7nfM2VebY2Q0mWVYED0WyK8tEkosvbpzo98Ygkr6FlVodzWZDPNwoVyfVtprReUj5R+K7XLxrhNkp2V3tzykPiEGRYjeq19SfTf5zVt5NTjc9x0QWWuSMyATTnkEFX+vpOaafM/1hOkKmKbm5Ialm0JrjFatVVYaaWzJ/m73sicTajK3d9HvooXpYLkn91yevxFy3YdUdqmuflbYEsL+7jd1Hm5Kgoc+kAOblEkigEwalbcN3FAtAKUVplrB4txn/c5UIUJKCU9/oPGdKU5AEAeMFk2SyQMtWSQNJpl1tIIzcnIzlyfeo/jEL0iiwVe0gZsfFUUmCeePTjMXiv9qUVzG8BDDV7UxAkgALN8HCNlQAICXcKUMtNzkBPdS98looxT7SiZgsGqNGeXwCc9wQ8Dv0Z8x4N3PNVFpw2gvV/FDolUUGuoCeU8b0oXuafuRIWeB5m/lJ2/J7bZXwVh5dmp3MRJFXnoxMJlHkGsXjmsxcAnEJ8oSsywRWGos3sJqvlSew8upS/cQk+WcBInNtRaaIefbF+XYy/gqNZBHI1n5Zua1UAhQQrmSXVd9SxRCSlJf9qTYS06AwnzvHkoDSIleoJNLdvAQrV8mfamUBXrkCy7eQRUqi0Rr2YP3yHbz/d3+LnR/9PS6+8wvkYQDbsVCtlOV8UaWMQauO3PexGAHLBwG6j3dQTWP4lGEPxri/uoDs8gXxBPf+i/8YzqtfhlWrY39xETHBbwomW57cj5tmqMdK2pztng8OsP1wA48ebU4A9Jpno16mnxgBYuV1bcByU7xhxiDbSqTTDGOQLFpt6SF4oWNsBlSxQeh5GJbLCMMI0aNdBFs7AgrVbA8rzTbW1tbgNVuw/ZLId6d+WRWbsK9U63DIsKqU4dSrUhHCinHyzUWyLed1lIXNYhiI0g+SVJIX9M+NXQ8RE7BpglrswEsIoBPkphS9Gh/7lRShTVuSBOU4gy3MgRQ1J4OVxDIXSoZCEhN69SGYWioj99R1RxltTNS86JApJeM/h5XyWvk3S9iS9D4Ngwid7liKi0rVCsoLLeSOBSdJUetHQK8L3N1A8vb72L11Cxv3fomt7bsibzr0EgSkEwBo52WUUlvW2ev+Gi4tnkPryiVEf/ht2DevA+dXESz7SFz2BAtOXpG28zMLy0lFMaatFPTZZm+PsiHGSU9AaZeFcbogwssc2JlWW9AMcY5pRzBh5WFPtoVIknN850yKKrlyCxpsF588BXDlLL7QRVaMGFgkwXkRozGCXh+d/X3sBRFS25Y5td5qoE6pb/qecxoWGdgc8VgxUkn19it1OYdnBah6kSQrR52Psf/wfTx69AjpzgOUggO0WlXUb/4xGtfewML6Ooarr8KqLcB1beRxJMwSsdGIY3CuYN858MrSl3jdEScEAOUkRD0J4IjkNKNNxbKihKI8HQ2gm/XeZ7JLS9QjDpGzX5HhHwXIyGIhQ03Hf7yf3FEqA2L+IP7pxipCqfQUVgFpS/nhO1LowDmscIj+1URSpuhNLpNStxo8n51PJ2NfF9EQPGACi8lg9jm+zFxRjFWLa7AUSjAUT5QiBRnoWa7mTrLPCaATHDYMdJnb50m4s6CD85gO80TC/XTygZ9suCf8pbhOFu+7+JHiMQLw6oLa2b0DP8NnwLWRcYXxmGdhFfsz29oUjJnzTPcs6ryze4G5MY2+uHlFvUfd6mGZTiUReoiNMelj+qFo9RzpW0ZNxiR2J51TBYKp4yKmzYZIGUPWFykmK6lCJImdyP4MAvVDJReuzyy0KrDOLbFHUP3fEIuKsfGcITH/dp/Qr2bP8Rx0wRP11y/0wYXk5fxnqedeHZuonjB9QgTtCt320KwocYMuvjiNNqJdTMoCOtvGxx9/JPZKZKA7tSYcryTxZ2cQyfXGowH2734gCj9LNQ/XWozLXIz3drH3y19i4+5djMMM5ZoqTG+dX0ZlsSHxG4u8RPlKbBEsJemr/zVtwdBE5g+uSVmqxxGtZpQcvOzD0kTimtgpI3TKSlmoUNSq1jitKqLjYo5fqqkQFOSrVilLUabsazJl+yaxtVZ14paN/01/34P9A/T7A9RrNWFtVypVmcsoaS9gahDAonc441h5rmqPcHi0y1PUjy+FY4WqAJBrc2ap+YU5Ir3+cD/O/Yuopri5FLoJgJ2OVX4gS1GhNzn3JWGA4PEOOo8fY6fbx1YILCwt4/ylK7jy0itwmk3A8cEUiFjVlarIbFeKGxlrkj2q9nQKQJ8WEE4Vr4rz92nOK/KI5wUIMx3fxAVFBj7Xfj4L84zFioVyyp6Hik+7J2XVktPvXBcjm+IAmetlVyXyUdImYl9Guw4d65WrVZn3pbg1DsUPXZipLMbVRWIqPNAzu84ZSJua69c5BRWBT/uE6v+TDEvhd/b7Y68OJ5oezHrM+zRFyWYNZ1sy18KiTsa5xaJS0/bmy+at63Jnp8TKJ4Ae6wJ8Fh1XQhWzJdU6kkpNfh+7I0SOKu6sR3W4sZbnrwKJlaLXz/C9N12894tNRMEO/vM/WcXNF9ewstCEJ/NPDux3EX10B3//b/4N9u7cRn1tGW/86Z+ifuMGslpd2Ts4JYSOIt64+UgsBYWOYbO4mpsYG05S4w5HClQyS8UBlPaupBY6nQ7ScYhSpgpxPO67dEEL5wDmMvgi8GzY2xSvMDGOkgjXfUl3Mq4lqWcjCEOJ26sLTVEnY5FfZ3tHzufQdkBbN/AcjmajS55Bj0H5TpN30LkJfpa5VMNAH6WxWFL55TIW11exvLaKSo22H/r5Fzo//2bY4MUxTgW62TnFxJD8PpNvMjF/sZPLWsJ8DeMtFlrTttNReQL5rMqcqLVVzyuz/VXUN0zcCwu9fk/6Pn9YlMM5mPPIxYsX0W614dOyjgoNuQM3s5EEAXY2N3HQUSoltETj9zNWZGEAvc/Fam8SI2jLRVmzClZjhRuTbONpTrQnminODv5CtEAhBp23/1HjQTm5SczEfEHFkz2uWy4h9xz5e8x5SufMRZXNKFVgAJYVcq1KUUMOVYAIvd91Rn1UN+/g5//3/4WNH/8U6djCN/71v8byd76DvVoF/8v/+r/h//zf/48vRFOeXeSna4EzAP3TtduvxadOG0A3mzpJrGhpXQJVnwDQp1aLM0HoFPgSJqIOboqbm1lAuggwm8B3wlw8xlMznzHfMRsUFwFDns58/+wmaN5/F5N15lKKSbhiQm+WFVZMrBYDevM9jJXSlICEkiEzLFxTOSkSnppNyOCI8tb0thFJRgImTK7q5K0BricJQS4ZGrCQe5bdAvc53IKpqFRBVwUvzMlmgs/QlGQqX0X1UptuSRDkY12mOAV61QZLbfAU6GzY00WgcprANtt3dW6TnmBEzMDSnFdZ7oqMWxFA15JL+kYm/5h4joHg5NsP5csjwPqkYJKkDHWUPz1cXfc0cT0NuCU1P/HwVoDh9sM72H30QIJZV7NO+dzIDjUAmvj5GklrHcALEO6qDZb0ocKmTjkb87vKyHMFrto2k5/qWgg9iF+lUNOYQFX3xq2QSfSrpLm6OW6QZvslGawEsI/zKvbj44w3WzZBuUpekymlvyQV9gQEUOC/ZMYuaPl2Yc/qlxkrTMJIYjwIxceJmwYHKRYqyvdtdoxL/y5Kxh8z6VFsgynoPgVJiu/PJvKLAMosMDB7LRyB4v0tIBylJz04rg+LEpQ6aU6AWvreDIBOmWYFoEcTqdUpgM6dK8EjBWwX591iG5k512zqjvPspV8liSRiJJlj+2qM83eR21cJPQJ/PD/nGY/cXZEGk16sJBdzlQgSZortiSyhbBAluUeWZYaWu46SW0Pu5mq24rDo78N++3t49/vfw96bP8br799DNhohrFYQXr6ErFRCv17D40ZDznG5k+H6wxCDnW2Usw14VkdUtx+uLiJcXZbkafu/+W9R+trXkddqGKyeQ1wuqzmXcpCScMhQiQI1ftIICPro7uygs7uNvf0duZ+K66CqgUE1PtW9GXbpbGLnKLlgM3cXn9uBAzz0mAj10OyM4D3cxYMHD+D0Ayx4ZVy5cgWlc+dgVauIxmNYzUXkfkVY56jVUWo0xOstKUH8wiPECOxIvKcdlGChzK0I/CxDQw9Os75Jwsf1EZP5kuUoZ7byVEsBm7grcUkrx6iSILMp55bjwI9kL1PJgFXxXNYzu2WSBTZSW3s1sofoNSJJKNFJD1NbrTYChLH/ZPAcMioJ0CoAiDL2nYcb8F0XjdYiWiuX4ND7nTM+7a55guEI8eYOHt27h62f/gQ7P38HYzLPBn34cSTtGTkeMs7NjoPW1Ru48NKXsH7jJQSvvwKr3YLl2YjKiWD/TN6UM6UkwDmchQTc6SV2jsTltVuI8zGiXCczqKigE5Zepr3jmch2PEQc30kGN8iR06OaBQthJIzqNKE3dh/090QewbVHKonNRHRO6fIMKYtvNCg7ynOMEsVuijsDjPd7UmBBNjdjBfbxar2h/DELShCcP8bjoRqnFqXENVveZjLFlmRMFI7R6+6L/K330V+hvvtT1Gouyut/jPqFb2Hx8mUMX/wO8tYqHLYVCxNcC26eojIewuYzdBwMWQjj0KPbwkivbfUwQTtQQAEZ/pFa2mR9mBRZmSggz1Gja4BktzJYwxgWCwYINEQBcso15glCNxHwPvdshCU1/zuJDVe80VUx57yiIYmjjLUHCxoKyfFiEd10PS0AH4X1dHZtlOdWUKLgcyFrRJLeYlWgEmrFeHgaG6o1h/2U/SyNqVjDMcTEuipcIYBeX2gLWJrRA90UnUlhoybwaw90sQqaeKBzTD7fALqKuQ4nFdW0QNaQaldzjElemkQlAQom19mHGVM8Dy8p79AgAwEoiY91UtYkmlXEqyNYzdpUeyitwKUL75T0/LQILbZZ5KSYqExuV0plKZiRdUePGdrdxMFYCmY43tUwnEKkksCdgCBnMPfz0Gc+82sosMomT3ii4q16n/QIXUyriiLV3k/+rhmsh3dPU1BNwORDxUmf5R3QiiGUPv7R5rb4Qq+fOwevtQjb92X/PBxHMseTtbx56yMBk881G3ixWkWpVoMTBkgfbWPr9m10791F8GhT5pD2jQtoXllTIFyZ6leq+CpgUQrbQmJdRwp+BVgyAHqWwk8iKYwmeF6WnQwPSWEnSjWp7y+i7y1qAEUXSDLOFbBH78tyFsBFsob7lODOVZxM5jjnMAWiU+0nkVwB9wMqpiYoqqTBD7p9hGGMc4wFycK31BpOZn6cKhlx2y2p90TQRBVZKsBIxfBTsJSWRWQvDmSeJcTixEoG3kptOIxnHF2MKdcewyolsD0VQ5TynsQq3KdUR/vIhgNEB/tI7n+Mzs4jbKOBzS/9S6xfviYKAOvr69JssjfQUt0mZjbA08mBzmeP7Ez2rtpSifdn2NO8L65bBkCXPAHl6SfPQadapGWmkLfERnIM/1VFBfRJ57NjfFAqV1EmQOt5spKwIIN7Za6H/E62K1VHZFQz9stZJqLyCY7OHcjKoskxxfnA5HfUKCjmhRhLHFeE+mRzgtkLFXNuJl7ifT1+/FgAdMpYS6yk9/mzhXKzMZYBJE/er453/QR2I6p60cYvtqX4WMDTchVRiVaMDkI/EACdx9TDGtzEVf72zxpAN2BTDlQzWwD0ZBQIgM7+S/D10wLouWsrdjiLtislDaDnWFxdkXg2HI2x93BLgbu5JbkjGQGsC9WLFqXDld85ENOHm72ffTlONKEEGMWhKu7JM/TjUJjuLLZevXwBS1TzrFVV/nTOazJzFMIg5mr4muRX9V6Cz9HkUtinivF8cR/BOdrE+6IwQtsFUQaagubso8ZWqJgDMHFtMd/EvBnBc+4pOA744j6A8z8Vl4wig83iCE2v3/j4LvZ2dhSADlvUTeiFTrUwRwPqUhZv8kY6HpV7PiWLk+ONprOjfm1a4AxA/7V5lF/UGzkD0L+oT+4zuO7nCUCfAJSfqOKcMjcNAFgMPmaDg1lgRwImnSA+TpPNglWzgU4xSDHvFRN0s+8Xv7MIQJnjZsG6WSBtHlBV/Oz0+2zkmWKO8IeesrIh0tJDDFYFjNYJw0UCPouLSiKYgIFOsknQVQBuJOCxLEmoKn67rp5kHMSqeQ2gcxt9GEA3d14A0OmhM2Gha2qTBKyBklTVbGdJvkjVtGLTix81AUHZPE6VgUzSTn3ThI942Lcso5epBpJNDpBsZSaSVd6BeQEV/0oVvDqbzhvL77MAugmKcysQ1uBsf1QbUpNNmlZZC0RNv7EkRZQoBgQr4vnD52x8Npmg6HY2MeztKXlMyrNxE0BJaONpLtelmOhFcE3Y5rSFmshd6yIUDXnzWo8E0AWwVBLHBkDnpzUXWwXDheevGHlqYzcBE0T67vgA+uz4eNJ4MwC6AksV45gv+naGWtYvd1z4lQpaLA6pVKWy/vCLgFOCWHzdAoTaT45Jq1Z5yjovJtxnwcgnjfF5c4wZ9/PmpskombGWmAegF+ePyWZdGNvHB9D5fKVAgs8xi4V9KckQeinPMtCFocdEwmEPdHPNs/dj5q55bTDvb65mMvD8CVnaJsGoAXRFy1VKCGTHu1DV1sJPz5V9RcLCIfJaCgC6PDsWkujNWz1bgW9Vkds5pG6Ej7nbgfXmX+Kdv/0+9n78Nt74YANWGIpvdXLtKqq//duwv/wlpBcuyKW7P9+A/1fvIP3FL2APPwCSbdAm+t5yG8PlRSwuLmL5v/vvUfmd3wXabYzbSwhdV2QTZSNsUQw6Q5UAugxCAnZDjDod9PZ3cdDbVUmwPINfyNeZjXKRhT4PDCo+k2J/LY6nrmdjy1eSza39Mcrb+9jZ2QEOhignOZrNJkqrqygvLEgSKfRrsGsNlFstoNFUbYwUQyeG5dqwHBuxTnalOZnlqs0ruY02y351IlOk0zlOCaA7TNTlqFkuyM+fFPTKtJMjKLEaOJfzHnjhpwLQeX55ZnRq0DVWVGdh+zNhzf6TBEOMhkP0uwcCoNPbs95cwMLaFVSoXEE2O3PYvI0oQd4NkDD5s7eDZGcT8f376H18B/1H25II8lsLaCwtY2ltDfbVG3AvXYWztorxUh0oe6SUISylIq9HBkSJhQNMNBQA9HEaY5QpT/PcJX1KMWXYZVV6BLCCHIgyYYGGfkkYo1yrSgkr/jVQGMXIxgGi8QBBsIcw5PoaouRFCjTMY3iWkm7N+AzzXJKindEY+7qgKOuOYIWpHEN2F6UtmUzhGJVEOecRUbjJJOk+HPaVTYBFoFYVafieixJ/SiVkvLdhX+wDnA//X7gbb6plpvX7aJ57A1evXUP35X+BbOECHN9BXMrh+BZ8GygH4wmAHtA2wLLk0XwCQM9zhGUcH0CnMkI/gBXFiuVHNjrjJitD5KXCts1cSwB0vuzYEgDdzP8m8XYorpPCHQ1dUsFjBkDXcGdhLdXrs7Bfpuup+Vwxvi3+Tin8fl+1uRQu6DigWCxq1hDDpBbQnDFVpJ4ri90MqCXy7YsLkjgrSrgLq+jXCEAvrkNsK4mRdQGC2SdwPWQMxnhMChgJJpRKAoo9D6/PAkCXeJ99jso1GZPIKqEb5BZCglyOg3q5ikqljFKlrOfpVOSfI4JYtCBJEviukjo+A9Cfh57xOV7DFxxATxKl3HF3Z5c0Zaytr8OqNQVAF+a5toKih+6d936G5aVlXFpcxIvViipQJYt7PEJCmfQH99C7fUvUVcYNG/ZSTYptmksrqLXaMnfEZLaTlc5wIreQcNzJ3E0JXAKRQIWRPGNuAunRUIHbEg+q4ncC6D13QRf+TPMaLJozQDjjZQOgU8nFvBjfGIlvjlcj00vVGpn3yJHPFKO51xsgitMJgE6gVUBoFglSxyaKPhWALvMsi9diVbTkWyX4trJZYkF7ote/zA0RpYrtXLWHqJYs1Eoe3N1N7G3cx+MH92E/3oLHPfb6Sxj+zr9Ce/Wc7PkoPc54jD9FAJ3fYeb5kwOdzx5AN3F8kbBhQHSRo6f0umZ+CvjLeGbCRT0egM5zMJ4z6juez7m/Jp7oAsjR8iiK5LkY1RuOA07/7FPcQ0vpBPtwppW+DGRvFE90Qc2zAtClkFcXHLBNDWjJfk/LA7ITGQOxDU1ezxTVzT6D2X3wyfvV8ebrMwB9PgO9CKDbZR8hLQgsKAC9UUcwHGNv81cH0IdRKCOJAHqPhddxjHKt+qkBdErAF3MlptiHILjpc8WcMvusFBbpIlkDgkv8ZVRFCkVDPI5rjjlOFVMp9RFTTGTmR/43ixrY940PuinaN57oHBPMB9Aii+ohfD34mAVMj88A9OMN4bOjTqMFzgD002jVs3OeoAXOAPQTNNav26HPDYDOwEADc7MJx2KbFyVenhSsGmDHfHYWuD7JcyxeT/F8884xC2zMAzJmjykmSk2Abv4tBu7zwLfD90l02FXguQbRTXKQYLpUnOvNEa+rWqujrv0cq6wyLLOinBWQKhU2AYmNDFChapCSd5OXJaJgUjWs+C3aX9MwgIY+AgAAIABJREFUfg5VFxMwMZt6A8UyaUAIVMle8mW4LATQmRAwErOT9ycLZ0EU8JCcvL4OBr2qplRfo5R9KrBaA9kC0NvcfCp5cvExEgC9CMgbLvw0kFfXyWSLQt7lyg+x7lULKTBdHUHAhIAaJWL5L2UBxYtO/p5jMBii1+2KpFI26sMiI44bYybHWb3vefC0PKxs/ogTcuOqfYfUuSxN5NXS7fpBqjbVCX0BKo1PuuYKCOCv7lnay8i569tSp5kmEswzkrNKn1H/ymZ64o13kpGm22tGzq44zgmG0T9KmFR8jlpmPUgyjNnvWdFcrojvORMpbqksjNDiuJIkQRgiCMbi4Zlw05VlUrFfE9sm1R7HGfezx8ybk6Z9djpm5p27eI3zvv/I+Y7toOUPj8NAF5UJ8f6dAuiKDaIk3GXzxKpxUQyhnJ9iKh71mp1rzQbtOE/eZXGIZjwkZEDo8gwyiaUPTphtBEIJk3MTyWTfFEBnUTnLeIRVbPMcWq6Q4KujNqrVaAV+VoPFMV4tCfiLzi7wg3+Hn/3gb3Dwk3fwxp0tYe4Oq2V0Lq3j3Le+hfobXwNefUl8mKOffYSDv/gb3H3rLVzYuY9zwwPQpuT2Yhv9hQW02wtY/x/+HLVvfRv58jLCZhMRlRGMR5ijmUUE0NnHCKCnY0S9Hgb9A3T7HZmjvTSBp5+P6ROz7NNim8+yYGf7UfE5sG3oDS4bacrdcb7p9UTacjwcIYpiOEvLaK2fw8VLFxHVGiJrWqP/rVcS6cYsimTMiEx1liAbdIFeD1l/jLRLX+lMWCklj8hnGVmzgpw/ZLY268gonUVmhOUjg5JuJzPB5bogEp5qHkmtHIFPajpZyGQNh3puIvCjxjRVKFIp8FB9gP9tXlK2xZyvnstEwUsdJTLd40EXg14XvV4X/e6++Np55Spaa5ewtLKKSrWOjFLwIr2fo0wf9zAE+gfIux1k3QMEe48RdbuK4VVvodRaQHWhDbSWkfPz9N+s1BSSTw92n8lJmcA0U4d9mZKmjsxBTCArZ07ef4TcJsPThkfLDm2fIWqmSa5YZ1Qq0LKwfkognZKogBVnSMMIcThEFOwLwJ2nY7j5UFijLJyh7yuBQSaFKH1IBsJef4Au+0EYwc+AGpVqmk0sLa+IjCvn0jBWxRAC1JIJLuzzkSRhVJKHz56eyVXx4CyXPOUXTXnYMESfnu53/hrJ/b/HwUEXkfUlNBe+jBevX0f0lT+Au3IJfqWMcdWDW/ZRYuFYpNgglJEf81ySbLdA3Rq+amGK5lgljCnlyB++hNhfWP9M36DvPNdOMQHvjwHeE20taKsgNhgZQhom2hCbgrHI7ufw4gxepNje03F2WJZwwr6TPLLyblcvwwee8IInspQy30uscpiZMvnkHGlQskXIHDHS4kUAXcaDAKOHAXnxumXh4AyAzvsxADoTZbHNAgW9Dn6BAPQnrTnF9dP8bgB0I4Erz0EXMhrZdh4jEubaf/c469ppH6MAdN2rpL7hkwz0Yp+jPYX0B73WimqJSPsSVGKRbSqAHl9RbiOxKdteRZ1sW+2jm1HpQOaUAIlmn1PZwneZlD0aQJ8KihodqOcDjDrtZ/Trfn61PTBF0LriWN90IdKdbIlEGrP4mjMvq1lSvQjMTe3BPtvWpOJITpWV4RCP+0PY5QoWV1fFAoasao6NyLIFkNnf38OtWx8ImHx+dQkrjZK2N0jgWDFcWqQd7GL/4T1RV4k2bsPp7aJOq7T1c2itrqG1vIysSoMoS8CXke0rZrrjIqSdhu1IYbTHuFfk0RLYgWLAc53yufa7DmK5LqUiJXG63u9JgaIuNCcgT5BzTJY44x9RKFNy3vwOGaua9a6eoXpaie0gsj1ZU+h1zfORzc29p6hW5bnskfhMpKhb9nnqs2LRpyZPXbyu147JY3OR2VWtlqI8epWamlL+UNfPHIC+rziQGIU9gIV+dhoh7vex/eA2drY2Mej30GpUcPHCBbSvfBnRC/8B/KpiShqA1BQIFFmcJlY+OdD5/MxZBtwqrvFmnTegHI+ht/1h75iCKsBELeAwA11iH/F8Vs+T8vcE0Vk4xqIRKbqiKsNwJHLuzDPxOUnNPgsiuEHX+0vaJZnvZx+avkyOR3zjVLeZluUr0d1TYqCb4gMD/htAkn2FfyOIzhf70TwZ92IBo/l9dv/72c5U6mxnAPrTAXSr5MncyqJuAuhkiAfDEfa2Hv1KDHTOZCNaO3H/gRz9KBAG+q8CoBcZ6GKJoAFvoyYnOSoWI2v1Ob5vimRm+13RSkjGvSa0mL5+qHhW7wvM/Mf3GPty78br4It5M1E3iJSKCccC/8YCao+2HVoGnwD63iPNQKdCiav2ebRrO2Ogn8YscHbOT7TAGYB+1imecQucAejP+AE8y69/ngB0wxMtAlhFLE0W/UMgrg7EnwB4Fdv2JJumYvVfMUB+GiA+D1ArBt2zILg53gQ7xWuUzYzeuJr7ONw2s0Afd8UE0JW0l9lAFiXcBUjXiVVuhjy/JKyy1uICqvU6SpWKJMkJUsneWh/LjZBi7pkMBzc5CrgT0NxIhWmg2Phtqc0Rz2XMiopSXWbPnYsXrQDY2ttatuFSDa1AEPFCK3iJqoSdAnmnXlvFhIvZwOeIrDFyDfILNGzAXrIQCQAJ415LlVNuVsuPFyXhFfdeA82FVHiatZDnip4227/Us2IbTZPtBOjFX1VItUycqMQjpfSCMEG325NKUIJaFXq+6QfPxIepLvfp1aLPSfCRm1NhMEgiUwHoSrldb44niSoluS4vm57EU5m0+UCwKXDQz1x7fJuSBcEATetPpBtVocHRcOuTZ7unFaBQCJticlJBzkIBAgLc0Eex/PBVrjdQ1lXkNv3v9OZ9CmRniEZjjEZDkW9npb5IfNkW/IIFwdMA9NmNsxnn5g5n+8NxkjfF7zS/F+ePefOAMvGjl61ikT1Nwn3qb8+deSQMdAG+kkhZMrA/MYGhpdONhPu8a5v3NE8yz3rCsFEFGwml12XcM2GgJCHVuNJdlu8yWSPPU/m4yxwnBylGC++d4002hn4PiUOpzgzVYA1lNCUJ5FYVEIj9PeB7/xbv/c330CWAfm8HCEJ0yi7urjZx+dVXsfDt1+H+/utwGg1Et+5i+y//Bv/w5pt45fZDvNwZyDx5q9VGVwD0Ns79+Z+j/u1vI19ZQdisi+Q0AWFu6um7TTlqPw609IWkU5EMhxgOuuj29+U5ePRXE/aIepmkWPHfWQCd/13sf7PriMzDlP9LHdQiWiw4CJFglIWyUd4fDvC4q9joabONxUuX8corryBbWIJdq6Hk+GjGORxOyFEMqxsgp0x47wDhw3uItraQbe/D3Y6EGZ06KZJyDrfZhH15Bc7VVZSXl4FzK8BSSzbl+yhhZHmEj7GQuSiLOglgjSGbdDJfs7LyYBZ7kHws6w/7yARAF9DcAOhKtcS8ZA6UIiMzHxGqTmW8k0XZ299D92AfvUEfCRIMhgNJcFeXz+HCxYtotReROSXEMT3YMzS1JKY1HgCjnkoOxiFAD2CC2V4FKFWofQd4ZSXkQTl1m/6hBNAtqf5RVguZshARlQTet5JMVjr/ZPrkSHI6czGpbEme0dh2yP1rpjlxYlmpaTGS0NtUKac4CaXx6YMeIY36Ir2ZhUPkYUcxh+IQTqok3BV7fCjrTn8UINDzaLtaQbtRF1ZXo9WWwjL2z1FIFQhXWEkcTzwfk+7sOyItiFxAc36uWimjUvZUYpvjUjN77c2/R3j/J3j44AH6/UVUyhfwwgsvwH39D1A9fxWVRgOjZh0O/aY9Hy5VPYkr2DYCytKKbKwlYAJflTBFIzAGhyK/In8XAF13iYnHHgEJxhUibpEBw0AUSeSB6aQzizcIoPN7+BRGtlLzoRd7mcUjBd/s2dhtNkabjE31JA/HCbpaUcYzV2cDSByhmFSMH/m82O7Sb7RikGKVqzaZMAxNASRtYISBzmlfqWIof14VMxQB9MRRDH+ZN36NAPSj4ne2lflhbGGY5zyeQA8BdCk+mCnue3I0c3rvSs88BKCrqtNJxFYo2lB9Q/u1a9UIKX4hqG7WylQpVknMzSSpV0GjUZf7ln5CUGU8EssLgnME+CagGrF4beljoJCihLv0bIM/yXT+/IBRp/eEfv3PrKYuU1ypymmnFUGmA6rdn5pIDjmgzwXHCaCa3qEk3E/nZQ0S5INAihepuODWG2isrMhcKHs220boOhiyMOxgHxu7W1g/t46llTbKDUeYejktUXzlFUs2e7+3JxK49tt/D/eD9yUOcpotVJdXsHjuHNylZVilksjDD9wqLEoveyWMUtqhcA4W91hl88VQIFItQVUZkT0X5aUhrHw4sZ4wa09RqjdNE1GcoRQv5y8BA0tlJa9r5vSZeFHiAKeCvteSOCCkZQpyrK2toeRYsMg8psqOlUhxJM/rZqEUtfKCPYQ6DsngSjG8PPCJA3Bi1RE5F2VejZAgcjItCZ8hySPlr5tS5j1VyjXjEB4LzFm4GoQYdvax+/Ah7mxvYByF8KsVrN14AVdffBGL568hrr4gsb8pGpsHKPOKjrMHm9/jnv2cNQuMFYE0NbymajeyzvHZ6NjQrAzTZcHI7U8BdOVjr33ode6JawTtewgml0pluNrqj+tAMBoJ4JzGLNRgbOGgpLTcJfakAb2sR7rwU10T35/2jvkAOtUWpiU4n+UMYMYLr5vXY1S92P+MvD9jYVM0Z+Kp4rr/pP34Z3mtxXOdAehHA+gsABa7St+RuZWWfe2VJdmfsCi882hHKTSSfKG3CCeRcJf80jwJ91oFq5cuYHll5cQS7vJstfoPc328PrK8zTg2xCeT8zNzl5nXREVMK07xvWKxkMldm32HySPPqi0Zz3SuE7wG9n8C4ATLeQ6ucVS44vfw2rifI4BuBEcf3LkjALqR4SeAXhYAXRN+2OZnEu6nNSWcndeEGGZFKYLphdY580A/6yqn2QJnAPpptu5zfu7nGUCfMusKbB8ty1ts1lkgq/jeScCceZ8zwcfse0WwYh6obY4vBtumOnCWGWSSsUZ6s5gkPQpAn90wGbA2owe6MJwV49xsiKR6kp5ZrLTV8lUjsm/TTAImAuj0OCWYXq5U4XiUUzbIq9qYCSN7kqGbAugFilWhmabcgUMAuokcC0eSpRUFkWzAPE97quUEwRQgqEh2CmgOIwJ8FnxvyhJ/GoAei8y6AovJRifbhvcj1ZQTVliOMGPyHwUAXVXbq1i3CKBPGWRZ3kaO0kQobRZknEDuWvpcwL9CEjaOM4yDSJId/f5AVf8PhwJENB0bdV2hPwXQyVJQsu1MWtIb3fxOgE71N21P+1kB6CZ3MAHQtcJ7wdNQE6C0LC3lto+/AZ4C20d7g5txZAB0bnjZPy320zzHgEmWUHkR19ptVGp1JcHmaq/eQoEDN/fjoWJZBOORXCs3DiXXhkNfav16GoA+y/z9LAH04nebTf/snGfmAPm7o1nXxwHQ2ac1w4AAehZHEwCdTBIFoKtiFCVRTFBGVTYf+s6Zte3TzLW++OYpxnFMNrFWvzCeitP+TGYtAXQFXknZDotfuHFm59ObySKAHroHGGc9GU/t7BIa3hJq3ByyXxAUOOgAf/vXePff/xUO/uFt/M69HeRBgF3Pwq2FKtoExX/3q1j8L/8ItbU1uJ0eej95Dz/94Q9x+Z1/wpUHOwIqftRqo7e4KN55q3/2Z6h+85vIl5Ywotw12XuOktjnPEVWlReOtGclPQQTpJTMHvSw39uThBTB88qUtjoBxmfXnNnnMS+xU3xePN5PbNRj5dMdWSlCS60RvXCMnf0O7t69i3G5KgD6V7/6VfgrF5BXyoizCK1RipLlsPYG2O0h2dxC/+M72H7/XWxtbCB8uIfm5ljYREMrRt9PZU3xr51D/eYlXLpyBfjSNdgvXJK2OrArUwA98VHKFIDuBip/ltPzT5SD+R9Mpp8MQDfzoJNpjRAm8sghYMHIaIT9vR10OnsYjoaoNKt4vPsYB4MhnMYirr34IlbWzsGrNjEeB3CTBE0yqyllmRFACtUkSMCVADqr99mUBMPJkG4sIC/x4mleqFjm0gE8xfZkryWzWVj8BQCdpVw5lRQ4JmyC75kw0FWPV+x1EuEJsPMlc5aItOSwIgu5HkB+xoINFsJlUnhAtnoaDhD2lNx8Mh4iHnZlvWHyhIkSJkwo0cokKYGztYU2WvWaAr9dD3GcCFOdHqhMppKpzGQV4wiy1+kfqRKTQK1SEgnbWq2Csq8VD3RBHuOSavc9pFvv4t5HH2F700OWLUiy3v/tP0L76ktorywjbLVglUuyHpcylllYUpAy9tWczlwYWYJ8CYBOTxa+FO1Ofn0agC4BRhgp3xbOiXyeGsiOHcYKGcIswQCqINGLIpS1lKJhhxRZIhJvFYoei0VQcgezTPICgC76PRqcKAL0ZgybWNTEj2xzzm1mHTIqFSaBVmSfm/N9AkDniJBQzjrsge65SL+AHugzS9Kh/5w3P5riA77HccH+K6BAmk4k240UpupapwXpPenKP/neZwKgS8GZ8smMCwC6U6rBF9WRmlJ1YRFtHGM86IuChBSSMO7UsSZELUUDqEaBSsDUaRHrGYB+suf7RTj6iwygY3eAkPFctwu/3kR5aRnVlVXksfL0ym0LgWNjn2pgw77ESu2FNqr1EuxSqhRdEMF2Yl0cRlWSWNbtyoe/QP7+e3h89y4e7h+AjisSS15/Ce1z59BstTHwqvy00sNx6xL3pgnXdu7rKOfuogwlm00A3RZhHx49gm2NPmE5UVwDKN/O4mCu6ZzXuE7XqlUB0aVARlu7FeV8+TcC6AO/Let4FIzgOTZWV1dR9WkNkymQO4+U5zX3CGlwbAA9teoInYtqrmHcydiGrMo8Qqy96MtIUXGV9HApSmCHEZIgwM79B9h6sIHNrS3kFQ/nL13ElesvYuHFy/AYY/tUejonCm5GmtsAo0ae26zLZlz9/+y9V5MkWXoldlyHTi1KZGnRejQwA2CBJYAlbIlZA22Xa/tC2xfYmsFAGn8Ln/eFD/tCPtBI4wI07mCBwfQMMKKne6bVtCrRXSp1ho5w7bTz3XsjPaOyqrO6qqarBhlt2RkV6RHhfv2K737nO+c8+l7lywfQy3FFeS0zz8t5Iz6nOsCkrkmXVj0QQJdieGPUJnWYyhpGijcdXURWQ1CpqqJ15pHCUPpYEtEzuRCFg4D1NEbhjCoKZf/jZwRAZx8wALqxvuO/2Wbse7QY4nOOGxYOTPcV828TZ/065upjAP1wAJ32SpLbpA2Pq7J1nu9jZnFeiiAIoLe3d+Q5PdCpXihx3CN4oLMvUMKdRc9ZUaBPCfcSA/1xAPTymDXxpZFW576rPEeX9/scd/ybAd3N/FaWeTdsds6JXK8MGG+Ac/OeaaUl9mujyGDeJwoULtcBSnKpNrx9/QZ2NjcPSLgTQOeGgvlKGVvHAPqvY3r4p/sdxwz0f7r3/hm58mMA/Rm5EV/GaTxLALqE7yWQZh9E0gC6SI/tM3imwcpy+z36Bulg65dBvWmgzAQ608CfSXROn8d04m4aQC8nYk1QXk6WHtYvDgPtCTiTuCjAM5P0kshVAIRUYZGVSXY6pdzTTOTpmAxnkswLfASVCqq1mki7i2QlGWauCeKYDyM/T4wSJ7RQ5VmsZbjoWT55rkAjVQBdYjKLdK2qlp6QUshuEbkiVREsuWwNqvHzBUCn/zqPo9ydwgt1IFwGtgkWaAnUCeBNmW9LJyjoE0fgg57qgGdrp1JJ9FE8V/l/28YfegJi6f6npdhFMNOA0wUBXJNUVUCgYmIYehB/a/91kcxW5yc+q3GqgfMh+gMFYKSUFpRCBTLKK/AcxaB2CVwJ81wxWYV1zk0BK8Q1A91sVkUZwDDQhUG234NEMYBAmh3Bs6KJXL+UCIgsupajF1/tCRIPVqdLipTMR11WoFKmmk8kagSqHSQtJNXvR3scBUA3iWuRMS4sJHEiLBGbnnx5hkEUY0x2YKWCxty8MNDZryFy/Ob+ERDOkSWUb+6L/zETwvzMaoVtbcPOoqOd9FTFP9/0MADdbJTMceZLpjfhDwNFD2unyRzo0nrhaAx041En/TCNDgDoZKBL8kkD6OrzWdSy34mmCwseZ671hB2sxk3KohkDoBNUNPOMYWPy+rR3mPTOgnOcShLxXpsCJGHikzGTforB8I4Aowv1lzE3d048qoU1xfE0HABv/gzv/u1/xd4//BSvfXRXJLp7voO78w0BAOd/5yuY/R/+CN78AvKdHez8/C38+Ic/xIUP1nFhfYA8y3F9ZgbRygrW1taw8O//Parf/BaKuVmEZCIHBA/VXCgzQZ7CJYAu8wDnvATZeIxhv4t2ZxdhFCLIUtSmAPRyvzmskKGc1DkMaDf9rxIDjRGVGxyMAmDk5wKmh3mB9mCA22QEOz6aK6t48cUXgcUVFNWazKsr41QlNve6wFsfYvD+B+h99AG6136FIZO1gxizPSbSPERegY6nEspFM4C/0MLy0jKcr74A7ysvYfbSJYRrJ5DMtqSEyU8asHMlL+1HipWeu0Bc5cxMP8UMQaEKnGTemUg/kkWptGuMeKi0lTEdYN8oUpmTpI1YdEGpxuEAnd0ttPd2Zd6tN2u4c+cONnb3kNabuPrCi1g7dwG1hWVJlvB9FJyXhAZVEFJVaMOR4RQ5HCZwclcx421HvMkTAthFgZlxAZfzJtcw9gUy0ImrewTkWBLEB5PnGWz6tAupSyphBHjnWkAwiuAqi834Gfwsdc2UTOe1OeRuaWY6/+LIWsHrdvIE4pEaj4AR/dBjjHt76O9uYHNzC4NuV2SZmXhq1lto1Juy/rcagcjwi5+8lgZUEtCOHEv2OdUVev2+AOhkrjHJzrHYrNexsDCPGr0kXa4RSkGGN5jJmXq8jqz9GW5RBvDmNuJeKN/ZfPVbWLp4GYtrZxAtrwmj37Z9OC4Z8K7M+bFn7jdHkJJI9xML1Wg/LjFzvtRk6KmLTHR5ToZ+iSxJuXtlVyIIv7obFpDYymYl5vpSEEDn2B3CDwcTSxmJ3SZJ4v2CQ4m6zOZeXpY7OSlwk6/SjDF1r1WcxvMz47dcODUNnvPfbG8C6GUGejnhVl5j+FwKAOiNWvJAZ+yW52rtr7aaaMzNyhpaEEDXQdZvEgN9ev01spi8fiNZaXxzTQKdbcrEJI8xSckjBwlP6UCl2bL/kC5W8qSe+gtsx1UsLWV0rmyKqFqjk6WiUqXj4qDWQqUxA89ngSmJhAkisg3Z14RVaMFnjGDUwAigKy1oNQtrVapjAP0p3fxn5GOVAhVXQLWCqb2h7oiGSS7x3f6ejECsOba8VzNF2OVC5cQKJqDek77knb1N7O5uyRy6tLCKhcUVzFIhJ8xg5WqfZcNBu805dgA/UCxcL6C6CW2BQGEm2IHaQ+ZFjDxn5Z+FoH8X1u5tDLe2cPf2Ora3tgVobDXmsbi4jJWVVVRnlmEHVbEcgk+rGAg4E0qxqoXc9ZFUasryy7IQiap7imY+Ritj4bu2YNKF2ZzHZW/oOhiHYymK47V5no9GoylF8tzjqOJ6WrkppqaJmbnvZIki7X3W1zeQxJEw1hcXF1GvVWSsxywUFFWAQmJGtcfTTtaT/d7+/dYLqv7loyia8jwjA92iPD0rtyJYtKmxHQRgjMXPt5C2BxjutrG7vY2trQ5GowhupYLZC5excu48Fk6fhj07i1jiLhuBNzMhDvA7BOzR+wbD5jRx8/Q+7Wh968sH0M15lvdf07mlckwheyQTMD8MQJf+S39ndl8Vb4qKF4su9TLDvsL4rEJFErHjscTGaTQcIByxiE8TG7RSoFgUMe4uAegqvlKjf/I4VML96THQzT6JwKBh8HIM8N988Bo3NzclVuJ4lyLRKQu48n2Y3tc/zl74Yf3wGEB/AIAue2vlTZ6wjt6xJY9JAJ33ZjQYoLOzN5Fw/+IAeqhAekq4J6HkUI2EuwLQ6wfUUe+LzSZ9f/8vtAxjzMn56e7du/LDPTeZ3uxz7IPXrl2Tvkk1uDfeeEPi/ZMnT0qugf2T+66f/vSnsoc1hZ5nzpwRIhSP3djYkBwj50P2Zf6NSl9UTTF7inLuwIDrZQJWuTCX4DnXRz4MgH6Agc6Ck2MA/WhLyvFRj98CxwD647fh8Sc8VgscA+iP1XzP95ufGQBdUr56r3Uf03EfsFSS1/vHTYM55m+PWyVaBrbKQbKE/2ZToEHS6b+XN2rl4825TTOU+HllFpMJbMzv6WuSWKyUfJ08z7nJ3mfxTpKumh/N72VCmEwy8UMXoKlQjDTxGVdyb7VaXfwPVcKAILoL17HgipyscjmfABjcbIlHMpPODjLzXIu3TfLSyhpLAciaPafQW81SEWK2ZrrrimeTpDeFy6pdVSLeKHwxCWMkAhXkqxI0TNRMiNNuRVh7vE6HsnNyBfSIHYh3axSSEToWuThJ6lCWd7/R9bP9QgGtj37fwJ/0TNM/DPBHaT4jR62vmdK+WZxI4MsAlz+8J0wkuPSro3euU0NhV1TlqGxsDRCs/MZ4HNl5wkAveSVx12xkaw3QL32mBKZXMEIA5XlkZLPNPZStigDoBvgn24/3WMlrs0jCpG8FQBf5fsUClv5epHCeMIA+GXMEInQySekau7LRoHw7kymsyK3PzYoHumqv/eIFSn5TypgSpJGwz8eqeta2VV/n3JIqD7SHbYQfNOcc9X2P+tmHJXwOgC/84kcA0Kcl3CcM9CyWcWMk3NkDBDwTv+l9Bvp0x58GbO8bGA95gd7WCkDnJrgEoJvCB5lfdB/T7BmZL2UOUEoSxHlEHp3yxCLtnst9DQfvoLP7kWxMl5e+heVTL2H+9BpySl1bLhz63X34AT55/XV0Xv9HnH3jQ/FAD2sB2stzWDx3DjPfeQ31/+63gGYT6fZylXtZAAAgAElEQVQW9t7+Bd576y2ceOsOVq7vyeb21vw8irU1XLl6FY1/9+/gv/YaimYDERNNHqU3J8YJoCwpAXSFdjDBFYsPJ724Oz3lIR1kidg3POi+m/n/sLXusD5Y7iuVMEdrQATRQa9uoV9VycbUdjGMEmEf9WwPwey8bLaTxQWgWkdQuDg1joF2G8m1T+H8vz9C5+130bv+MYqt23I/qpaPOTRk7KUBMLBDDCiRyiING7KBt167guAbr2L51VeR/9aryM+cUGMtmUGR+8Kg9sOKJIOpbDqqAYkAQxnqBTlbJtVuYGcm+/YBVZOcKxuFOJQULZRvd5FESMKxeL5397bR63ZkDq5UfNy6dQt3t7cRVet46ZVXcO7yFbROrkkz8w4W2t7BYxEEgfiCcqUFXBZjuR5SK0BGCwEUGMlqScWBAoujFL7g4ZyX1dzJ9oh85lwIdPMbEvFgd6MM1Vivi6wg4I94mCjwmVLxhW+h8BRwm1qx/I1eqoldQUZAjIVm2lueZ+NreWokIfy4L/Neb3cTu+u3cO/ePSkmosy9FIy05tGqKy9Rz+PKkEqf5DkwaU7pdo4dsUCAJX7ovV5fEvZM5nDc8b0zzaaoDNQqAVzNqD8AoOc9FKNdrN+7h+61TzDc2JBkUuvSFaxeuoTVi5eRnH4RRYWJKR9W5SRsFpO5DnKRHtdMJ6a0eA8SG0HEc5uqGCt1BCYhpdZtSuqacrkST/C9BmznUkCyBeOlIscwT5XPfdiDO27fpwqxr2SjbGXKj/21S0Uv6rGv5lGOH8sAuokLy+O3XHzJ9mbcUJbvnVYrMZ/BbzT3hsnvPMll3LPwwtgBGABdEnE+GeimMFI1GM/cSVj4lwio6iYsTNF+uhwbzwDGMA0uPGjpMWsw28T8mGQm25BtIDEBCw44Op8xAN30nwPXNwHQ778RIteui1KVXLSK8cS8iAxzzlq6gLVSayKoNWW+KshMjyKR603I0tPSoR7XZBMZT2JtDaIfA+iPEgI9t8fybrNoSwHo5TJp9ReFpbPcSoPmLDQrPd/fRexbb5Ul3Ed2A6m1Lzv+JBvqTu8u1tsb4v16ZvkMVhaWMUubkjELqKmu4KCSO+i0OwLCVLUnsusTQM/Unsu3gEDN92RRJwTQqWCGXThZG+l4jM76DrbvrmPj9m2gGyOwXLRaM1icW0WzNQefSln1OWH5cr4NvYqMy9jz0KnW5PMiy8LQUUoRi8kYC4nat5Qf3DdybeacPhgO0e50sLu7i1qtgVarJQA65zPJAXDOYxxaBtBpyZDlYjnDeJnfRTCRtkT1Rk2U4YytBb/3QaDiA+9RZsFOlMUY2y+1lJKFbUdwXNq3OUA4Qjbqy1wz2mxjsNuVuCLKfFHEWDx1GnNXXkVzeRVeawZjr4JIn3fN9iaWEpzbTGEAz6dsZfLFwHOJqp9k9/tCn2XW8rKyjIn3zXUdzEWZMWjOf18VUIrsS6NWYkYqNcleS+U6ZE8mCl9qPyzKAFwTKxUpyGLxMH3QCaBzX821gbGwjhpkrHOZEXuPgyFR6frN0aXgS1C6B77hC7WdeZPJ66lciyq65m/2bXONZKCLlRbV7Op1va/cV58xMca0OuQX71uff0nHAPrhADpVvBgzE0CPWc7leUICai3MKbup/gC9dufxAfQolO/gTz+JFAO9UcPKmdNYXF6W7yzbi5bv6GTmKHVplYtVeys+//jjj/Hhhx8KUE5wnAA44/t33nlHVMK+/vWv42//9m+lKOrs2bP4zne+I3P6+vo6vve978mczv0b5/Rz587JXpv9mAXx/BvXAH4P9/QE6fl3Q0opM9LNfGJyxyavOImrDwHQRZnEYhGTrxTasgIu85PHDPTPH9jHRzxeCxwD6I/XfsfvfuwWOAbQH7sJn98PeJYAdMV91eyrA02qgUMVjctfDgO1DwQtJanMhwFeR7lzh72/DIJN//1RATKeQznxWQ7MDfv9sIKAaaBd59cnlyQbICbPWTlJ5powvRWALmAypYwtWwAE+oqxKp3fw6p1/kgVt95kuzZQtVhRrOW9NDDJFLsBzVk7PnlOSTq9uBEzn9wvVs6rF5TUl042266DOFE+VJQJo3TcwuICGo0q4kSdN9siCMjYswxRTADvfQB9PxFjAHQ5BZu+c4UkfQMnF7AtjUO0N27js09vYnP9LtJRR4JWspAJspQ3XPJcQGNDexdTdv2yPfHYNsGnCTrN5ozMOXN/TeJBgGhTSKC/TFVEewKMC+upICDDe+HBMTK+ur2YwGGQqgB0BdBP+tADAHTjlc2v84sBgmIfQJ8w9uS+apBH32N+5QRAF3xCsYPV7dVtUmKgPyqAPj0GHzaeBKjQ7Wa8gMWzNKf0sSObiqDZkE3+BNjXyY88SwTwjMIQ8XAo/YHf5bEdfR8OJe8ozTwFoJtNtznPoybpjzK3HPWY6fnmvjnpUSTcZexpLbNDPNCl3zKJQYa39DcFoN83JvQLD5sLP+/6XCbftQe6jORDGOhGCcHMdwZAN8wmzkkColOSluxevTHd2/oJNu+9I8zi0yd/F2sXvoqTly4jz8msc2DTy/XTm9h56y0MX/8xan/9A9hk4sw0EZ49gcXvfAe177wKfPM80GgAuzvIr3+CZHsb6f/1D4j//m2ZOzdWV+FfuoRXvvY14F/9K+CFF1AEAeKKj8Ll2NwH0FlY4iXKm1KMLvMQ424Xg34X/WFPmitIFYhu1gXThtMJm+l+etj9mV4ng3GOVj+bAOi9qm43N5DyKAJyAwKVdQWAhnOzsKoN1IoAq+MRejduoP3TN1H7P7+H7Y+vY7i7hdlkIEBpsz6HxdlTRMoBl/N1H93tbXQHXQzCkczfo0unUXn5Ml555RXk//KfI3/pMlwWXWUzyDMmQQt440AY6AZAJ55MBnpDRE+PDqBT2lzaMCeDXCUqKF1OwLjX62LY3RMbB+Vnmkk/2Wy3EdcbePGll3H+6lXMnzsPjz7tYl+RIikSVKlYQfnwnH7v9AEtZI7O7Apyeg0jRwhflA7IeJgZhaDSggBSAv5yzVQMdK6/arZNkaQJ3ChF1Xh5EzwvPCVHTgsSystEEVInBzOVTBblFaL3jgDoykGUSg45YkFibbCnV0RSM4eVxQjyMcb9Ptpb97B956YwFFhAUw8CWXNnG7OoeIFO0EfIs2gSK/D7GBeYcUpwOU4ykXAnw44Je/Y3MtfmZmcxPz+PCi0MtOqJAdA5X9fzPty4I0mi3vVraN+6JQkfe/UkTl64gPMvvITkwldQ1JqwnAqc2im4XkXiEY4pQ63ifZNChthGEKtCigPJ7qMA6Ab7NTlcnZQTxrqUNgBj4wk67sIZ7sq3HJiD9y2pyzj8gSIY9fETSth9MazqrKVYtzR5Hpa0ZWJNVGu0Jc800D6JrUoFSGJrwvLBRPVZAugmrqnNtCYM9Mx1kOrx8zwx0B+0NpfXcHOMWU8YE5hCBCYAmVwkeMSHKVgwc+3DYvvPW+ue7N8PARgeAqCbmE4ND+11y5IgbTdgUcHF5/j24FXqcDyyVTOktGyIIwEYCoJ2Ig1MOxU1p4j/MZV7JlRHNRCOPdCf7N1+Fj/teQbQd5M9bPd3ZM05s7wmhWPVShVOyHgBst/yMwe9TldiBCvLMDszg2qDDFwLGfcOtL9x1Z45s1LyquU2edkWPPQAFt8kBZLeEOONDdz51Q1s3rqH9l4bc/V5rCytYnn1BGaWT8OtVFFUKqJ+w7E6dhzsevRWTxFRTl7magsL8QhzkVIdKc91omRj0wLNQ28wkMIAXtvs7JwA9pzTDEOR7HVhoGvwkPtGAZl1UTeL6viaSL+zILlRg+/TwkXZmPB7H1WJoyDeH6kiV9roFq6Obx0Cl6F89nB7A+2NewIKjbe7cJJCAPzVtctYPH0OrVNrwMyyFO9zv9f1FRuaKmxWbFQwDiqBmTXRgJuicMeCIWNhdeSB9ewA6GbdKl9DOT+0f0lHB9C5z0sNGKH7kqx/BkRnkaLryj6Z/cgNqpL3yFmoPFZKbtxPW5lhnTNEVWokqpDmQQ396wXQTdzGNiwXF7ItTeEFY1nDSGf/V3HSfn7F9KljAB1wixEc0QgrkNu5qGSxStVJ67LHVrZTKsCm6lMtt2VuSkchglzZ5gj4ygJkxrFS5KrGGosGNNlZ5mTTj4x6lOyadNKYBSBRkYpqZr3ZQGt+TmLjQa+PYben1Bphw/+iEu4aQGfhEQF0Wt6Qgb5y9osB6FEcSZ/ieOKDe8/r169LG5AhfuLECSnoZluxL3LM8d/sm3z++7//+zI3ssCIIDn36qdPn5a4VQoHRiPZW/E385r8vA8++EC+S1RF6nUpqDLfb4qM+HdTfGTGyIH8VwlAv3X9OnY2NtU9ZNuyyEwszsjnUGuRKrPWylul5w8qNjjydHx84HELlNaV8hozvVIfe6Afd5Wn2QLHAPrTbN1n/LOfJQCd7ORygmr/uZ4SJQOpnptNkNkYTW8gHgc0PypA9iBg/UFg1/TnHlaxOg14POhcykG8CeRFuj0rVRFT4JVsc0q26Y0vvVO5gU5T+qsqLjYDIAaE8l1SLUz/cbXJFOlhXbfAQNkw0IVpJxJ+lJijTmohzGSC6OX7IzsnSjxqSXlK31q5limn3yiBfS2+S+82JuWDWl38UFdWT2BheUVVAFOq22KFPaUnS2B2aWOmSytUjlD+r2ussyGKjBXSGZx0hJgAyvYm7n38Lq5f+xgbd28h7W9J8CnJ/qTMQlbBH9n13LhPnuvr9CfJQzXQzT011c0Et8kMYIKRASWDVgnmPQ++HwjYYDalivVHyXwFuPf8BsJKA4EfwPV8Jbsp5eAKYOdxjpZ45xWLlLEGsjPN4CV7N9cAu3jaS3U5UE3HqCZjfdKika9aTMBzJelqShPUfdatKsQlxeo2eIPcAg18qqMUq/goj6OONfkKg64ywUUmYmEhZkEI5dxZ8RoEAqC71Spsaa+DZ5HGkbAvx2T7h2PFjrFtyD0URhWlolVix9xL87t8nuZ5efxOzwXlJL35DDmf+9Q1DrbS9JzwoM898C7eCN7nI0q4y5gzNgV5Ip7Q3LhZHJv0mia7hptegtGSYOdG2MgP71tomHnuceZamfP3W1w3vJpXZB5hgY5FmVBtOU1Za1oZyBmppJlr0ZNVSQhSPSJPxoijGL0P/wadm29hd2cH1bO/h+UrX8fZF19ENLOC1K/ATiJUNtcxuHMHvZ+/jfA//T8Y7OwiSnPYfgNnXnoR3toKenNkvrrwRgME7R3YWYada3fQvbst4zC9dBkzL7+MK1/5CvDNbwKnTqHwPIzJ4tTAgiNsc0uUGbwsFAAiTyJkwy52CDJ3OwjDMarVCmo2UGELcIxppp9cv56TzTwtG1ORTFSP+/uKmQP3e4tL/1oCsRbQ9yz0fZUYqqUBgpR2CDniShN2o4lWs4X+fANZpQo/szF77TY6b7+Dzo9+jKW/+jskWzuIixE14WE7FuzGPOzlC3CYFOB96O+h3+2i0g9RH3JujzGeacFaXcEy/dD//M+Af/Z1WGRGBUvInaoC0IdV2IWD1IMw5GOuP3mOVq4tREoQ5QF7kNKg4DxuxGqsTNsURBHG3bZi+3faGA26wqCJCaDv9tHe3cOATJT5OVy8dBGrrOQ/dQK1Sg1eJQB8V6T7fNuWpK2sW1Q353/0UC5sJFR0SVMktiegtkflFvEK5dpqwyIgLgouBVKH2Qj+PUYl7SCLY9gh4LKuaXcHuL2H9E4b3V4XMQsqbAu1SgWVxTq8hRnYC/MoFppAqw4EFeS1hoLi8xwdy5U+69uOAP5ynkUKL4tEjrnf3kZ75x7a7TaQxKi4DlqU8HYCeDnlWmNYPBnEEj9YjlqX2B/T/fo3ZJmFsfbC3NnZlbWhVq1gbmZWpAiZVDH3QWZjsWFJIOOh0F6yn76F3qfv4/at28LoWzmxjLXLLyC/+ntwZ5dgB030q2dg+zWRleZ6KWx4YfhTCaCAnblwU1+BdyJ3r61SWLyia38yW8ngq8Gy31kmDHSOp0IVo6kCF7WaidmC2OIwNuijiDoT+UM1JtkP1LWJ6L5mYcnnmNF5gJW+Xzg4OZWSdPv0WH7Q/Mp7xB8DoJuYTXxmqSpEdp5OFJu5WhjVVCqKFQOxDKBTvr05PyfASeowrtNNxTZ7jhjo09dcXqcM+GDiZ4l9dVtxHmR8ZpjnRsaS7XqYNP5R4pund0ypA5f7stwqsyKUI+JSoaO2Q2LSmRZOfLgcV5UKgiqLVJjUtYR5zvmRUr0swlVldKojEFBk32c7UmGiJAx2OIBeaoh97vrTa53jT376LcBup6K3SQQiX6pe2Z9nzXN5fTIPlq23puMU9d6yJcuTvpqunWJvPBDFndPLp9FqtKQQ2SUio/zOYEWFAiEGQxGAoSVJs9WEF7iIwjGSNBIPbwGvuS311B4v9DKMkWBMO54ohk+VK8bS65vokI1+9w6y7S0phiPgcGplWQANr16FNVOHE/jIfA/DCmOFAgktdgJPMWZjF3akFFioXiMtLXG/AgQ5Tw1HI5Ge393bw8LCIprNlprTKNtrFCdMnkDb4smcyWLAsI+t7W3ZmzaaLVnzOSeweE4x15WSjkgM50oxSuJ0vSdUO24DiprewHU6hJ+0Zf9OzQKq+AijnXuxUR+DwRDdbhudLuOdHtzGDBrzC1heXkLr5HnUF5YR1JvInda+IhYCrZ5CNb39wufpfYkpaDe/y2DR0fvVlw+gH2UveCAPppVB9peH0jVMGOgmHFIqcqpgWuUJRO1RVMEUEcNInovXOS3SqLDF2IhxSBjK/oXPZf/PAn+pdlVmIxPFwANmYOWZY2oeeUoMdFN0sE9kUK1j2s0oNNATnf3TMNAPyFhPKUD+OorqjhnoDwfQ2UfHeSIWAw3uY+bnxFZs2OsLC/0LAejMkTK+pwd6NJYYiMXJEwn3Rh2rXxBAFwURsZ5zRGqd/Y1g+HvvvScMcjLFf/KTn8geinM3VUFYkEwwfWtrCy+88IL8m7Hrz372M3k/j2MO8+rVq/L85s2bsr7xwc9hYRLzqq+++qoA7jJ2s0zifRMXTxeK3Ne3uWXV7owE0LcNgK4Z6McA+tFXlOMjn0ALmKKvUgh5DKA/gXY9/ogjt8AxgH7kpvrNO/BZAtBl01oKZvfBpDIcqmbMMoBumLflzYNJkD0KQGfurnlvGcz6PFD8YUB+WXKLn23Ot8w6LwPi5V52WEFB+domQLf2N2SSt5zsM8lBI/kmADoZ6eKhpjbA/AxhqOuNAf3RDUudr6rzlJ2SFrMldKU9lwVqM88J4mrgSxJsqlpdGIBZqiTb0rEA6FLxK8xA5aNGj1lJBPN4z8fMzCwWlpaxeuqMSBNV6k1YQU3xtwheaBaNgWsfPDJzOPEOrCKW88l6O9i5ext3r32MWx+8hXu3b6G7uwU7VD5J4pVrfLC1H5iszQTQJ1L17uT7fWvCS58kq3l8edPuUvJW2OWqgluB57540oksmpYLNb/NMd3GHMaNOQmGg0oNruurjR49YQmeMwHuBMqzTMR2lVc1QfCUAI4w0R1kBD7kfZQ7VkUAtThENVIAusXr0jLz9MQ0yvrKi14nSAQAOmhfIMG2lt82fdKkTBQj6fMf00mBAwmAEihojmOBCEE2thUVDsJEgTAE7VgRTADd8gIBrwiylL1C0ygU33MySvI4UuA5ixaoOiDoCEEdJY1oNhLTV2A2GuV7LP2jpKYwDZKbhD7vf3nsHnbt5Tmh/LnlY83zydygK1yOCqCLj3KmJcJLALqdUepavc5RzfFiAHQj+1qe5/j8sOt+pIRCCUA/MH9PijjYr5lyU32R41Cdg/LY48MT70Rd+BCPkEdD6RPdN/5v9K+9KRvU/Ox3sHjl67jw8ssIT11CWqtLwrC+u4VkNMToo5sY/qf/jJ3rNzDc7cIeW1haWkLRqGDPUfNVLYnQ1EUn26MQwwJK4vJrX8PsV7+G1ZdeAs6e425VZOfHFQ8pAW4WalgExMnlLwRQJQCRjAYY7W7J5piALudqft5MxRMQ3VSCm3Y2c30ZICqvUQ/qh6Y/87djU4FDXU/ftTCQLBfQGgdoxJxXHKA1D6c5I75unZkKGCMIG+jnH2LnZz9H50f/iFPfex1ub4A0SBEujASYTGozGC1flPnNjkIUe7vS9ov9BEtDzu8hhq6PvDmD2RMnkP0v/xbFv/ht+JTHb51EHtRFGMHr12AXNlLXQpcS7myLIkeTSTy5SBl9h04uZtbhvERFCXkw0R2NMR4O0d/bQbe9h3Z7D+GoL+zKdDhG9NkmwsEIueuicmIZp8+cwfypk3CXFqSCv9JswG3UlYw3E+22mlPF2bpQhTGUmqcMpqi+MKMuczRPl8ldzi02rNyXpCQB3sxWSRQqEjTCbWF7ppt9JLfaiO/dQ3ZtA8mNbXTabYQE0F1Hkh2NxRoqiy3YCwuovHwJwakT8FotZviFrc6R0HYC+X5KLVe4JovvdwY/j+V7wlEXw/6uMBoKzoWFAlSruQWPrDmyiZwxYMVqXeN6IkVZkCIBlbi3kKQFhsORfE6no5ge9VpNAHTOxR4VGHTMIyAb24mS8ALGq7jBv/1T9G/+EjeuX0cStzE318SJ85dhvfxHqC6dglOfw6Z3GpZfE8CB6yb7mMuiNBbh8WxyD05B+Vs2b46CNAhhsZAVo7uBvD7pQOpFUTfQEqOFBTt39xkTGgA3gh3yO6PdS0/FTGmmfEJFVUeB6AJicJwbGxfB1TUgdGCN0FSYUlGoWXM+b40wY94AvKY40sSZjKMMMGyYVdIW7Ltk4LHoLEw1i1AVI/IzCaDPLC5IH3teGeimDcqJwPI6VY6X+ZwsJf42sZmJvUx7mc+b3mMcOvl8WS+WracP6C9oKFOKG3VRCMFzep8zGcxiqUwVdvmBLzKkvkh7so9kAp6PhyNhFso6SwCPyktSUbnP+NQY3IGrP8hAP0hAPHzm/rIa7/h7v2gLKLD08EcZDpscUVLpMJLvD/tum9YrRyzEfdRraCPHbjgWlvba6mk0yfwuGEt6AvZlVCIaJeh2ulJ0W/F8LWdeh8dCOoK/WSJ+3mo+Vrgu54+O76BrK8uMRhyiQlaubaM56CGmtPrONqKb19Bfv4t4OEDLV4VxQb0Kd76GCouAGzVkrYqy1/FchIGKN9K4hjSuq/2koxTkOJalAF7vO0ejUIB/FsctLa+IB7oobHna6kYEqNRapQquVevZ8QjOqC3vq9YaaLZm1dxIazOeBwF0LqCMf/hvAdDVHWJBvVElU8WvpbIJFgkWA9SzdbU+Jim8cSSA0XivjXCvIzLFEYsMtI1EdW0NjdVVzM3Pw5tfhVNrgEpueV6XWIQS+07mI0sypHmMzI7E/9isjWbelusq25sdol54tL5ztP3s0T7rix1VXtsO22OV9wUqtlHlpZMxeuASjIS7Phcp1lW+yyq8U0XlkiPSMa1pS8YQVcZ2LLZiQR4V4MJQCtNjU5hORROtPCQ5ILP+lIvrD8wH+zOG6HU9peY2bWisWUw8wH/zPLlvZN8mIMm9C2MhY3UwXUQ3nVss74W/2B1+8LuOAfTDAPRCM9CVD/oojSWGac7MoD4/K8XbBNDDwfALAegOAXStwDAB0MsM9EYNq2fXvpCEOxVAzMPEoPz9+uuv49SpU8Im/8EPfoCLFy9KEcfPf/5zAb7ZX8lUJxC+uroq/ZNAO4s9ZL/leQKuc76nJDzXAfZb/o3KIsxp8HPoo84H9wnML5pHeQ8i+VpjQ6lz7twr0eKEjwMAumGgkyB0zEB/0sP/+PMe1ALHAPpx3/iSW+AYQP+Sb8CX+fXPFIAuoO5BFq/aKBgAXVVa8/EgAN1sLJ4EgG42DAeAndL3TwNgZWDc3NPphJ0JUKY3deXjysHMNKCo9kX7bWCqqdXGQCkzm4DfBEjG41HaTQNR6n1KooufRy9EAw7GUTJhNlFaXTbfjo0kGioWpHA/ldwyRcLSQiXWefcMc1TAN3M/CbwbAD0Zo6BstHy5AtDleiQRrjy3RpGSiqtUazixdg6XL1/G0snT8JuzIiMpkDWRCc1SeBCYog7I4SQ75NOItPPw9jX86pe/wC/ffAP3Pn4bBFU9K8esrwB8cuh90g1UT9xnZtv7oDmBdOO7S9CRDXnY5sls5smVM+xjXhfvD6u4BWjSm3sBL6pVAWvoV8SgeTy/gmR2ScktVRsIApVQsRzK6/OH8r6KLaTcapVPOe9B5ijvThYbZK4C05WXrgIgCZ5PA+g8F/FDl/HFsaZBS2Gjq4SL+TFFFarIfL/v6FbTkp6fP7MdAN5Ln3/YOJb+SSn/rFBJ/gIYhrFsev1qFfWZFuqNhmZDOFJgUAbQ6X086PflB2miJad8SQwrFh9LQTTXXku2mfmoDIJwrPFR3lBPgx7TgDev51EAdJP0N3PdNChfnicVnqiYAgZkJmPEYcGFF6j7w/uqQT9hjukNnE2v+kwz0LME/Lfc40IpNlARgi6W7FeHFf6Y+Wj6Pn7+nddHTM35JqmnPpf9z0IsBTo65ToBLlnwoMAzlwA6C2R4/eEAWTiQBMjWj/4PAdD5GK9+HUuXvoqrL7+C9OIryJozAqDX2luwfQ/Y6QH/+YfYevMtdK7fQtQmoyLE0MrQq1jyvFVkmEcqyb7YC1BdWBS5tYU/+Oeok3l+6RJQEU10abuwVUPuucI+VqNSidrZeQiLssGdNnbu3cINyqK39+T8KaO9MtNEK1BFNyqJpR5lAN3cf8OMmL4Ph61N0mftHJ5LG49EwPOBpz6/1ndQj1Rhj7+4Cnd2Hm69jt0qEHoW7DjD4g/fwcZP38TOj3+Kc9//R/jDETI/xXheAehjr47d1kklDZcmsIRVH2J5mGFplCJKh+ixRKnSFOnSwV/+axR/8m3MspJ+4QyKaksWKLdfhZ07CkCvK79wAuh1FjG4pYkAACAASURBVH3IhUqHP7SL7QPouSTw5BGPEY0GAvLuba2jvbODvb1dxOFQ1oR4MMLe+zeANEN1ZgYz589gZXUVjcUFkfNnUUNrYR71hXn5ODLOJ7J0BM/FmjxDRqBaFEeo1UJWFudSrpcHAXQenxNAdxL57cdDtPpb0lbdn76Lvb/5iTAHwvU+0q2xYsiSGKdpnlU3RuCpIqKT//q7WPnGVzGzvAycPg3U60g9HwM3kGIpu7DAlSBLczhFihrhdc4HWYg8UcwHJvHj0UDmUS/K4GktT8seM6uuCmq4zogvJiXiVYzG58NRIjKDTIYnSaZ8IzWAzvXMFcBNJWJonWIAdBbJeX4gr1fvvYn+zV/gk48/Rqd9B7WaL5Kt7mv/LVonz8FrLuBWviQAOsFzrodUbglcB4FOD/OZAOgiv07Q/OgAOos1tFgNkDqawauLI0xBmZF+RAgbSkI3I6BAhR+yScjk1QC6SxCAbaa9Pw9fG0rQE4tsSmuficPMOmM6ejl2NOtDGSgwa6YB1g0Dne/na0wI85EmGeKxkhtWajNqniH7fHZJyTvmlHA3dknPEQP9KAC63Dv9wwQj+ywZOrxuaR9dgCBjXc/BPN60/6ETz5f54pEAdK0cpP1ORKUgyyYAurCXGnV4VO8huzTNELHYsD8QsJBzmk/VBw2gS9mFjpGylAD7QSj1GED/MjvEr+e7n2cAfT0aY2vQF7D47MkzwkDno+7VYLEwLIoR9cYCoLOAZH5mVtZbeoE7VJWhv6vvwPE5VlLE9MUlg9u2sYUMA89RxZBZAidUFifzSYwqFdTI3L13Cx2qn137BPdufCxWZH6tAm+hLqBxc2kB3okF2RMWFR8jT0mPJ1EVWdJQcZrH9dNRMu+0P9Ms4bEGp7kmL6+ckHmNil1ScK0Lm42Dk9k7SDwZDYH+jpxra2ZOfkTKmkWVtq38elkM7iqltCRTrOWjAOg+RmhZW4p1zrix3RX7mL2799Df3JbPnl9ZxokzaxJTB2trcObm5LtjtypF+mnKWYXFAz4cWynOcJ7KigTwUrlGs0cx3sJmDjfxc9n7+tFGyVNCdB/hJEz8Xy7ON2+fBnN5nyX/ohngctxDAHQWYtDST2T6aYc22e+xQIOqQftqNvz+SqOOoEZlpopSFaJayWiEUGIMki5YWsq4Q73P1XkHpU+g14ovAUA3xYZc7yTvpeMA/pvty70dx4thBKsxT/UlVTQyXeAuzarXQSmq1PvZR7itRzr0GEB/AIDOPq1zH8M0Rr1RFwC9Nj+LXqeDUbeHcDh6ogB6LwlFZazaJAP9iwHotJ0y+wL2Lc6z3PP98Ic/FMIQGeJvvPGGWJ2xD/7VX/2V+J6zLxJA5/xPcJ0/165dE8D90qVLiphkWbIn++ijjwQ452eRrU52O7+HzznHMocmawol2LVVp+mMRsVK1L60cqLMnZTnV1XIhwPoQUWk+o8l3I80rI8PetwWOAbQH7cFj9//mC1wDKA/ZgM+z29/2gC6MLSE0cissWI05kmIPCWgmQnzybDOD8r57ssqlSN/Uy1tgo9y4tEEs4cxeEzgOw0s8D2HvXZYhe/0ZsW8b5pJftimxhx7WBLuMLDfXEsZSDTnWgbTDpy78elUVGG1QWB7C1iupIgm7GIyULJcvNBUwlYVJ6hNgNoIyGeLlJeS7I5kY6WALW6y1DGi6SYbJql21t9H9gDBaNk8ZZFioZOJmY3Fi1WSw2mEgnLuBPPSEEzEhXGMvR7l3HqIkgz+zAIuXbyEc5dewMkLL8CfnYHjctNGhh+Z6ArYFmBVzlXJ6cmmXrpcgSCNEXX6aG9s494n7+M2fc/v3UHWWRfg3rNzNO1YEocE0ykHLf1Kqi8dkTIrLErIqyp7QmFG3txK7gF5XwXDZEeLPDbbUgXIWudevY8JyygyyrCTpKOSfd1nqNNvTjx1GwGseqBkRWst1OoN1OsNVOoz8rxaq8OptBRI6ngoXPp2Krn51FEe4PTkjW1VXU1AhYx0YVDmrOBXzEkBXSc0BG0qNSlOkF6n0yQqZUYQ0LzG8av+SYalUjFQeoaKbT3dZ6f7dRkoNuOmPPamx4bcD8eVPhonBOXouWYjqNdQbTSlApnsX14P7wGvlSdIoCMc9jEeKnDVLSAAeuCTych+ovqyNSme+Px5wcw9h8035Wsx12M2Ig8b7+V5qjy2D5ujJvOdtPnRAfSjSbiXPNA51rSyhPnOw9a88hx32L0s9wXTBmJLoJN6UrxQkjpWrPN9Bjr7b2b7Mse4joWqp7wbEfZgR11J6CDsYri7js+uX0f+7uvA+nU5leTy72Pu6tdw7uqL2Dt/BUljVvQaaGNA7za720fjnRsY376L0a1NjG/sYn1jAzu7O+gOepKom3MKrPqqoKi4cgbBlXNSCV6/+iJ8Ms8X5pH4VWQsRCHLM2CBCzechXanVgoHbjwC6Cs7GGC4vS2V4ZRx54af7TI/08TSwqz2KQtEbcIkevj3/eIr1cqqMEODuMaKQxI7BMaM5L7iosRejnEtEVluorJWruRA54YBWnEVNtlGi0uw5ubg1GroVIGIXt1xirnv/RKbf/+P2P3Rj3Dx7bcRhBHiaoadpT5aVy7Be+k1hC//NrxGA85eB9l7H+OT997D0o0tnNkYIC0SDFh8FVRlE3/3L/4l8j/9HZw9dw7D5gmEbLsixdxwBl7mILcKRJQ5p0Qw2UUwCSp6cBo2lVrfVHJLSZXLekI1BZYDeT6yQRd7m5v49NObGPXaMgeMxyMMum01L4YxOh99horrYYbJhjMnMTs/h0qrhbShznV2cQmN5RVh3FgsVJK5k8kKNo4u1OH8T/jVVylCTo0y53sRLIfFEx6yMdnrFmyXbOhU4iB7sAN/8yPcef99RD96E+6P3xc/8ZzHZhWZ30ZWipgqBraNhaSHVhFLQrz78ldRu/ICVi5dhPcnfwR7cQG56yFpzcIi+5s3l+eRF7CLHJ4UnXCNoPzsSObCcNBF2O+IXx7916uZ6lOwhrCsRNaRTFj2qr9R4plP4zhBr6+YOmShU4aVSRlK/8/NzEjih4Ab1wWZNzQvTUBOrwn4ZJVZqG+/gejeO+Lx17v7PvJ4CLfWgnf1D3Dy0stonTiLT9JF9MJU1nOue8vLK1iYm0WrqtgTLB5LRKmiQGyPkdhjKXRQqxeLGPZBdfEAZ19CKr8rqEhiiP+5ZLLDlf88VGBxcWTiPrHEd76wY3G4l3WTcVWSiXc9klRUPZSlhCXFAmKRI69xXjMQo14TD2jIy2C9Lw59UAxaXlcPW2cOm2fZ5uJjzfNOc+SpivWUApGaI3yuoa3mMwegTxfTPeyazd8m8esUA5Gvs88zkcj2IEBVTpKbtjPFC+U1/mFr32Hr4a/tNSPbXkomqae6/8s+gAU3vsTMke6nZK1GSSrWDQHti3wPtudKn6cU72gwkOQz1z6CU77rKQCdD64fpbV6WnBIpKJLMrylktQHlD792lrr+IueUAvIPJQrljhjDcvR6kAy0+u9RWkfITXTusCbx1KPx6iOqa2mYsGq8c4fKUObWBKovQrXe723KoFXYuvDuEuUpEyBF/u92vsqKy1d6J1lGA3pD9vHeDTG/NKSFN6K/HpCf3BdyB3GAvJGYYTTJ09L8VbFD1AROxOWRVtwtBIJWGCjY7MhAoSWUhpzLe5xI7lOzxrCdmidZsGOdpAMO4h6XYx3bosqTq+9h/HOllic+LaLhVpdYo8WAaF6E4XnI67MIPZntKIZ7VFs2ePTU1cV+ag2CGlXMx4rGxU/kO8k6Cz7C2MLpNVR9K4Nw1GM3Q7BJuV/XqtVZb0QuxVdYM8YnYWJksfQljryXArWzH5Pq1OooFTmiTDqYbdzW8D5YWeIsD2SNvG9BhrVWSkaqC+fQH1xBc3WDJJWE2lARRkLCeNf9gmqE2VqnWbbV6R7FMisArGqHd8vECipvUyvH2ZOf7Rh8OUD6GbPdPTzL/mqmQBsctFTDHS9X1B5CzX+1JyujzN7ez3mmGtxRea/KTGx5JqiCIN+T3IcHKOuS6l/V4oJ90nlsqubrB2qBEM9zG/pRUdUsHu0e6j29CYHV96Hl0FCUenhmKKKWbcrICTHkYkp+H5zjHluiCwPyxs+6rmWj0/Zx2219wtiC5VIzXdprYG0qhQpxs4QkRPK83pUh5vQ5o7KYEDKQvB+ju//2MW7799DHG7h33x3GVcvrmBprgWP7cLx2u4ivnYDP/mP/xG7N66jsbKI3/rzP0fjyhXk9YZc98gJEAlx4yge6JS+4r4thZ0XaFqeqH4kozEquZqrOJbpgy7x6CN6oOeupaTV8wwM0Wv1GuqtpgDom/fuYdwbSDwjpJWCdlk6MhJLKx3KMFbRsUxiKTIR5yw7SZXV2rSEexyK4gcLDsUDfWkJ1XpNEVQOeUxmjlKNoeyBSqQUKWgfDPDpp58KQE4AnCA3+x7jVarUfeMb35B4lVLs77//vjDVv/a1r0n+gKA7fc6Zm+BnszCMn0Pw3MjAc38lqiiNhhTqG3WFaaZ5OQaezkeJ3ZXcpEJyLGUJd8aHYlF5gIGuCokVBmCssYw9lmqscm7raY2fxxl7x+99hlvgGEB/hm/OP41TOwbQ/2nc50Ov8mkC6BINHQagx2NhfhkAXRZYxsxacur+EzUM9OkqWh14HxJsGyaKWZyNHK757IeBU+UNyjRwddj7zGc/CEgzQUEZ7J8G0Q4LIqbPw7xnmpmk9hsqqDG+hIqNqpjB5fdJLldvnMULvQygi8/nfmWkvE+nvckuD+mFrNt6AujQV1wnKcUpOae/egqnSOBZuvo4i+DmKnnrUgI1CeWYLBoiTSKkSSzJhDgaI4xitAchOt0eBuMIYysQqaJzl1/ElVe/hVMXL6I2uwibYDETJgS2yRvmeRPgduiTrtnwZAamBdxBiv7GHjY+u4O71z/E7s4WwmEP1bQvULhnF2hYSrqLz3neKnDUgDwT4bbyYOeD7HsB0Hk9+aew0TV0WV2MoNpwwhjVSR1eM6XO1OtkQSkpZUnEay/Kct/P/RQIdPAfkIVeFwC91ppDozkjHnVefQFupQYnqMKpzcqGtaBMsq8SQgTWI7aR+DcpqT25NoIDharCVnK8OpgVoHQ6mU+vcL3RZUJF/LG54crhFqpIgs+lSIbbY4LntmbAl/qfubbpopfp8X7YmDOv2ZRmdwNJDkVkZmo59woLCxoN+GR3CIB+ULI2IlDU7yrvwiSBbyn5dp+Vt2Qsmg2N3gNNj08zxg5LXphjD9sMPOz4h4356TZ42BJlWCRHZaBPpCqkM8figS6SzdoDXZj1oi2him6Y6HyoysMDTu6wzZAZF6atWAzBcSYb1sJ4XO9vrMhXoEC7AJIW1RQC6cse/aB9lYAtRnuwx3siOc7n7Xs38au330b1+tuotTcUI/iVP8TM1a/j5IWLuHfmIuLWLALHRQUpMiSwR2MsrPeQ9/pINruIr7exs76O7uamyEzyvOt2gbnAke+xXrsA54WzaLRa8JZXYc/MApUKQjdAKknNAhnl0ak8gAI+5Uhp95ATQB8ij0Ik/QHidkc2y+3dXfHgJhjJxFOjXhE1Cm52udE1EoPTY8iA6Tw/mVN14ZNJEk1vgEdBim5TKXz4sQ0/UQnrxVEVs3GNGqTIFxeBuVnY9Tp6BNCdAkUUYe6vf4H1v/kBdn74A1y59iFqWYGwWuDuwh6WXrmK2m//HqL/5ruoLizA3W4j+dk7eOsHP8DSO5/h/K2u3MMRpU19X67rs7/4E+R/9ru4fOUKetVljLwASRFjZTgHP1P2C7w7VEGxWSzhsGhLza2T65L1Svs5S0Jf2RMQQGdxFnOsw91tbN65LZX68XiAjGyxOEZ3b0fNY3GG4c27mKk3sbCyjPlTq2g0G/AaNaS1QJITLXqJLq1qieMAyF2Zt2mhQUaUSIcntC0pYJHVT6anAAYZIj+GxWRi4SEdOPBcC67HuTIW1k669Rnsaz/Fr37yExQ/fhtL79+S+c13WqgGC/BqNUR1DwnrkqIIjc3PUB11ZP76cPEMipNnsXrlMur/9s/gn12D02yhICOdhRVc70XYRxUx2iwuICBuJ0itkSQJx/22/Ihk5ThFPVMMO8sim0ixT+NEga18r+dXZF4Iwxi9Pj8jlvPt9RR7hwD6bKullGsktlOLiwHQef8Sp4XUqctnz3TfRL7zK2xubKD/2S8wbG8iyh1Y576N01dewfzaJdywTuLebhf9wRCVSl2SS2unTmJxdlY+N7ZdjC1KvOYI7QEiZ4isyCS2oDdnb9BDGI4Qxyq5G1QD+FUfQcXHjDeDWlBDxauiWlRFHpYKCG5MAMQRcN2ijwCTdXaKjKCI7mt5quKdIk5QJIkCHETpQSWLiimgUeY9A55r5XjTOGYdedj6eFiMWT5+es4164iJRSR2FBkiU2DJMaUBkcCHV6s+cxLu0o6lYrzyWlxeesrHTB8vcYlmiJXl7an2w376XD8K0cOYkMD3ZXv1iCO4UeRSKMDYKNQFtQQX6YNOpqxfrUjBjRR6xjGS8VgSt0kYCUg1YeAZBitVF0xhjE6QHrgXJQBdASJ6r8bE9XPd2McnP2kBkWZmobQGTo2tluwhVAwuU42+41lWIM0Kpbzlcs1UsuBmXRG1HW1HJeOVKkhSpKb3/0YtzdgPaean2X+bOY7vNfGBea28R+eaN9zZQDYeyNivz7YQ1Kri8z3ifK4LzzujsRRRJnGCC+cuKLst10ddbLMIngMu10WCQAR3NWs3LKjzwmJm7oXGKGxlgZC7PUCeE4TuSHEa429nvItBt4Pu9jZGt2+jt7eHrDdAbRjJdzaCKmYCFktXkCyeQDK/LOORimSepxiCBsCTkJ7FUrLuhRJDGrlqFh8TcJd2LiuHaXC8O8qw3lWeuNUKrcU081b436qonAV4VKni/OqxiI8FDrQskXuVIWcMGo8RM76NIiShsoDohwOs9zZln8FiNCcLJAZszp/CzMIa5hYX4c0uwanNwHZdDD0PsS6SjFkcLKpYBSppIQxHgnG1VPUssnPHrIJ+SqCrnrmew4FfQuzuO/v7AfSDh5R87A+pHYjY9q6n+hdVS6RoOBPfaUq5K9USSxWRsHCFwKWs4aoYX3IGk8J8ExvqfZ9a4J9ae5djpPI+e3rPzbmJftPspyxkUSp1aj4qA+iMlaVf633J0zhxA6CLEgwB9FDFbFm9iazWkOcjZ4hYA+iNqA7nGQDQJShxuTdNYGUFZhxf2jQZhahqJjOBbP5IbuARAXR4joDZ/MldG7V6HbVmE9W5Fu7euoVxfwhfW064nK8fE0BnHDVhoD8mgM6YyMzFnL9lT9rt4p133hFQ/Nvf/vbESoDAOb3RCVDzmLfeekvm6QsXLkhREkHyxcVFVfgMoNPpTJjqhl3OdY/vN2pLfG7+dmTgmklErVB2AEA3Eu6HMNC55pQBdPkuo25VKnQycf3TGD/Hn/kb2gLHAPpv6I19fi7rGEB/fu7VEz/T5xlAL2+spxtmOoE2Lb30sMD5KAt5+f3lDanZmE6fTxlEN38rA2+HHT8d6JvjywD6fZsBDYBPwHO9UZ4A4yWSZxlAF1lZDfoaEF4xQKU1ZP8zYtJVFzvIsZpdRahDQDfxO09FSs4tYpFWlo12HsHRrHMr7iONRuIrFw4JaI5kw9XbvScetQRFw8wSOdhRnGBnmEqS48Taebz41W/jm9/6JlbOXYY7tywbsrzgFl6B2SJRLUwD5YnEc2ayPL3bQ/veNjY31rG7fgujQQ95HKKOkVTTk3Vet1i56wiA7tuGgU6wWQFMZLpPA+hsmZq7Ac8h0KAky1RmwsiaM7lCZjpBHuWZSs9dk8hN01iCZiZouOEko4/JBrJDhTGGEVIrVJ9H3zfHg+v5CAwbvdlC0FgUYL1Sa6C2cAJ+pQq3UofdmEO1RkZpBYkdKFnSvAD5IqrYgsw9xW6UaxRQXUnBE/ybgP960+s5WpJWGOgPAtCVBQPbKdcA+mHj4SjB+oMAZPHhdXwBbMhAZ4KOrHN6sgVk5NOTrcSWZttxc8s+RqYlkzrst9xUiYy+MEm02gI39M79yfry2HzYuU+f8+dd56Me/6DJ/1kD0B9lXha1Ahk5TIxpAL3EbOPYTi0FcHB8564q+uCcEzj0U05hh114cVvmibS9ju3b1/D+e++hcfsDtIZ7qFVryF7+QzQuvYbltTO4feockpl5VD0fFfJQrUiqzReGBChjoBfD2kyAXhfo9YHBUCd/MmbuADL5zi8DpxYoY4CiRjYtJbMthLaPhCAEAXRPsX2U7/lY5KwJpjvJEMlggKTfR9LpYUQP9sEQ4wGZvEN0OrvCjmLylJtdArjcHBugx8hTcs41wPoBgEwXVBkQXcakXhcEQG8QXM4FPA8oWW1ZWBhW0YorgOcjXyaAPicAer8ChHaOPIyw8Fdv4vZ/+Tts/vAHeOHTj9G0fUQ1C7frm1hYmUPw9d9C79/8j5g/dQqV7gjZm+/jrb/7Oyz88ibOf8aEsYvQtZF6jnju3vufvwv89/8MFy5eQK+2gpHrKwB9NAM/Y0sp5oQB0AuVG5D5UGQmhU0CYXRLao5AZsriACaoc+RxhE63i531u9i4exu3b99BTsUBFowwWdHeVSA4fTTX97A0N4/lkycwf3JF5hSnFgiAzgRafWYO9YVllTD0yfjQxUe2D4sAOr8/JguZ/o0WbI/zFBMFQOzFih1FxsXQFXDVIRMNETp7uxhffx/4+f+HX7z1Fpx3ruHinQ4CMt2qC6g2VlFZWIB1ahmo+Sg2NxG/8wasrbvCEPtlbRHjmSXMr51C60//BVqvvIza2bMoTp4UtRGp3UptcTyhJ7yVsg9byB0C6KEw18JBRwHogwGqBNBTzUCHAtAZ38RkLfPSbEuYR+zfBM77g1DWLSZnBoORnFOj3kCzXpfkvpIy1wCtzpuI9HtWQYyKgBbz43fh9K6js7uL/qdvobN1B91Rgnj1Nayeu4r50xdxr34RN+5uYmdnF35QF5+/i+fP49TSoqgTJFwTHE/WudAZYGT30It66HT3sLW1iVuf3cLO7ha63Q6iKBQGxtLSMpaXlrEyu4yVxRUszixi1ppTyi1JjqJboFapwvcqsDKl1JATQHeUmo4q1shFzhFkd3M9om+gMplRD83Am8zdgnMawEl1ZiP+coCUXkoglwHk8npq1o9ybHlYcrgcZ8qYoWKQ2GJwnVdKPRLl+R6cilK8SR3Ou3q4fYkS7uU4/rDrnF5DzTxn7HH4d86X7J/8Yf+QQkkWz4k1kSoofO4eB7CRgwD6/rWYkpV9dibXKEJ4jDs5lv1KRTGRKgEseiTTB1aY58OJNYFYj0g7KZBe2S+xjJTzgbY/OBAkqT5uGOjHAPpz17uOeMKMwZRpFMddkukCbHm3sv2RggxLzTVclynD7dLWhhZTlmKusqiDexAB4fTariSjE+7i7quaN3GNFHWwX5IxSmWJKJx4ewswoBVYDLDFc4ziGMPhANuf3UARj3HyxElUWg1RX5B5OaioOC6OsdnuYHdvT/ZFly5cUmADbFQYiDDuyC14LD7i1YpVitpbRUUNcRFIK+TOGAWBcs707kAUTCiTY1tdWFYsCny1fCjFbVw/rF4Pve0tdO+uo3/jNjrtNtLBCEFC6x0P+akzKE6fFQsTFlDT35zjV+xC9F6fcu7cH/FHimOkQMiQGfScPtmjcv1Rk0lvnGOzl6Ner6FWraBSofoR9VhYJK8BdJBJSp9sqtnEEzCdCnJpHCLivn7QRb/XFQ/iARn24xHCLMbYScSebGFuBasLa1hZWYY3cwKoLypZe7cGOIHMQSPHRaz3cckEQAcqBG6l2BaoUrJeisIthMcA+iFj9mEA+r5rzZS2u/6cEmnlkE+OGQs6ynauUq9L0QPHWTxS+RzGWGKfJ7Yf3GMbgQIFoku8cUDO3ajcKYj9WQHQWdzMfRjj/nJsZRjrZi4yccfn7fmPOLHed9gxgH6YhDtQBtALzxEAvd5swm81cO/OHYT9ATytPvIkGOhPDEAvFR+am83xwxiVqie03zhz5owU13Mt5HMT07Kv8RjmCgx7nExz5gmMHDtBdTLQqWRmrJuYQyAZiap5pvBeCjK0TPuR+uYxgH6kZjo+6NfUAscA+q+poY+/5kEtcAyg/xPuG79JAPqDQDcJ1qdYEp8HoB/IBz1CNexh5zANnk+D+9Pdb/pczcbYJELLCdGDCVPtbax9rw4cL8D5vgQ79zAC5Iqfs0qkioy7AC2Ghb6f7M0KC0PKuOpKcCtXyWInTxFwU00wh/LEBMop31VEcLR0XREPhW0uzJ9xH+FooGRf+5TRGyIcjxCPOhiJtG4EQu8EimF76JOJWBRozC/j5IWX8eJLL+L81Vewcv6qsCXhVhXbWYABSiYTRFcgMJMllEXauPUB9nY20KMnb78tVfIEE2o25b8VGFdBJEkIx1aAupJvN77PZBQqdgQfhoHO536SCftAZPkELOD7VLCv2l8l2dm2AvY49Mzl68ojnoC5eNwmyneeYDqfsyK1Nr6LINoS4J0MQBYVsDiBcvL0tyaQ4QRNuF6AoFpDa+mkyNsG9SYqs4tSievWGsiDmiTp6Yde0DedFdN2HalVU0wNzQIWxmfOYgmtXsAUqS6YEBk2zSYkJ/g+BjrLGBTVURjoVAYobwyOOp4+b/wIC5lAHJnkBL9sBw16xJN9Xq3qe6QANVUooKTY6HvOxLBIJlsWKkwMMXHHy9I2EopK8WgAugLxHl4t/yhAefnYz/vcSfvyySNJuEsWXL39KTDQpwH0h83LVEQwDCX6mAubSXuGs1UFQBeAkolYF5nYFLBiPYWbK+92P+2hmrRBC5Bw/RNs3/gVPvr4I9idbdSRY35+Du7lP0Rj7UWR4l5fWkPRmketXoXtFoitBHYeY5ZgPJNzsQ13CNrhIQAAIABJREFUxDklUfNKYuQpE4DgGeeCZg2o0XPZQkzQnOfHBK30fTVubEruEXygUkMygOfY8HhRUV+kO5NuD1mPPtz0UyZInWIchthub2GnvSP9VuT46nUB0LlBFj9Lx1FehZptbqRJy4CaWUMM+KbAshyxl2FUSWV8VFMbNQ2g1yIflUSBKIMTS8gX56UopWMXiAh8xhmWvv8r3PmvP8DG338f5997F7NkkFWBm8E9uIGD5JvfwN7/9JdYO3sOy4MElbc+wet/8zeY+dknOHdtF47lIa76yKsBKkEFo7/4Ltzv/i5Wz5zBoDmPsesizWMsxnV4BWU7C4R2psEbsljUc+kLmkXJ8UvGvliHJIkAOyIPm8Tod9r47LPPsHHnFrbot7m3C1dbTVB2u723K0A6WcQII5xYXcXJ0ycxvzwvAL9DCf6qLwmGoNpEtTUvCelaYwl+dUYBrQUT7wrZFwlEkZhlIU4B21XS8wXtS8SmBCgiste4RnDRSDG8cxvjt36E6K//N2HIN29v42o3FRnV3WoLu/VZAbfsE/PIWhWEvR4WP76B+fYeWg0Hd5IWYrcBb34OvT/4LSz+3u9g+VvfBC5cUFYWItUdwPEojwthgXBxSt0UiRMipr3JkBLubVkrG4MIzVglPnOMwZIrBaAzaS7auLLeGAB9MFKgJH+YsCcrrlatyo9L31UtZ87PYOGAKpUpMEwCARlYxNTIP4MdrcscPb7+C+ze/RTbux1k1ZNYWl3D3Klz6K2+iGu372Fje0880V999Svi/7ewOC+qK5HrYuA6iIoQe9YW7ow+xbsfv4trH3+IW5/dFNZLRfxrVUGV71cUi88PcHHtEs6fvYDzp8/j0uJlLFQXUEcNrIurE0C3K7BCrmdUlciR+1qSXumfI00zxT5PlAKEnSk7E1kVeN8Ne1q0hdX1T6yILPnXZHkkuG3iVfPigwD0w9bUB829B+YGgc91YWDBWEnLKFK+2/ckYZw6CmiV2PNLBtBNweh+PLa/3k6vLebfSkFBzclkYopiTaSUA5j0J+jEQoGy1PtztQ0so9JKcFfjEtOxiNZ/sB3FUmVvcx1lY+N7aM7OKmCQ995V68q410XU60v7MUYyIIjImTKWZdwlLF8VH0s8e6AzGgBd9x/p0Oq5yFw/Vw19fLIPboECnkO4i2payvpLxp/stRXbWWwsCA9TocpicTNBcyXlnmqFFi5MBNBlbRflKILt3FeywDlVYFr5x6y13KuaH8Zbrit7O1EzEgUQLSMvVWQFYvbt8Rj9Xg87d+8hcDy8+PJLsGsVYT6mcQxvriXrZm8wwM2NdfSHQ5kvrlx5SSklEcCNVCzlZBaCjAC+DbdQP8qKQxUiy/Tv0Ddc7YsSL0Jm83mB3Im4GEu8W6GyDgv/ogjOMETGOGYcw+5HGPV7GO62MdjaFVuzXryHEEMB0zmHNZsNNGm7Ua3JWkaPdrY124/3Y3ZhAX6FYL5SqNsfkaoAUV7XbMBOd4CN9V0BC1vNJuq1uqwHVE4Siy7Gm0kk5yqFSJQ7TlmcPEa/20Gf5zoYCPuc94XzB2Ners/1ZgtLJ9fEFshrzSGYZQxVRRLMIPQYpdMVh/Zbis1s5SzmUZL7LmM6VSIJG7RAU/G4YvbzdbaiKRJ4WuP16TGin9YZTyRJHvAFpajjkU8h5pxv2wLqVesNuEEgcXdOqzQWb4zGksfg7eFYpAe6WgZkNig912ch8ZIuLBQA/emtEocVGUqcUyrc5r+5XjJPxdflOjXTXsa17t9H3aM/cgNPveEYQD8cQC88W3JiZKAXnivKYTXacdQquHf3LsLRSOwwOKc8awC6UfFU9mMq38gcIPsc4zDu942qHNdGHq+UR4ID+3+ZZz1l+8i+avZjRmnJ2BWxENxYFsk+Rcd20+Syh/bVYwD9cYfy8fufZAscA+hPsjWPP+sLtMAxgP4FGu035S3PK4A+HQSXQWUJ1DWoddQA90GJuPL7pz+rnKx8EEh02HmUGeTT/egw8NwE92Xg/bDvU/7bFK014K3ekJTwsolUt2GbTyS2FYBugJYy+C6bCSgAndscSYnweyhhXqSoED4SebcEXqq82ECZ4rCvmD/DtrDNhTU86gtgzudkWXKzRRDDdzKkcYSIALLlw6c8XaWG1FeVv261hWDuBJaWlnDq/BWsXXoJLUoFN+ZgB3WVkWGdM2XWHQujMf2retje3sT6xnvo9bZVVXQcSiLfd21UHSZ1CMZl8PNIAeYWPUwVKHogYat94GXzxBbQGzwv9OHkKllrAlFJLJpUhSR4VLvydZ8sH72RlISkyLmrpKQEy5QJS5mQyjA7voX66J68FkcJolDJ8oUxcT2VsEosylvbIqcWNOcRMOFPEL01pypxGy04taZIm/vVGjzKTzNx4c8g9VpqnBBY1wAgK8spiy7nSLl0/hgJVcn/89tUEshIuKsOx2RQiYH+iAD6w0DWMhjItk+gEsAEdOgDzIRPQGCRLAbNqlMAJn211IaeFb3JcCh+WARtqpSFVgOFFE3l0yRMh/0R+TAwvzzGymP2sHmpvDkvzweHbeTNuHvQPHDYuvMsM9Cn52UzN5trTwrhtki6UQHoKvWoJOSpZkAmZKBkp+EggmYN0nszGcu4CvIBalkH2XCI7s13sHX9XfESc5MQs7WqVF07538flaWLoNT/+txJWDMLaLQasAILCQtpigTNLJI+wfHsxwqo1/wi/TQmRV2xqhxHAZSsGoeDhElTsrBooUA2lUWQiqwdktYzBOlQmNIOk4HjLkbdLuJeH0V/pOYOyvCmVN5I0Bl2sddvizQb50nOBQR7xIt7dlZYPDIPaUnisj1JeayYvmL6sZyfm2Hsp/KdtcxBjT7oloUg8uCnHizXRefkEtKleRlXe1aOiHN7YmH5559i9/WfYPfvvo/Ff/hHNOgXWiuwOdOBV/Ux/ubXcesv/4NIza2OCtTfu4U3vv99NH/0AVbfvYuMftG1CqxWQ3w90//wp3D+5Lcxs7qKYXMWoesgzRPMJxV47BeU5iRTm0Asi7cSrjn6VkhijuUJZHOpRLqA5/w3ffp6XWzdu4uPP/4Ym/fuCtObHt8VJrttS+bavV2+NpT5tVYJcGZtDadOn0RrvingL1nkZKHL/XEDuEFL2r85u4pac0kSFlnhIctVP6A0u6rZUQVSNn3PKYvMRGLMSZvoQF0rLuSAnWFw8yb6P/wv6P7v/yu2t7exuDvA1WEBy7XRXjqBzspJ2EGAqOlh7BcCcq99chNL27vwHaCTzyChEUG9iuuvXcapP/ljXP7jPwauXkEh0pnsJwFsAuiqImUCoMduhDRPEdGLddBRAHpvjEZIAJ+9lwC66iuxLtbghzhuIGsPmeejkIoqBDyUtzSLDdhXq/Q/F/YRk6eawSqFZWotDLMKkqIi97CGu7DTHXl/+um72L51HevrWwjzJlozC5g5sYb4/Fdxa3Mbe90B6ktn8eprr+HM2bOoNZV85dhz0HEK9MIe3tv6BX5+6yf46PpHojywu72lZA6bNfgaPLRZ6KKtVZZmV3DyxClcWLuAr575Gl468xLOzJ1GPVGSvS7X9wEVBRzkfoHMV52Q7DfxixZgIZUCDvGhZT/V7UXfeSWprYHyMoBunmtgXX4dAqBPz/llMLz8N7ZDec0qx4vmOOnLBNAtlbQj2GMAdAKrBEx4D8n6e1YY6CZeNqyZ6XmtfG1mfeG1815wPpXCxJLEKvsnf0SxRJiuD2fqHbbmfumvGdn28olMQPVDwB4yOtk/WTingXL6nrcW5lWsSxUPjqNwrIq7BgMZv+J7znHM9Y5FNLpwiSs2/dBVjKUAkUkraizfxFIHGeiMH5/D9v7Sb/izeAJce7kmU8Fp319Y9BAs7WXOOUlbQokLqmaj54UCmtW+SCl9mWIMxVRPUUUfLmLVt0wBvP7NvZMUzbH4kHMt4zbXFfDZjOeyMpzInGtfY4K8G7fuwrc9vPzyy8gDDwnXwShCsDCLzLbQ7fVwY3Ndxkyt1sCZcxcEQCf+7aUa2C0cBDl9yOkHbsHh1lsKCPSPgMIpCqoWsW7STZA5yvuWKiYsTGLruBbVyVIgSYVpLsAGbHiJjYT7vW4fw+09DLpdjMbriOItFGGo7ahU+9CKyqXfNMeqa0v8wvhELIZ82sxw1tf7Wil8UWuyKEto7/p2u4u7dzZEcYdFydVKVa15op6WSNtyj04VNZlPadem51ezj2cOgoAQCz1rjSYCfj/91JtzmJ8/IcXbqLL4tCWfTfB87FS14loVLJvgI8gDKaKUa8u44+MdZtEhtatzah4gdRWbH7RYySt6F/G0xslvHoC+31KPfm0x11dtlVCp1qQYwq1U5BbRAz0cjWXfzeJ/ri/sn7I2U4GLxaOTYiqdaygB6BIxPUUA/WE9ZDp+YuwguYY8l32XsUNg/zf7LgNsTsdfT7InHgPoDwDQXVvA85QxiO+g2WoJC71wbWxubiIah6I2yPnPLSCKIXwY2Xg+5+pxVA/0J8VAl/hUbBwVkG1+2N8kf0p9SI4nvc+XvXuiipmlwDVVNpOmeN5YePDf/JvMm9qaSKwjWRzmqViO3236ryk0PWqeXPawxxLuT3JoH3/W47TAMYD+OK13/N4n0ALHAPoTaMTn9SOeVwBdAvApb7Ry8DsNVD1KkqwM+pQDiwc9f5B8U/kcTP8wAHX5/M3fDju+/D4+n06KHgz4DYDOJPV+j9Qq3Pe9Zs5bXe++N7okJqb800lcGxMkYgKdVeGUW9aeaEGh/M2dLIITjyQAjPp7GHd3MRwNMezuYtBT/r5xSH8stQEX73OyPIscc62asLO5ecrtAJ7vw6vU4TQXJGAs3ApCqyoMmObCClbPXsbZs2fRXD4BrzmvGAoEWZiUQYG9dgcbG1u4e/c2er1PEcV9SbhQMo+bOd9zUHFU1TN92ykzL4G1BtAFgC2B6MIsMP1NAHS16fSTCpzClc27SUSqJLV+iGSqqvQ3DHT5u5CdNUgvv3XRg7DaFMgwE99DPdqSZHwW0z89wngcYjiKMRqFGI1DjGL63ZGZniMuHKkCd7wAdrUmDAWy0YN6SzEVZufQnJ+H22qhaCwir84JQ0SkfoX5kSMm+0P3HYJGjusJw4IMWckNSTpMAYME0Nme0pelrEB7oNMZT/vFf968eJRxaYoT1GbHRpyrSl2epkeZa25syT4Xz1+qKqj2FhBIGBIj9HpdZONQ2jzwPVTJUJMkHBEm7XlP5YJHSO6WmXHTwGW5AGX6GsvXU950T88NR93UPK8AOjeAoSgeqPHg5dpTsQSgs1Al0QB6WtgYZY5izBUpEA1lzFWsEapZB+HODrY/egObn7yN9fUNNCoelhbmsXb6NP5/9t6sV7LsvBJbZ4wTc9y4Y86ZlVlZA2tkFckiRZYkdotqUeqWhZYf/GKgW0A/GDL6wTZg+AfYhm3AD0a/qD08GDZsuA0BktVNSiJbHESyikORNQ85j3e+N+YzH2N9e++4J6NuTmJlMat0I3FxI+OeOHFinz18+1vfWss68iVYrSOA42GtuQy7PY/mXAt2zUHBeaBIUctCxXIRAF1JeYK+nrSGkPGfAJaaJ8SrzbC6KXIpCR8LuespAF1mBOUTy3FRKyJQtQNxBGewjdGQighjWGMxsxOA2KEdBZO8lLtMQ5kvd3Z2xM+M4G+1WsPcXEekpymzSWaPknDTc49JLpcUEczcrsZhIcUCoas24rXCRZXS1JzPYxduyoIZB7srC8g0gL5jF0gsWzzJF97bRPjjn2PwN9+B+xffFLnRvAbkRwu0l+YRvvA8PviP/hCHjhzBfGyjem4dl195BdXvvIHGq+ew29tBXKvCn+9ihRLj/+zrwG9+FpVuF+NaE7HnIMtTtGJfJFHZxmOXbG5bFRhEKSKdzKL/N9nOnK/zNJoyXZhoZTJ6Y/Umrly6iPffew87mxuYjJXcXdVzxLaB88Tm5gZ6uz1hax1aWhTg/9DhFdRbqmDD4bG1QBIdKeXXrUCSaATQG51lkSrPLR9pTnYAPYYJLvPOQ3n+SW0S/bMTIIqUkoHVgpWTaacA9N65D7D97T/Hxv/23wogfWgQ4ZFRBgQerCeeAT7zHNBuo4cQO2EPvd1dHH39dbQvXcNklCOpzCGzKxh7Nn56YgmP/OPfwbP/5PeBJ58QhRZLOqqv1yuuRXsAeuLG4jGfjHuIhmSgj9DojdGYJLIupMWEaWrpXwpA11LsLoFHAugxJpH2d9VMX2HrV3wEVEe5BUBX7cJ1QgAS1JCBMviAj5twih153br+LjauXMDVK9fRH1rw/RrqiyvAoy9gczhGlAILp57EE088iaVDh2g2Lv134ORYt2Lc3LiJb7z25/irX/xb7PZ2RUWCCiNkibcaVTmchQIEbLhOpAS+I6BWbeDQwiG8+MiLePlzL+P5s8/hkL0gQIbFupkeJRuqyH162ap1Tpx+jWqPZqEzrmHBhJFzF4OKGaB8ykCfgumKwct7Q5jjfh7lNWI/8LwcM5q1RhX37AHoCswiK9IWAF0KQ1jM8pBIuPPa9isM2m/9NdKqRrLdJCSN3QX7Z5nxcy/xx/3cj4/t2DKAPkv/NnRvE4Ly/1q1hGytnIU9joOgXkO909ajkv7Uqaw56XCIIpoIIEem67RAi+8VNSUWniq1pT0AvcRCF9BUrZFq1ZlloB8A6B9bP3mAH6RiCzKC1fg0BcTKUMBIiut9paicca1WFicCRpOlrpnn/C3xvS4eZj8N0m042VgB5XkmhWnSlUr7flNESJCXf+d+kr/V9ejPcWyRPGdBsKjwhCGuX7wBK7Nw5swZ5D4LIAvEaQKv25bCPTLQr29vSt8NajV0FlYElHYtD1VLrW2e5cErPGVrwE1Twr2k7GAVa1vUuKgYptaL2E2RE7lhjGJeZxtmsZKBh4UaVwBR2WEsaCsLkDgFq6YZR9hWH3m6hWhzE6vXr2N19SZ2dneQRLHsp7meudzbBhXZ/zHWMT63YqeigXMewzYRj2qt1tHrD3FzdX3KUmShsQFbpBCJ59dqM6bYW+ZmsjtdxdAlcE7boe78PJrdeTjdLlBvAF4Am7Y8YrXmoKAtCgvz/DoiryadJMw8xJmr1NcQwIdSMfPyFI4EHzkKxt/ym8WqjMcVgG7nlQMA/UNj/e84z97pbXpOp+JWqvc/JDtQxp0/3C9JwT8JEsORxLQkNzBel5yKLnhV8ZNS/1OLhFLtkTEjynf3Fwc9iGnO7OFNITMLmBk/SL/VgCQ/l2PBAOsPKp44AND3B9AZy6QEogmgV1wpzK7Wa4jzDJubm5Izq4jCogWG7Z4W3vtVA+gSu2prKwOYc/3kPGvWUgOGs0+xf5m/cb5mYT2PNyC5iXMNC11ys5qRLmC9BuplfGkwXuw5mEvRBVT3NIYOAPR7aqaDgz6mFjgA0D+mhj74mNu1wAGA/ve4b3zSAfQyUFW+jfsBWvd6mz8KAP12YPvtAPTbHW+ueb/kaPk6ZQ8iSQQjvCmpBrU3MRKiZmOkWU5Tr3MDoIvSnQbPp17qBlhn8ixWILBNyfNUGChuHsOPh+I/l437KEa7srnoba1jd2tNSeZRrp3+5lEoTE3xvGOSwKV/rJLvC+jlxk1YtQa3UptCsqkXCIBO3+uk8JQMp+MjaM4JgH7o2Al0llfEg5gocBYnmAyHWF/fkArUjY115DmlOxXQyySCJEIYOE6Z1dy8ZVMWMqWXDSAugsHCKOcrSp5QNatmodlVQrVTjpmp5TZABd8nifaprrvi2wrzXb9ukpFyx3Tihc/nsh6amfZfFsa5rvgnK0F73HGDwPYmsERpQiPtTNBHrpsghu/rxEYL7W4HzXYbweIK3O4SLAbZQQ1wKyjES5gyULZqS4eS6PT7IxvNm8oSTj3KSlUakkQzsuDGZ/0eBtzdNpyz45gA/yRT8mr8bvR8l8pw6SNMkGWaEaWSxGRwEDwjaEJPZEqSBr4vDHSRW05TkSaUylwqNB4A6IqVIgxwNRcoP8t7T2gYoGa22Md0h2mi1bIwLjHQK3nItKEML7dI5BPpnyke6ATScwvDVG0MaR3hxCNVkY0BvGgNg6tXsfX2D7F5/hfY3dmFd+QYOseP48iRI6i0X4DlLYq6wthbgN/oojnXhDVnw/Zp0QCkdipym1lhI8uUx3Uh/Z/zFBM7GVIRNrYQcFNr5lM5RrWPmiUUBc8hIC+s6By+m6IIJ8hGfaR9LR1OH1oqbrBinA4ULIAR4DKX5BTbkf6RvV5P2MkE0fkafS8p6c5EJZOkSt1UJ4u1n69aZ9RYKBdT8b46uQLQCcBz7uWxccHPVZX64XxXPNCbjQZiz5fiAEp/d1dHGL1/Hpuv/BjDP/sL8el0keCRlQY6px+B98JzCH/rZXiUBabS/Vof0TvvIHv1TYx/+raoAvQbNQRHj+Cxxx5D4w9+G/6Lz4jXel6tIWcxj8gMK6g1tQv0HSagLVQKC604x/ramsx9tVqAufkFBPQuTYhwMv2cI4km2Fpbw/UrV3Dt8mVcv35diraozMK2rbie+KaybTbW17G7vS0MqzNnT4vP3OJiF9Wqkjsle7xWrQiwFMYFJomFGlU8avMIWktYXloSdY+cEv5pAccnU11BB0lG9nYugG2QxaJ8QjKd5SzCSl0gZuFOiK3338PuX/0ZRn/yX8uaND/JsDhMYbXrsL76D4Gv/y5w9jGkFWAw2Mbl997DsT/7JoJXX8P61jbm3Qaqlo+ha+PfH23h5O/9Dp7/gz9A8dRTsKg2YrtATsl1Gnhr+WQLSNwUMRlxhNDDPhIC6IMhWjtjtEZc5y1M7Fh50NsWEpHn1f1MAHQy9mLxijXjnWu9MNAJoFMCXwB0hXFL/9SsQZm7Cx8WC0+yHBNvgkSKOhzUNq5j59pVXLt8BdH1dfFsdxpNFKfOik2C0+hg6cmXcOLMo2jNLyDUYMpa0ccH4U289dZb+OGF7+Dn11/BcDQS+wSf1gm+h0MrC2g16yL5OAon2NnZlZ8ipXd6Dt+q4HT3LL7y0sv40rMv4ZnWWVSdKiqJh2DswA6qyF2uhYrGL7OiTiKLtzztWAjgRAnyWLHRPU4tdwHQjVe0KG9wEbrHx2yB1e3mWwNAm1iQLHeLoIPIKxM8V59JBjo8V+7hwwKgq5hIFQiVY+HZGN0kHfk6+6Yo9YThlLUjqgjVqirG1AlFHidr3SfSA30PpJz6AUxbaBqFqvsq66hSSOHaQmdpUe2pVeFUCAjYAo6NQ8UadJIYHj3OWWihi7PUSYzss7ImMUWh036nV0ApNj0A0O9xFH9yDxMmtbCClRqMI1IbSp/doqSulk5nka0BtFnwJsdkqYqNtO2JKjI2NmMaKN95G9bgJopJiHA4lDheVMwIFmfptJjDjGdRWOB5jTqN9EO1l6MCF+XNeR3cI40HTbjOPFaWl1HrthG0W/AaDVidJgraV9D2KVTyzS7Z1MeOKkl4lg/TSoggRG6J+pBcN+Mo25PxEqQpKrwOGSFqpPBhExDXMK+ln0tTkIXPWEyr3kgBOotZpBiAhXYWbF8B3tXxJrz+qsi9h5NQ2L5SRJAqm6rNjQ30e9vCDGecE0rso9ScWCiuChFUhEWbGDWtKoAFMcf+SMBOKhGxeJXHpiwBtRwByan2Zmv7k/biIVQbLYlb3GoblaAm+zE3qIkFG4uvc+4rBTh1EMh6n4m6SUh1H9dBXgmQ+RWl/pVayFJ1LSzs9KWNKOGufM/FYkziwUKKcyKXz7lm0ote7dAf3ONBnvtBXfVHDaDvKSukloOEBYiU8vd91Gp11FgoQYs4rsFJIvEk12AWxZC0IOu4MNB1gTvjY110vwegM2pmwKjG1a/6wXmNBczMH1B9inEEX5PvrVn1yhJIAet3Upf8Zb7LAYC+P4DO+m/OxaKs43tozXUQ1KoSy/C+pXEiDPSHDUAfjoZyTdy/T9c9HZfKuiF5SlfynZwP2b/YBxmvMnabFo7lueRDTN9TBfVKVc7EwuZcszF0Oa6e3Uvctq8eAOi/zDA+eO9H3QIHAPpH3aIH57vPFjgA0O+zwT5Nh3+SAXRzH2aBZBOAlAOE2cD2TgHDvQDo5jP421QQmnPOguGz4Lf5/+zx5v+zoOJs4GMCrnLgpaIwJnaNhLtc4TQ423sPs7l7r8sGXb+1XIxg2OkqByLpMDgWU9isGs5RyWP1efEIGG4LyDPZ3UC8uyFJjmFvG6P+jmw06J8qEkt8+AHcSoBKEMCp1ODIRtuFE9RBSUmyCh2fkm6FbNBCk+i1PWTwVPUk1XptH/Pz81g+fAQLhw6j0elIXmYyHGFzfR2bm1si281rUQl89fFluaS9e6iABZPkURbGGvg2r2vAW71H0cUkSNUS6qrttDebsM71ORgIG3aGXEHJ/0uDZAKyTy0HjN2fhblsiEauQDOhiBvJd83ep2dfltDDlxLvEUb9XWFbs1CBHuEiXUq/OoKN4p3ko1oLlP/n4jIq/OHzdhdBsy3P4TekWEHd8aoItjNpFLPtDYdQezzfMg+Kb/Xeht0kxO42zsp9eXbcmPOXXw/THKNYJeToAU92CCUHuYkXKXrdRuZes5iCiTcWGJCNyKRSxfMQCKoxA6BbxLj0/bmDr/ksUHG7jUh5HtlvzN9uXBvA4143NQ8bA/1e52V+PwLoTNBxSAVFKIoGfO4VipWjAHTFCGbxzThTFdNUwPCSifQDP92GPbiC1XPnsP3OjzC48rYkbmqPP4m5049ieXkZbuUpFNacqDXE7gK8oIVaqwZ0LZEftysOJgQUKafJa8qr2s+TicSKgGCpRfhcza+NwkJVA0+UJRUEXi5YIRZkQbl5KIU5BHY9K0I87CPq7yIZbCmf9zyHK1LYHMc5mFTlpplgB8t9+D053/G7MBlANjo30Vxv2OfFq7LVkuIYbrCNJKcZU8Zjrdz36AFOSUwBjViu7Rl3AAAgAElEQVTEpCXdJlR2EG9uC1FnDla7LZ9hVRoiBU4rhLntGOmNNYzefgej/++buPbuexhvb+BYAHSPHkH+yAncPHsC8Dz4CVDrhSg2N5FfvInownVsbW0Bx46g/ZkncOqFF1D7tc/BPX1SmNKoBPI5BdtDJDrZ3gX6bi5e6F6aozGKcfHceexsbyMIfBw7fhzdTgdV2mKIfGuEwc42zn/wgQDoG2trsgaw4IvqJpLo1T6rnC831lZF2tv1XDz59BM4fPgwOp0mKh7Z1rm8pxooubxxmGEYKm/wzK7Drc3j6NGjaMwvwa01FCZgs+CCN5/dQEmNSsFONoGdxChSSiUvwopdCJU6HmHj/ffR++s/R/Kv/xu5vrkwx/wwEe/13S9/GeOv/SMsffaz8A4voJ9O8N5rr2Hlf/83qP/wJxhHIeZTFwEcDH0X3z7axvGvfw3P/f7vI33qKditlsito6ggS+gTD7gK9xLAOvJiuteimGgAfThEe3uE5lDJwoZOgsRWCZk00yxpJmdsJQfN5A4BdCMjyCI5ApRss2qgrRYsyvxqcITFHFpy1yk8YUGzfw+DDLGvJAfbO5vo37yB65cvY3z+IuLBEInrITx0BH69gdbSESw/+xUcPnEK9bk5hI6SBr0UruEn6+/g+9//Pn5+4xVcGr2nPAOLXHxYmWTqdOpokIXuOBhOJiLTOxiMUPFbiKMUWZRj0TmE555+Hl98+gv46skvYaE+j4ZVRy2iEouDlMUEJj4g8KGBH0tL8IokeBgjixVbjzL7YoFyBwl3AdBF0eVWAH2/4rL91sj9iitvWZtLILTEwcS8KHsr1yVlfCoGLEm4pw6tM9RZfpUe6Px807/K8entYuiyZLtIOxMAc13pl/xhPzDJx08XgL4fwKMGuyRSjb8s11GrQKvTgR8EUjTI8c2Ec38wEHAxQCGRn8Q1JSUqE9Ma6H62f2rYU/lAHwDos0PwU/d/AdCl6kdBl2STSp9g8QXBXxahsSSXeyWxW8lhs5hMJhXOQ8rqIuNeRRe5jkZDRATJ0xTBzhtwxmtSmMS9DkE5M6b39m57+zoTL6l9nLJVKXvIGlBB4q30CFDMqX1e4MOtBiI1ntZ82J6rLFxqFQHeq502GieOyz61cFwknpLWpeHQRCttUcUrk4JEG3WOIQ2gEzQ3qiIO/dI54DjP5yz4U2YGjHHFQgsFYksDxXwutcuWAPoEinjuRtJHPdyRIgUWaXE9FZ/5LMF42MfW6ir6u9syblkwRIUZWbnZ3twrJon8FCxw0EWWZK4zxnSzEE07lnnSYkxGNSWxK+LzChyCh7U2bCrD0Qar2oLvq/XU9hlr+LKfJ9ucezEWlRaW8uVl0RZteVggmVg5JsLEB2LHRqyLmNg2pq2qLJSVzsVCVIFU5XskLtnnkJgwchlvsS0p814qKHogI+2TCKDv1xD3AKqrcGSfhyqW4SPhvoxqzixAd1wBlgmiSx+xWICciQ86i36lmEMXGCvlPXUO9noaBclYZv/UJIcHCaDfKbc2+4XNPMI9BPddouinYwgz/5jinQMGeoHc5thUihBOWp8SS6idLopcWYG242N9fR3JOJzunw0bXOYjEZJUHYTD36jYcIzrWh84un+yJ2cU6dCkH2GgUyWgWkW/vyt7O9rO+LRVYxzIeULnPn/VDHTunfiFjI2QiXPNmsUYlX8zeVjOsfKekjQ7/2aO4+smx23k3PmayXeaGNq8xxR/8PMM4H5P0+YBgH5PzXRw0MfUAgcA+sfU0Acfc7sWOADQ/x73jU8qgL5fcrF8G2fB6f0qQ2cBqjKAXT7/3YCsWSlJE1zz9yzYVn5tFnjbLxFaPqb8/WaTibJJlaSXNvnRZAD1eeqdcn55XgLWtXed7EQZwJqEmZZxN77o3N4H9G1jBXsaC/uT3uXpaBfJzpqAI4PNVUy2yTofI40mIk0nwRk31r5KYDr1Fio1Ms2rcIKGsKNZqV54VdmICZPTcuU6hC2q2cbiO26rpDxVAKOMBace2t15LC4tYWlpSZIQDJqvXr2KQX+gq4QlTT9lj5NFML2fmrUpTG0tSSnPFZqu/JB1c6k0s5ES5W91TCbMbJWskbbR7SfJRsrlkaVfloNngkTr5dMfVZ1eM9y1lLuyW7dRzSdSqKDk0vc2tZSCJvgm8tD6eZ6lSMZD8fQlYDwe9dUGdjKSH4LqPEYkqh0bfquN6lwXjWYT7cUVtLuLsvmwmguwyDJgdbVdR2FR3t1CVCgAXRIqlqu7UZnpJLxb9X0kYfJhINoksG43Lu4FiA6TDIMolc0FCy6CWl0SRZK40Uyy8lgf9HYRjmkrkMIhYClygy58NqgGdGwyMqQYgomBUhHAtKhhf29ZMx7vNj/cz6b9fuYd8/kPE4B+v/NyaHkCoPPB/i6MBGF3E0AXDi9Su6KNAxyEhackI4sUfkoA3YY7XkWx+T7Ovf02+ud+gnjtvNzP9rMvYO7Rs+h25wHrUWT0i2Yxj70A26vDq3rI5wpUmzW4NR/jQPlSFuJrXdP9mX2dbFkFoPMfHzVh1Bh2kbKO0JOsAFQc4m4RKiZ/kcFJBxgPepj0dpEMt4XVy3mBLHYDoDNjILJrZGJrFQfDjiSwQQB9e3tbftjOPJbgOdnoBLv5f/6Y9+wHoHtFIcldtk/u2sgcXjswIXDO70Pv40YbNhVBmDBqzMMiCz1P0BykcAdD5FevIfv29wTMXT33AZq762jWaojqVVwJmKzIESQ5WhM1H6ZhijxWKg/1Z59C96XP4cgXXoJ95hTQnVMMJUp8MukqbHilfMAEytDNIQBjFMPe7uHtN98S2VKuR2fOPIpjRw5joTsnShrhcIDNmzfw1ptvYn11FcNBX6S769WKMKLJQOMdY1syKUaAnW3fbNbx7DNPYXFxAfV6AJ/rHOdWMt8pK59lGEcpeiNKgacYp5S4boo1QPfwMTTmF+H5roBUZHiS0W7ZseSQRTY1G8DKEli5C9taInotcvROOMLGBx9g8K2/gPW//vdSdNGepJgfpjLhv//0M7j55S/j2c9/HvWnH0e/6uGdn/0US//6/8TcK6/Jva6NJvCzHKNqBd97ZBFHf/sf4DNf/zrip56G02ZSm76UATKiofQA1AB67CgAnaoK+aSHVDPQBUAfqETNxM2QOgTAabOg1juON36xiPLtkxBRkki78mEA9Fo10AC68qhXHrl6vhXfvxxuwXVZva9ftRAHjti2dPu7GK6tYfXKFQzffRejrS0M0wy9uTm0F5ewfPJRrDz/G1g6fBTVTgcxlWcsC+/uXsK3L7yCb3zjG3hv63Vs2TeUJyyLV2xLCvaICfi+K6DIgIDNaCzfo16bR5LmSCc56nEbJ46cwOeeeAF/+Nl/jGPdo+hWOqinAXIWo9Hmg0CzkXDXwZVDBl+SKk/tMEYaRXcB0NWCrgAUA6Bbwqabzutl6QiztpYKu8rxanlNLceJ5TjYyG2L3HCuWN0GQJfnD6EHOr+LSfaZ5N8seM5jTKJRijrCUL6bKSiSwpmSVKUCjqiocJ/Jw3LD/qqfi4pAOf66FfKYgtkaQE8Iakos7ohUf73dhlfxZa7iYzgeodcfyLxXs4CaBkUlni35nkucLGCoKhIz3qGqL6lodj8A3VwqC04OPNB/1Z3no/l8ATAYP0hnoPWNmucZ+7vcl2iQrELJbcbmBM+jkTDHs5RFg6HMk0m/h9HONra2NtHb0fY2YYRaugavUFK1ZgxzzWPszxh+qh6h5WoZr7D/SkyovbuTOJE53ox5rv1UWYC9iDipSOE3pdsJwogSA63JKI1LxYq5jsgBN9oddI4dlTXEDepAow0vqKDwq4h9lpso2emUe0v6d5MxqAvGLaoK6UjSyWgbpZWKcmX7JftdWzGz4yxFlNM+xZJxagXKUie3csS5WluqVoK6+M5TMj4RhRbadqFIEQ0H2GVMMxmhWqlgfnEBNq1gWEHO64lDFGwLDaDLHpuFcCEVukZS3NDwFPDuVquwKwHg0uKogsLzUcgCWhf5dValWzGVBnRcYBM0556R38dXIJgA6GqvSJWTFJ4qyBFlK/V9ojxDrIFTz6a9jvJy9zJawql+ava+PA9ViSRVwWJnfm3tZ0xp5gcLcT/Ys380I/LWs8xC5Trrs/9H3XLw3l7+dmdMbBY+G/KIDZdF6UFVcjsO9zAE2UPGiGNEYaRUKTT5QIo4RQ2wkNyMPNgHaKc2lXB/MAz02+1Pb5cLlOKy8VhiWx5jCvHKMYkoDVGivpTv+6jv5wEDfX8APRWxRBZcF2I/1FyYhxcE2NlSim0knlDCnfHewwSgC+lKK7cwZjXxKgs1+MN9KYtSqDLHvkUiEP/P46QwWMuumwIOflcewwfXR2NVZH6b3Jux4OC5TAxsLDzuqc8eAOj31EwHB31MLXAAoH9MDX3wMbdrgQMA/e9x3/gkA+iyWS+BXPvdRhM47Bc43wlAv1uXmAW7Z4Hu/cD4WXCs/Pmz4GI5SXg7iUkTAMmmQzYoTAjqDcmMdPsURNc+cira39sUTnFDSS7uJRgpj8RrcfIY1WwbSTRGNBoiG2xhxECvv4V0e038RsPeNrLRroAW4jNdZdLaF9Dcr7VRrVWR1+dhU+KNMqF+XcB1y/GQ+G1EWSGysHFCAEEleCnry/NJ8pReyQpdVhK/ZClUfLQadXQ6c8J0o2QdvY8o3U2QiomEajLWXt2WSO2ZJF9mK/lKJikIzispZAUi8aE8uozfqZIeE19bsuo0q2vi+Ui1fx+DdbNJVZtFdb2ECXgtTHqw8l9lGlWiSY4RsJ7sRPoCKsYaX+87NYwdJSUtzFxtZl/JKRxIRQAgAH2jyYTL4Cb0lw+RhCNkkx3ZuIaTAcKhqsYdDwcIJ0Pl2ZUnCGyVLKnNLaI5t4C5uTm4c8fgtxfEOx31RRR+DYXjIbVqkmxnoihmgkSSI/w/5bHk2yjpam6MixSuthK4Ux+f3XCa9iq/xxQkmL4eEixKclRr9Hivo1qry+bd4j0oyVebKlwm5Oh5yDYleCSAlgCXZPwqpNMxG3eyjE15vL5/vMby2Cxf8+z8cT9A+X6b7bsB8bebkx42AH0W4Njve5nXJlYFmTC4C1SzsWIkkCVdkKmk5PwSVGTMUjoztauStKdfelAooM/ZvYz02s/x1ptvIb76Otz+dVSDAMHnfg31M48rJnVyEkXalByNh0VYqCB3MsTNGNVOA36nhqij2VSFDydvqUQmqT+Jq8YswXXNnJGkoP6hz7QBM8h43SskmejEUIx8tI5wpMZfEvZUwllq9JVsuRralMyltCUl6x0BemUe0glkbqo5jlmsRACYm2b2cypxkI0uY7lWm7LRTdLY9BuRu88K1LkJLihlD4wFUQXGDhnH6nnNaaLqN2TDHrSX4dDiQealTEmz9nrAO+/i/ddfx82fv4Haa+9gvNtDfRTi8YhrRyyJ4HGRwoGD6ystbBzvYmlpGekXn4f/0vM4/dhjsJtHkPkNkRFvpAF8SsjzEvi1BeMrkLqZ3O9oMsbu2g28++47uHr1Cgb9Hk6eOIlHTp3AqeOKHdbb3saN61dx6eIljAie0zPUttDgPCEAqmKfDgZDkYKn3CmTEytLi/jsY2fRabYQVBwEdqykX1n4YCnZ00lUoD/OpShpa1xgmPpod9roHDuJ7tHjWFxYAAIbVB0VP1YnBBwmdlLs5OsUl4dn1VHFCaY44KYZOmGMjfMXEH37m2j+z/8j+v0BasMYC+w2aYofPfM03vnKV/Di5z6Hhc8+h3CuhXfffhun/9X/hUPf+5n0z0r/EtxkiKhew6tPn8LK176KR3/rtxA+/RTsegM21RsyAgsEZ/nJ6hE7MSZuxFQ2MN5FNqCE+wCdrRHaA1qeFBj7FmKXUt+WrL0yHjjnWxbCMMIknGgAnUUblhRvKansCmpVJSsoRUp5qtgRmmXEcwfCBqGNgI0btQZ6lUDOP7c7wGh9AxtXr6B482cYr99ELwqx2wxw6PgxHHv8WSy8+DXMLR+C3+4gqtSkCOAXm+/i373/N/jGv/sGro8uIKr3FehiZWhUK6Iu4FccAdAp535p9QY2t7cwoK965kvBCgGOatRCp9nFc2eexj//jf8YJ+dPYqkyj3YRYBKOJfbg+zlcyYRRaV6+NwNZ6PT/zMMImXjSJnBLEu7SqTWNhkoXewC6DknkHt0fgG7m2jvFtyY2lXhKisYUgK7iSnElVWucBtDFb5GFNKYmyAD8/M5JJsxH+W6J1g6R9Z8x292i5r/b33kfTaJQ4lwdH5ULhUxikHMkf0wS0ShzmPW2/P6/63r7d/sWH/G78lnJ4tsD6JyPCM4xzmXc7TEur9WEaUvAkQUHo8kEoU7kBnmGgFYf7B/cD2j7IFmLdGGClMaUAHQDmu8HoIsoi748AuhT39uPuEkOTvfxtgDnwNilxQv7Qg6HRWK0+AItvhINqifwkpHs4Sza8uQTjLe3MVi7ht3Vq9ja3kLS30U2UbFMxSmkaI1y5eOFs8gbCwJaiWpWoOy8jFyyjGnpg2qPqgSiC+VPXpK1NQpxAlLHMcajMdJKD6k9lr1QJSUQnEsclm4PMO4NMOoPUQwjsQSjwlCj1lGKP90FdJaPorG0CH9+CUVnXqv4CBVSVK5Sv4LUY8zKeZGtoRU+Cip7acl3tStUx8i+VvuT2wpELAoyxJU8O5+jYHsCk8xDWFSUkg7nQjIrfU92ZpPREGurq8jjEO1mA0eOHBZLN1VYT6a28qPmGPY512srmzQcy9ofsljdZ0GyamsWtHFOZ8Gb+AyLegytxHKRTfY97Z/LYlDb1SoDWn2CsspszyyV36ETYLfaFYC8bltoC2huoZKM4bGoQmTaI9k7SmG6R0aryo5HtodcGMxcaHw9mdhwcsqFMybhuQhCPcj+/0BP/kAufC8TpJbm+wPQ78xUp0KNjHuRnebJNYherYuMP0F0ZDnGY2ULEsehKjrU+3ABDEsM9IcVQOeNkaIbWsFpiyLORfzh3FEuxHsgN1Gf9ABAvzOALr21QgC9C7dSwebaqjC2GboGrqdAZ4LpuoDpV81A5/6d+x3mJkyOi8D5D37wAyEAcW/Pv33hC1/A4uKiWFOdPn1acnSMe4U0QovCJMG1a9fw7rvv4ty5c/K+l19+GZ/5zGdkvRJ7OK3iZOJlkzc3n3vAQH+QI/fg3A+0BQ4A9AfavAcnv3sLHADod2+jT+0Rn1QA3QSu5eTgfgmxe0kw8ubeLpk2m5icBc7Ne28H5Jsgxfy+0/WWr7Uc3JQB9P2AdgOUiLw6s7r6Yc6hZBwNA92w0OXKFaNMV3kLwKuPM2wf085FMkHRuySy7MPdbWGaE8RIh7uwB1uSmHCyWLzRmfBsNhtotZqadd6BW2tJBX9UaSFjRTu3vE6A3GYNso2J0xRPOSZaEi29KUk5LcWnZDcVe9vIEklQbEEkWiWpwjrUQiVJ6PfGDRtleJvpRAmQE/SlzLeu/BcAnf5IfI0ydfph7qVKLattqAKsVcEGAXSDsw5sR6SP+WBQru7vnny7JBw1c50AAoEROUbDzXI+LeE+fa/uj9tuEwO3ruSnBEBX4FwVMVyRxiUTlmA6AfQcfjoSZgfSCHY6UN5QZHlMKFU7wLC/KzLv3Fjkox4wGajEuVcTZoUwD7rHUe+uoDU3D3/+OCrNOXjVGjK/AzCRAQsRGcEGQNcShiqBqtshj+FqqcbbBefl4o9yu5vKWvNauR/yeUwyKhxh3tJzrRJUlYShLqrg+1RfUf2gv7MDShQyoVYRL3vFkHe1/yKfE0CXMUQAnYhHqfhhduIvg5Jlr6n95pnyWC+PST7fG5vqL+X5Yxawv9vi87AB6LMgxZ3mZSbWCIxz4qnmLHRhslAD6FJZ7giArpiaLjK3rpQlihg1mkqzLTfOI7z4Y9lkYu1dNKJNVbn9whfhn3pUkoHF5BiQNiUZWsESitRFmIeY1MdozrVQXWghmldoF13VnaylxmnqwImYqBMTS/XDBB+ZqDqBZAB0SVKaUSCa3iOR1sziCeLBDVXcEofI4oEoIjD5q07HOYXgsfIJFFiOyg/G9qLUP4y/Lzfg/CEzQhLPlYpsuCnpbqQGZ/vUFECPVcJ56BUYKeIExo6FUJM+6lYDNbeuEtetJXjVhsiyc+QJvT6OgfV17Fy9itF75+G+8iZG167Dv3oTxy7dFBA5dS3EngUrqGL3sUMYPHMSnVOnED//OPLHTsp1orKM1KkjLmK04ioCynqzDkbVTogaQCYAei4A+s7GTVy6dBFXxNv8qhQOnDh2DGceOSXfYWtjHeurN6VdVKJYFR/UgqoG0JV3Nxn8V65cwdam6icnjx7F06dOolGtwnct1OhXz7k6o9RpKPchSoDBBMIOWO3FWB+ooq7G4aNYPnUGZ86cQX2+CbeqJEtTa4y0iBAmE9wIr6BwMgR+Gw37LDy3iiqALlntV68i/e630Ppf/ids3LwJf2eMxVABz69/6Uu4+I9+Gy+++CKqjz2KUbOOy5cv49Sf/L/ofPNvhandjq4jKMYImzW8+fknsfBbX8WJr34VyROfQVENqMuNLKmLNyuZP2Rh8BHZMSZOKBLu1riHfLAja8Tc1gitfqgA9IqDxNvzyhYZXqojMJEfhhiTXaT9HwkAMMHIojn6xlermpFD9mqW6AI/rh4KAGUhh58ree4rQQMbjivzdWtrF6P1TWxfvwbnnZ9hsr6KfhSi16rg5KNncOa5L2Dp819HY3FJvNFZwBbFEV5bfxvfPPcdfPvb31YAerUv977iAoeWF/DSSy9hsT6HhkdpSRs/uvhTvHf5A1y/sYpRrEatBx+VSROBV8VTJ57Ef/I7/wLHF45jKZjHYtFEnKrCChOPKQBdF43R150AQxlATxO1NmvQ3ADoSvp4fwCdBTVmfdhPNam8ns7Gi+V14nZxppyzJOEu9hPab5TMZHqgM34js5Rse7mWXzGAbuSYjXyzJN8dR37YBka2nf3HJAzLALp5v4kl7rS+322tfWj+LgC66iv7PcpscJm/tOqIz/HZbgvAQWYqmVu93V2EkTKvYVt5SQQvjaQfiP1ArnyJxTuZbW9zrVLyCYaBfgCgPzQ942O7EGGZ+tzxWQI+c/9nADIC6FmaIJkMkfU3xVpq3N/GZHcVk34fCQuvB1uyLtQcoO4qUMAPPPhVX0CQfuss0mBB+iHjd+mP2t/VfMlybGkKhPg3s48oj3kBcsNQ1nCr2YNbV4U2lZj+3wmSKIY7jJAMJ5gMhihoQZNyTqc6idp7FmSLu1X49Tq89hzc7hLanQ7qrQ6CRkuuM67WkPpK5j0XAF0FVpmUr6nyEQLrEi3qgnW1pwVcDaCTUY5crcN8Tv42v9+kqCG0GtIWVIZgnCLyvHkq+/Hr16/L/q/baePEiROwpJBZK7BlBOG1so4G0HmPWNhJi6DE9uG2lxR47jEWUzGoKkY2Utt73ct21F6XD6PF9OEchnrfxAmwWV2Q71DNUrQSKqtZqKcT+ZE5mZZHuSqKTbwcmRKoQUj7NlEnYlxUUXpthQU3456fcyDZnJMHVsClruLTD6CXSvcU7X/2UVLBS7h26IL1lL71JA9YtijCBdyXU72ggAKexyOEk7GcjQXsrNmVdYR5FK0+8LAA6OX5pJy7Y1xBBTCj+sX9iyiHMe7T7fAgJ94DAH0/AJ37LM5u2l4qUAx02/dkL8X7w3npYQTQw0ipJHH9YT/j3on70jfeeEPtWWs1UUc5duyYrIvnz5+XImDa0XHfy2M4ttgnL126JHEv52vDXCfo/uijj+q5W+33jTqd2VeYPYLMbvdafXTAQH+Qw/zg3PfbAgcA+v222MHxH3ELHADoH3GDfpJO91AB6PsABuXNi9p4qhnzdoD0LMBsjr3TPSkDDea4/YDqD+0nNK3bBNCzQch+gLiAJcKivnVTNv1uRkZdXbgCiw3L3ryFGxmRQlNMQgFmtc+YJGDleCWVJj7PrBLW/nSyldZJCJEe1+AvQUQCtNyQe1kEEODJyKYaIIsjxOM+Rmvn0dvZEpm9wdY6xqMRijiEnyfwPR/1aoAmE3S1KpqtNhrNlrC17KAJi37njiuV6ElhC7gbWR6yQlLqGNGn1XjCaQa8BMYCNqsCADLjM16naUO2hySEFZhhEVQmUEB5P2k/9X0aFI/TmzaRmROEm2A6WXJKkpaJkanWvb7RChLeA821sLIA6AYkH1JJT2+wDStdAWKKRa5ANXW7xW9eX7+pxhbJeC3XPGWu6rs3dOvCQJeNJxMf+loqILNTecv6UEl6kU3MQpGRp2y0S3Yu+1meokhDhCPKug/FJ48AOhNZ4a6q0o1CeoGrINqrLaDe7KIz10Vt5RSa3UU0O3PIuysi6cd2Cr2q7jdMAHlaotCGlWsETjPled22xfui7pklqTbDtlXFGnKbhMXu6HHBrImqbBdpW6ZHyH7IE9kk8JvnTiAAHFno9EGXwg+ziRKJq1TsBcaTCcaDviSaJFGmpUeFdS5KACw8YNuqzyGAnht9uXtkoJt5YhYQl6E67QOqL5TnrdsdX96M7wfKl+egWzb7whIlG4dEZgeu64msveVW1FzJJKdpYz1nqMalN3MiIISVxop1S09CAmvkp+bC6ZkmkG630TLXWp5vZwHc8rWb4xO7piwBOO9YPVgExXOgkjqSw+HckGoZSPpMJp4nRTZ+GqORhXLK9ObbGL73Pbz37rvIB+toOKlsNIMnX4B36LjyFY8XgLwuMuEeOuIJPUkjjKsxGp0mgm4b8SKZEwQNAth5Q5h3dmLDj3RxDfsyEW8mj1wmkFSbK01JVYWk3dDVXBINkEUTRJMhJr2bUsiRs7AkpYwpAXRaMGhbCIJX9NAUYIJzkR4PahlQx2oAk+3KSvPhaCigJzfeBkTnmGhIcUn9lkSo9EXbgp8VCGKCIQXGToGJLriKHAuxMPn5N8AAACAASURBVIyBwKrBd1QStd5cgN9owQo4DykLCPqUZ1EIDIbA2iaKdy8jurmK7MpluO+9J37k7Hu07bDqdWSnDyN74iT8o0eRnDyEZL4tY9r252Qsx3mCauzDEwa+9meWIidKxNLKI0MSM6m9i82NdazeuIHrFy9LP51rt3F4aUnmBnp/9vs70icC10HFVQlqUSMQ70IXoyjC6tqaJCRG4wkWFhdx+sRxPHH4EALfk6RehSizJLbJKA6FcRUlBUZhIQULVzf6uLLeQ7/Xhz83j5VTp/Hcc8/i0MmjaMy1hekZJn1MKI066uPqxnk4noVWaxHN1mOoBg1UbQvNKEG0tY3ipz9G/f/+P/D+22+juL6BxXEuMuMbL38Zw9/5Gs4+/TSwsoCh70jCZOlP/xr2X34PN37+c/gYIKjYcBa6WP/KC+j++pex8tIXkZ86jdR1kGY2krQK37NEytzRROHEihFbETIm1ce7yIfb8t1qvSGqo4kqAnA95K4q6iC4ZgB0Eu0kMUoGeppMgY04Uf6p9KcPiFzLmkcAXamuyPqs12E3zmAnKrl+2XKwmmYKgN/eRLy7i/HOFuqX3sV4YxW9yQRRq4nTZ8/izPMvYelL/wSVuXnktQAD1xIw//XV1/Gt97+N7333e7gyuYRBsAsm+Bt2gBMrR/HyV76CJ5efwOHmYZGI/ct3voUfvfEq3n3/XQyKBIVDqxUPXhzAtVw8eexJ/Mvf/WMcnT+KJX8Bh/JFYeurmEStFyJHrYvmJH6iUg7BhjCaSrhL0Z1en/j9pU0svbbJtMEozUi428ojV2I1Y/+zl8gurydqjVRxX3nuVUWR+xVkqZVW4iSR/1aFERKd7AOgC8PsIQHQzRpbLpoVoFf7mQurdDxWCVP9ehl0K6/R+yUPy+vSJ+W5uoeKcWtY32acqj7BeEbLqTNGTVPYriPWSY25jpJZF/Zgip3tHVn/haHONYgFmEmoAXQF0ku/LrH/HcbNuo8qdrkpttiDYYx/qVFqUUcZOPGT0tIfz3WW+7iJHc3vW8f33ZPdt+w7xXaJzGflQc4YXOlFiei4BkDVHkTFboxpTGEG5wYt1y/etibKJmCpGN85VVaKDHmaSREvxx+Ljf04RL/fQ58qH5urwvoe9bYx3l6T2MOzctRdSNFfp15Du15DvVaDE/iwKh4sv4Khu4DEqem9g+rrU9UDdnBdIEfPZVHvompGQiOVQoo8pOiSRU3SbyGKXMPRSICJ5hLQ6noSJ9lhgkJUNVJUkgLJJEI4HMOapKiw0KSwMO5PZL/bH46wOxgh4ecwTq7WMTfXQWd+EZ2lJbFGcNpzsGoN2X8VVBCzVTFZgkAAdZmjQQl3NdezwEzFZ2xutS+RvbsGzWWW1nN9arPovKaKnATcVhVxaRpj0O/j5s2bApp3Ox0cO3ZU3WNRfilA6y+OdwFuaHml2bWj8Qhra+vied5ZOoJKUJH9A++lgOcaqJd7y8IlFp1PcwzG935PCcD0W7P/5aGxU8Gu35KY2k0Z7xEot1ArEvmRY6k6RcC/yJG6ZKCrsRezaMEU+ue8bjX3kYGu5PFZEaY8hR/c495PXl5vzPWYtVuNsb0cVnmsf9TXLnHF1FijfP23guPShre8pPTk7vRINbmBfSLN2P9UnskLalLYHtRqkldJ4xhROMFkRBUK9sVC7NOoGCWkBCotyNbJ5J8YGzliHfcgHrNzafn+7Pd5ooygxwGLTPh/FpgQxOSaaYr6jMf0g7hmGd9WgdhW+cBKbCGIVB4xrTWQVrmvJQllhMih8qKNelSHm9B+r0BS4/sz9Ac5/v0PXbzx1g3E4Tr+6e8t4bHTy1ica4HWXqJwuNNDfO4CfvQnf4KtC+fRWF7A5//oj9A4exZ5vSHjf+xUEGnCiVtQNU7Nuft5oMuc7Sr1Cisv0LQ8bGxuiAd6kKsYhEWonA0lvlMDQppR8jG6204tDAudT9Pb7oTCH8yr2RaCeg01xja2jY0bN6S/iQ2X48kcxq27MmNTZBeZfSXHoK0rdTvLVbA9EtVf2YajaKLm2yJHPwklnqo26lg+cVT2kLT6MAqIs31gOvJKQ8rkseV75rkUfa+urgqL/MiRIzh+/Lj8n/spxrUXL16UPkcQnX/jezY2NoStzn7J97Bgig8ey3Z9/PHH1d5NF0HNSrWroq3bF2Hu15cLAujcthUFLp+/gM3VNcS08aKaCG0cKhXZF1EhRQB7UdZkPtQGIwNRFhXCkP5cPUWpNAoL1B7MCGLe0bJUplbJIRk9jr3nt+p06NdLRUN7V6by63uPu8+Xv/S3uvfl55f+qE/UCe4JQFd2gHLraTkUuBJ3ukFF8nh80DYw47okRdnaI4YEPAyFwsM7nKGOAozl+KEqkeKMB6jduIA3/83/g2uvvoZsYuHFP/5jLPz6r2OrXsV/8V/+V/hX/93/8Ilq0oOLvb8WOADQ76+9PlVHP0wAutKCuhV4Ku+KFEBUFqZSt6JclT4LaJmA2QS45arS8o0sg7K3AFPaL1Em35In5b2AQ+X3TN/LAELTl/cARLVdZrBogHT5TXBPsHa1YCt5YMUgd6UdVNDLjYj4Tuce3KipkqI0ELMJhNNjLEXI4IFSuH4FCb3cXBfjwoYS1gKqyVA80LjJXohWUUlG4leH1bcRbq5isLWF3a0N2aT3R2PsjigvV8CpNFBpLaLb7aLRXUaloyvYqy3xOBcipvhok7nG72m41yqlo1JqwITg+JQBT9lX46+oEoQmZBF8Scv2mdelnXXcrb6NibrVEWTfmT5yy+9b2AxmhVWfaza8AoSLH+Retb2s2ebm3bFyU4FA5ooEFOZGQgeulMic9l35YprloIN2Be4redXpTyn0U0l2lRxREKkeO2YPYq6NRRQiu8dkCEHRHL2dc9jZel+84p31Pqz+RDaE1VEi/nNMoFSXlzHHitdDK8DZR+B32rCrNYzqbZHUs3MXblyVa3Mz9j1WnReI3BomfkslsqwhXGuojsEu7GKiXidAqAs4irwBWBWR8s9QQ5oViLMEsaPA3MJOEeYjAW0o4ef7XXTaHQRVJnqY5OFYYICs/N3JwueGnbYCFjdODHSYHBaWr2pnbuZU0QmDJKoQMAnH2NpIKO7di/I8sR8D0Izz2fnhVsBDB3Cle7xfYnR2Q3On+aqclGGAaDagTNjJ5sX1SgA6pZd1XzKFN7ykewDQVUK11Adn+nz5GsvzqPT3UlHUh+d2Jk6ack8pATwJLiO1h+IV3Rgch02JRoJNpCRblsh5T6pMvBUIxhHavZE8jy+9guHrf47Ll69g02oBc0dx5sxpLC6fRb2+IHNjSkxaaotYGqBkKbmdCoM63Eognt/J4oowKMgQzlEV70w3KlCPVcJQNn78EpS+ZRyt0fLEAhJ+Rkrp20K8zVnsUgx74ss96O9isrspiaQ8CeFnE+3hyX1/rBiUVobEL0Slo4I63IwcZT13mPE/LbzCVFKTSYJev4/tnR3ZhBNMDKoBOp0OFpeX0Gq1lXcawf6MUqVkiqk5QDbWeh4TKws9H0nCV4pNLFQ786i02nDqDYCsKs7nlGYUWw21FlElQNQhkh768VVpqyCroJkqewXHZYJHJRgSlzL8yuucLGWfxQgZEAlQnam9bdWHrYsJeI+YrKCyCOVdyQJOB2Nkq31s0x+710c0UCx8i8VEjqrEb7oFKlYmSfFanbKvCtC9ORzg/LUr+ODceVTb81hcWsaxlSU8sTwnRVZk0nAdVkVuaswwgRFGCUZhjCRNcPnaDZy/dEWsQph0XlxZwWc/+1l85tnnsXL8GJxKgFG/j0Gvh/7WDlZ/cQ4Nv4rl40fReuIRVBp1SaMX44l49FnX1+F8/xf4q7/+a2y/8Q4W+xOR7Vt+7gl0X/gMnBMnAY+buFBmeeviOez+7Kf44Fvfwjm3CXfpCE6cfRRLL/8aFp55Bs1HHkHRnUdExl1K+dQqKp4lySMvlvoG2GS4JTGKMEQx3kA62kQUhYizIZJsLGtFPW/Cy32VRJcMlloL07wAwXImTiJWXmlwvXDUOiuJdplPdXEYx41eg83fk/4EYW8swOf1UR+bZCmFEbxoFR4SVB0Lh8MtDNZuYGdniFrjCA4fOY7DTzyP7sv/FHazjXFgYb1C5myO966+ir997U/x3e9+F+9nN7DZmSCouugM5rCQL2FlZQW/9fTX8eKjn8f8YhffeePb+M6P/gavvPYj9ObXUQRk8rGoLhU/+6ePPYP/7Gv/OQ61D2PRWsHRyWn5npmbI6PhqiR9jZ+zBZsgjQYb0ihEGisPdE8UdDjWuO6bukmVKDIxZGrsTtj5sz0FlNn4tDwfyLVopZ7ZdaYcv5bXJuUPzHtCBt+efDC/hfR3zxUfScaGD5OEezmm53PzvVkUxwfjAoJifHCuY3Jktq3M//eL4cvt/El5zpifBZ1ityQqSpRTthFbFhJKLhM45H0Wr0wVI5HJRBulgOxA9p8oRjKk//EQOVVdLKDCgkRLeRSrZX4vLjYpw1ti7Gki8cMZvpIbwS3NepALvLWXsU8Lc1krKBiPU+PxbQpHJF4tFw+XTmPiRlUUoS2vxPbKQeQso7ArsK0EPnYUaxkTVLAj457xr5QcU4Ep85AmuuhSfK0DmctzO0FeEDBKAXsMy6b6V4HK5CrsZKD2Q25F5MwRp8g2t3HpwkVcuXYDa5v8zAK+X0WjMSeqL53OPNpzC6gLKENLDBVDUA3MZl92HUQ2+7BS/Jk+ZK+z91BdVAEx8t3TTN7Lvs64ylg7sN0INFB1Zmt7G488chzLy4vS7mFIj3TFBuRWYne3J0WJBIq73Tl0WKzrKsbfZNhH2NvCzu4u+lvr6G/dlNdZsNdtN7AwP49DJ09jbuUIwLHUnAf8mrRP324jtnyZf4PCh2exSJSFV0NZGzgAUzdRBcMFVY4UC9wuXFipq4pcigSenUmhC/fVKYvRswyTOMVoHKI/6MNzLDSbddmT2yyGl6JtqrFR8jeWc1caHYlXozRHmNu4cOECkMY4vDin7ICCqrQNJdiNVLUUKojSmLJ14F5rdq25w3SgVMtEan9v/1yGL2ZQ3L2p53azxy3gxr5Ix0c4nd/brGXim1l5bzOWeUEm9jZr0Yfa8CO6atoH7bXprS09XR9VZuN2TX/bK2Hf4ds8j/Y3rgDoXHNYsE3wnIW8llgAWLK2xJNQCk6TaIKKXQjDVoDXZKKAd/qhcw+bZUioOOBo+YGPqC32W//Lp97vHpg5xcRXvKdiD5gkOHr06JTxy/HPMWOA9o/4kuV0BNAT2TYVqCQ26olS4ImDGuKKkvOOvAliV9kvNQigp+6vHEBnbJ443LsofULaNnFuTSch/MJCEifwLRtVi4XxqSI07JNTk3yoCUV0A/P/kWsrexrbxuHlFXgEnKMYmzdXVdE5i4VYTMV9lrZNkyVDTxdSZDUlI6mC1mk+Q5MsHhSAbj6H1874lepi3//+92Xv98QTT8genj/82w9/+EMBztnvDh06JPMumecffPDBlJnOY836z9+mmJS/+X/2U76P65yJF+537smpAkqXPQBXz13E5uq6kFWY9whcV4qvqJjCvByLZAhYii0mc2+oqPilcOBJAoWhpg07I2hJ+8QMiZFI+4gHkW2N4Nrb+qxM9O1ZqRQkLMhMSaVB9XouQKkqEtUzpH6vAdb3QHMFzis1xAf2uLfl54F9/EN74vsA0Nn3SHpJPUtZIfgeUqr+uFSjTJGSxON5ymlOTzYHAPpDe+cfmgs7ANAfmlvx8V/IQwWgi4+3epTBIcNInYLLM0B2GcwuB8rlSl8DfJmgRRbMKXiwBw6Z95eTduXzlP8+e52zgFj5M6bPCcYaZk8pGcCkvYLuVHCiazGnntjCmp0C6JT01m3Faj9hiwJW5sGJWpqZkihZMybKnGIamIwJnOvNSWi7Ut3N71pLR7AJYsQhur0LAGX3etuwb7yB8daqSGEP+z2RKOUGPLUrCuxpzKHSXpFAr9Kah0PGou8LszCj1Lew321khZar03tnFYbo+nGSNXncDLh4u3a/HTBn7kd5FJmEk+lPZoO7H7hZ7jvl4+/lPt/ryDUVzea6yoCs6SOzLKnbXWu5L89eYzkwNseVE3FpfBNxeE2Sp976ANgZCgPQ2xkiH04QxhGyWg2VRgPVuQ6yMydRX1pAbW4OWDossu6+VUUlraugOHHhTehPV2Di1TGuqGDesQZw0FfsdgLoUFJuNj1YZUtFqLENyybI5yIRAB1I8hSxk2p59hQRRophZlGOeVGS5JWKL/k6CeqFraGqxSmTTdk4AorCEtSAmCtsGtXnpNpaB8dOoYFlDaCX+91swr0818y2/+x8Uu6P5fnE3Of9kvm3zntqjpodBx+a7zRDVLwgpXE9DVx6KqmpRRyZcpfz3yeAXgjacyuwY65htq3KCd7pRnSf+Xr6HfImrIJJmBTj6kWkDgt5PDQGpzSAniN3lLdm4qYYB2pOq00itLYHAgCGF36A3lv/VuQre9UVuCtKUrs7dxJBpSMqFYmTyd5Ikhy64jwhs8inF6yPolrHpLuIaq0Bz6/BspV1gp/bqGecI3XRaaKklwnI5wQiHRuJQ16XYgNxI+kJSAVg1BcAnfPmeHcDo+EA8XgIK6S8NJUyaD+hZv2U4HCFSWYfFTTg5Yp5ZeYrmScUfVfdT60swjEd0qqg35cEcX84kL+LpHu7JYkd2h0QWBIJVILesdbMuCUxLb1VTWOOJ4lwfr5bawoDvdpoAnUWZ1lSiT/hJkMoYFSEYAEEkBZjRNYmcot2Ei7qUaAZaVXYhQJtUsuWH8m3Wzk8h4ldJoPZgio5PrZZ7MPiCwKNhgXH9Y6yn4AT56gOcoyGQ4SDIcL+UJQ0kniINFW+pgTQa04uz4MqC0ocSTRf2NrEhWtXcfXadTQXlgVAP7K0gEc6NVSkWo2MPa3iItYQSlp8NAmxO1CM/6s3buLK9RsKeLJsNFptPPLII3ji6Wdw4vQZdBcWJFm4QS/vG2sYnbuJVkWxFeaeeRSNbge+66GIyLjKYa3twnrtPF7/4Q+x/drrsC9dlyRdvVtH+9AcqgsLyDBGmo8VAyUcIt5cx/qFC7jSOozOmSfw+HPPYu7LX0Lt5Ak48/NIG035HpQ4pIco94NeYaHGujp+PTLPCZ6TGTTaQDIhgB4h4edYSjq2ltTg0R+czBCC47pPMGElEu7hBGOuEyzKcF3UWo2p9KthOzCJlSWptCF/DGuHAHoyVCDzbpGCZVXCnME2ArdA3XMEQN+9eQ2rq0xaNrGycgSHn/wsFn7zP4TT6mBStbEWUKbRxvnrP8bfvv6n+Na3voX382vYmJtI/23tdrCYLUnS6bef+V28ePYLWFhawA/e+S6+98p3BEDfmruB1I+FsU6N+0azhudPPY//9Df+JY42j2IRh7ASnQDiDJlbwNS2SNGiRgxESUJLuDOGStiWLDCYjIW5yOQVCzk4FgliGvVtGcdUY2CiiTGSqke4BZiYTXKZ/5v1vLz2zx67t37s2d/IyqvjMSYKZgF0JmPJQH9YPNDNeilLG1lXUlCj5kqTGBRPScoDV6vSxp/2h10wqtbsU6VNJLFSKuubwjPpfszpXuZx15taewjoQTWfMELM+ZOFiTkVYLSkqMCWZjfyaW/Jh+P7mfjQxP5lK6PyODe2BSZBzrnXWBgYOWGOCyPXylgwdJaQkrmbR/CKLSk0da0QAbYVaE1RHR0DF0WAXMceGSrICk8VQTIWd1R8nYP2UKEUqjaxDo9WNQT/+2MBqDc3NtFb35b9BAFpFlKL5VKthaDaVn7mVbJUW0qKHA6yXBXGCOOdwLIumDQ+2Pdyl+Q9WsqW8Y8Bz41yAuMjgjcEJI4fP4KlRSUPPwkZD7GIwZfikx0NoLMNyfprkl2YqDXRzlM4aShrWTTqIx5sSuwVjQbIQuXlXQsaaDY7aM/NwTt2GsHiYVEFGvrziO1AwBw/scFaXaqIVbxEWOKZFLqzSI5xj4PCU8AYAXQ7VfYzdh7BRSyv0/qIADqvaxJnGIeRFKQxjKnVAnTIhhdWtxrLtDPjdTOS8uodxHEiwPsgygVAp0f6saWuUveqKgDdgL0SFvJaNGNxdu9zL/fn78Mx5bV5v318eS0z7TG7Zn9U7SQA+lSKfR8AfQoOzaAz+vU7XYcUrMq64iIrXKQs0Gdhru3CrwSidOIGNdhUgcpzWWsYO8fhGG6Rqv0IlekyEjGM0YFazxKbRbYPBkC/n7Y1fdzsyfmdOX8wTl5aWpI9lrGF4PzG42YLxu/n8+7Y3qLioGK42wLofojYUfPUQwegk9xQkAGuAPSEAHpuydrF12r2HoBONvrsQ3rGlGCknvO1iFZhGQuKHAWgex6iKMbW6pqarznXmcIdzTrXp5oWjci+s6QKMc1bPEAAXayGTKF2qQiU7HFTfLO2tiagOddLKqaRYU6m+cLCghxDwJ3H83UWCLMwjQ9ZR2di5dn8J/++X6xxt/7KpUQvJ7h6jgz0dbmHQZELgB4QQKdOpFMC0IUEJGL6itAERwqz5T4QQE8VaM0czYMD0IdwnS319aR4WAPoBeMPbTcmoL6ad3IB1VmxYnjpU2RCd0SFRqhXUzgPCECfFgseAOj7d81fBkCveLLHlSLKLEEyBdCV4i0fBwD63WaEg78fAOh/j/vAwwSgW5qt+OENhVo9DIA+e7vutAEpg1rl982C3eVz7AcO7ddFTFAye67ZYz/093JBvT5Y2Of6dcUtVw8j/81XKOMmQYcweBV7VjHTdSKXi35aF1ZbkSfIoSQtC8qUSIxgIbKAkJt1JnuFcaUAxUrcQx4OEY6G8DfOYbJ1E72tdRTr5zChd914jJxSPfSSrtYRNLtotlry228uSVLYrrZQBC0BRJLCRcRARRR/mHTRUpCmaEDL0Ms3IKajASH1f/Xt9wMPZ183bb3f/TN/MyCUtOcso3ufaldzX8tg5n6J6b/rtDF7/vK5y9+5fNydPovvKQOXs+crt5k5v29zIzsQIMTe7SMbDCX5km9vItzdQX8wQJiESjKfVXmLC2jNz6OzuIzq0VNozHURVDvw3K5inZBFTGSB0vxuHaFPsA1w6GuNiQTOXjGCIz7Kel+v9LpQuA0BqtjbE8tXsv4sqLC0CF1BRkYk1+J6DdSai7J5dV0mdJQiARmqzEjx+8XRBOF4jNFoCFfko7TnGmVPNZNYK1crVrHRjaKElGagl/thue33a9u7zUez84k5/k5z0N3mkNn+KHJnZmx91AC6lnC/W6LH9MPyte83N5rzyO+sAdK5WWYzqV5G5pCB7qExPCkSjSLr5ZCBTpA5xbgylnsWTELxSw63tjC6+CP03/9rrK9vIJo7idrRJ/DI6UdQax6B4zVFcjyht6QIOhAUVcACDQXGbhWW4yIPqph05kV+0AvqgNOQmgFXvJEpB0ogMEMe811MQDvwHLL+HGEGiBebgBCGgW7BmgwRjUdimzDe2RSPynFvF0l/U2wFbDtH4FHtwQV8G5lPxREbFasuxSlkQInUIROXmu0z7Usy8yvAWQDtyQSU4hyMhiJVKqxtMgrpY16ryVzdbDTgi0SvtlS4BUDXa6z2+TQ2H/ACVGoN1FtN2M05GeucnkNJclPpxBGmlPLCJcA9EklXJ7XgR7TI4K2rSPU5B6IAPEoEAgW9PUXOkQdpGWvLQlTkSEQtg+fUqhFWLpLjBHErhYNG7KhiLrLCxxPttdhDOO4psJKCqRYlSzNUfM4ThSSP3792DVdu3hQGWXt+BYvLy1ie7+JQ3UXgsa2lKkKtPSJTSdZWisFohI2tbWGgXF9dw/rWlmK45YDrB5hfmMeZxx7HqdNnhCXQp1f6zVXcvH4D2fYEzWoD84dXsPD0GXQWF1GvUleRpfw57J0RnHPrWHv/fez89BcY/OJtke8r4hECNxfwIckGiJKhSo75Njz6zKcpBscex/JTz+Psc88hePE5Ac+zIEBIVQXKz9qOsFJjFtoVQDPXEt9JDExGSIdDxKMNxJMtYeundojC5n1U1gVuQnsFJYVDz2T2vzCJMdIWAqNQrRGe72N+SQESZo1lQpW2BdEkEr/0kFLsBO0SgvcJ7ESB5mHFB6qBfM+WM0DVow+9hYXRGrauXca1Kzews51icXEZh594Dku/+YfwOvOI6h7Wqzl8+Li88SZeffcb+Mu//Eu8lV7AzWYPSZKjM+7gsLuCkydP4atP/QM8e/J5dNtd/OzST/DqL17BT1//Ca7ZVzApRoqZ6TpYWlrE586+gD966Z/jaOMo5q0ldKNlIEyRebMAuo7TGLuKX24Kw0Bnf9vaWMfG+rqANvMLc1hZWZa+wrlIgRMEK3PVbpxnNIAuK+Md1W324qPbxSm3ghwqppI4Qf4pxucsgG480FMWBRnbkV+hB/rs+sF2MglGAd80s4bJec6TTMxzvvu0PwigK2MFFi5ZkKlSFBI4f6kCIFolCSuQXsOU1TXexpYtfs/JZIJ4pAqOhB2mJZq5Fh8A6B9fD2IfNoW15f2Jed0AwCbG52+ua5xfuO5zvSOow+M4BrjmK8C6Bq9SxYTM54zFOTEqeR+OQ1AhhV8MpJCCbGIWSQrTnIXPFlWlqHJjIxVgO4dvx/AdJb2cp31VqBZHqBWbyMa7GO3uondjDRtra9je3kUYpfL5rc4cOvMrUshXqzfhVVqSXLdon2WrJDoVjgigKwUlo1DGAkUWbt3bfWCbGA9Yw7wzTHwTl5oiQ1qVHFpZQrfbkf3sRBjoZCJ5iJJMAHSC7WxHAuj1WhXJZCQANG1QGFdwz4Esgh2PxCpq2NsWRnpvt4exnM+We9BYPoq55aNiKZS3l1FU6mKtQJUlWmew6EUWc353LREs8zn3qYxFZA7WbUIAKI/hUPKd98pi6bxqoDDJMYkSsVXhdp9ABkF7liQL4iGyuiw+opIAAfS23pCSKwAAIABJREFUAOjDMMbOKMKVy1ekEP/EIVWcbOaKcvFGeW03ffNuuY97u3ufnqPKuYvb7YPK4/hBth+Lyvf0Gj4MoKtC8tsz0+90V+S6CQCKohftBFQ8Q4s1jiNaEPnVBlwqP3FvFCdSSBiFYxTxROyUPJvkj1T2DnaeiR+6FMATQH9AEu7309NM/GTiK84nUiwTRWpsNxqytvL/nCv4/EHdT+6ZPokAOvfNqf1hBnoSagDdMNA1gM68DCXdpzkS/cS4pElexgDpFjBhnEr7QtfFoaVlAdK5x9iiJYVklJQ8vMS+DxGATiUzPsRejkXwLEgeK0Uu9ifuF9566y1Zf9jPKNd++vRp2Vsa+wASBijhzmIO/pDExDWQe1Seg4VQPA/jO7OWCblJ59nNulgu1rvb+DAMdB6nAPQ1WUeqhoEu6kYsaNgD0Lnvt7nWMQfAdVoY6AqoNgx0rk+ZnSJzSxugu13M/fzdIvlGkS8UJG4UuJjbMWz0PatCbd6pNVKFLaDfqvdRQkIx+XjVzx7E4wBAv0urHgDoD6LbHZzzPlrgAEC/j8b6tB36MAHosqSV2Ip7wahenFQ2Xi2BM8Hq/QDi6mPKQnC3T1beLiAuJy1nq05vl/iU17nx5o95GDa6KXUzUkUmeUpm02ynm1bFKaTdsLm5nMcaSCODj6xvkeiTH1XV7+QxrFSxxnyLMkoREMfAaA2TPv3Nd7C7dglb6zexvb2F8WhXkuAErZq1OlrNFlqdLjqLhzA310Wl3gaCtpw7s30k2rM7KRwk2sRMuPKawTpN6ioEZU96T6Rgb70ns0D67Tanpnlm2938v5yUMn2nDOKVAU6TiJk9rnwLfplNkqngL5/vTv3lduDrfu83gXD5+m5Nou/1+5rlgz/sB1G+izAZSBAfDq9g2F/H7s428vUrmOxuIxyNUZ0U6NSb6M4voXvoUbSWD8FfPIRi6aT4I8e1JkYsoGAy0K6ITx8fjIcdbT3kE2zSIHZGsFszgbOAMv9KYj4VcyrFE3dTgmSZSDN4mWI/uPUG/O6CyRFPGYCS9KUMT5oK609+ogi+qyT82bXEr1YXUYhse6mkWRHS8ymAXr4nd5tryv2v/L7Z+7BfP72Xc5f76uzcJfeXL2o/7o+aga6+A6t0S5vaO8yd9/t9iozylgpAj4JryJ2xJBfrw+OwWRFsF8JA58dndoLQG8lcE0zGqG1tYfPiRfQvvIrR5R9KcsM9/CQ6p57ByZMnkdWWxEOT8zO9y7h5k7lAFwSwsCdyCOw6QCVANr+IerMJt1pH7FVBAVHyouMiQ1IkCPMIca6Kkg7nDSwVNcWIdCwklJpn36c3qMiUkTJPJmqIcDxC0ttFn4UpW5sYr99ENJkAWYKaW6hkZcWFTQ1xFjPZPgKXBSIuXEoqU46/VPgzHft6jSCAbqTnoiQRGU8mgOmXLRX+vo+5blcq19uU53QVc7M8N9Ab3viSJSwuEAa4oMNSMNVoNuF1urD9igKVHSbAWZHgiEc9v7uT56hKYpkSEkKBVA8mgslqty1kriWKKDJPOIRpUsVKTrnBVQmFukfZWEpLsCydFOoEMVL06mTAOfAtB1Wwz/CzeLEKHE8mA0TjvmJhRQM4lIfMc/hs1iyR1995/wOsb2wKKNCdP4TFxSXMdztoVoCgQvlq2gYoWVQZS2Tj0l99MMSNtTXcuHED65ub6A0U0z8mgm4p4O7YiRM4fvKksAZGkzHIIFhdXwcqNQT1OprdDhbOnsLS0grajabmjQJumKO6myLb2cHOa2/hxg9+IomRaHMd1mggbRJHPURhX+boet1Hs1VXqi/PfBErz7yAI48/Bpw+yS8hadOhy+ILKnRQEB2IKHOY52jrZIEdh7DGZM6NEI+2kIS7SvqXY81RiUw/cmHFJW9CWRSBUUwv2aH4yYaRkowkY21pZVnahO1lfKlZeDcZT2QuloIHzR6uOg6qnqfUahpteE3K+nbQsicIqMxAj9z+NWxeuYCr5y9i9foGOp05HHrsGay8/PsIFpYQN+vYrnmo2lWs9a7hF5deFQD9x+M3cc5XLP5lZx6PzJ/Ek08+iS+cfRGPLT2KptXE+d2LeOvc23jj7Tfx7uoH2OxtIw5jVO0azpw+gy8+9QX8B0/9HlYay+jYHTQnDYnbMvo5Vj6cOKH/OVLVlwmgJ3Ek3/nKxYu4dPEC1tfXcez4EZw9+yiOHTsm+RuRx82UByiBHIdJJm36eLsY417iXLNG7HcOkdLXEu4yBiUM01K8HhveVawygi0PgQd6+TtwXjUAupG5NslHgmJsQ45D/nzaH5SNJO9c5qCc06D28WSBlBSx0LnPQqKLpShZSGagyKOmuVjccA0iM5APWg34LISUKPwAQP84+48AT7R74BxAj2m95hgGtUy7GiAWBZLK/8/em/VYcp3ZYivmiDPnPBVr4FCkSEoiNbXUbl3hGgKM9vBgeIAf/GDgvt5XA4Z/guFXv/RPsO+D0bgG2jYM+6Jvt9RqSdRAFotF1lw5T2c+MYexvh07M+rUyaoskSUWyTxEglkn48SJ2HvH3t/+1vrW8mSeYQKd1XxcE04UP8rYjMlzrvedhQUMGeeQSJGkqKeZeJWyKs/hw5+w8ob7RuVvnfoOQk+RVNKMc7siYMxlE9SLckEPByL3XZD8093E7uY93L13D/cfPBLVmEajiZVVVSnXotVSXVWaO14NTtBUFalZgYTKURKHcNypsXcyjvm+4tSe66Xbh3MuXxqY4Pn1noskG/7wmMXFObRbTVV9FMXKjoz+vmGKbq8vsSQJAJRBbzZISlfe4SSxW6lSF7GQITAVaYHWPJN+V+Kuh4MhHvX7ODw8xGKY4FK9hWvXrmHu0gb8uQ4K30fSasOs1ZHZPvZiT4Bwz/DQzJuwTZKpSEIMlYqJESLyVB87GcUA1HOfGQ6KslKXADrBf667JA1rP1oLrEBXvuqubYlENmM2t94SCffBOMRBfyTe6b5t4vLasqzlXJelyr20A+D3VdXbZO2Ysmc6V0d9zQ/SMXWVtM/3tO2ICinVM15VU3kxzfIMFZGSwK5KKKZfZ72nE3AKkZR74/6QSjZCSlaKUZbtwKvVRdKZpMSCdgFRhHAyQjzuy5e5FuBbZdU2SSGFmgMJwnN1+7Jf1b6U/BatEkrCEv8m8Xc5F1fzgS/iur+qAHq5iVMUoIJ1PE9WoHMtCqyyAp1bznI86qpzNdedVqDr9uXfR7b6m+s4WF5alvgmmoQ42j+Qw/hvzqYqsFFV8LKeyr/V719GBbq2ItXjint1rhd8cd0kQePBA2UTxvf5Q1l35jVIxuL4I6jOGIDzCMciYzyuWf/4j/8on7t+/bpUqXMt5zr27rvvKjJ2WQjF9URbm557zIqEu2q4h5/exsHOTlmBDvi28kA/meNEwr0kg0n+V1k6cP/BogTpB9rXn6huUQVMrd9f9CsruC8+tXY6Pb9UcpXjoKLYQctTXpxkvkgoF5NVKRJQx2vbSP7qAdn8F33Jasjqs74YfP6FXPOf9aQXAPqftbkvvuzJFrgA0L/Bo+JlAtA12Xw6ua/9dxVSrKpI9asKAkwn26pB7XQy8WmJyGcBpNPBsmZpT4Nu08NKA+isiFTRwykhoETB1aJZ3qf6h640r5ztDACdyQcJPwQvZH2KalEllK3ajNsTSmhJMjIdoJj0MOr1MNy7g/7hjoDmo8NNjAddhOEElskKPgf1Wh3LC4sCoNf4016CS9kqh3KkgaqIgI2olMPh5p4bKwHURBJXM/4qHkPcgGvvuhJAnwaTq6B5lQ0/s20rb1bPU2VYToORqhtOqy8ZjJ43qOS1nQV+z5pSJAFTkcCrjuGTOKm8Fj3GNCA5DYTr666ORX3d1TZTQ+hxYoKMA1aIZipxnlsjpMVEAm2ke0iiHiajIbK9h1I52z/uIt3rwxI8LYBTX0ajPQ93aR145To69NqbX0I4t6wkGU3K9ysPZw2gC5CVU8ZdtQFlnvmfiK973HhnClAwC6l0JJhgpaZURRIkc3Pl6+0S4BSvJ7kztTGTNlUAujB4J2MBLoV567CyRjHDTaW+rbyhDG7Tyn6XAg0moOnBrBKG1fad7qfpvqj2VbXfz+qHWcdXj33aPDY9750cSy/pF1CBLuc3KF9x6jM5a+48a66dNfYem781gG5kiP3NUwB9dBkWVQ04ToSVTIZygok9lP7zRyMEe7u4e+MG+nd/hXT7t5I8rF97H/OvvYf1jQ3E7jxiM1CVnmUthlwnyRNSPW0jcevit20ENeQLS+LfR+/KkUnSACkVCqOVcVqkMk65AVzIHHQorWkaiE26b5MAksu4lk0i51eCYwQN4xhGOMZo0MeA8+vOFvq9LqLxEFYWKjUF14blqrVNA+gc747nKjl+DW6U86VUKJVrIdns/LckqgxDkjxMAHNTTmBJkr22LYnRuXYHqwskoKh5TgPz4mUuSg5ihiAyn7K5N5j49lFvEECfE794w3aQ2q7463JuT1gJRRnvNEW9lIcHyVOln7MQFAigiyyrkqsXBRQzVe0l/A9ltcAqOEvJKcge1UkV0SWxgb7HqnoqrhhwE+XFSaKCkGG4zqQh8ngs4yAbHCEf95Q3ehojnoyFjf/xJ59KdTiT/HNzK5ibX0C71UDDLeDY5XwoyUBFTGElPs/X7fexxcrzvT35fUJAmPdQGAJUMzGxuLws8u1MZsSpAuzHkxAWK+98H0GzgcaVNTmmRaWDci50EgPByBAZ3HjrAOGdR5hsbWF05zP0796WZMhkfAQUkSRI1teXMH9pDc7GBqw33oO3fgVBqwXMt5hJEvBzQhCRY4Ye7pTdLwkO9TL5bsUTmOMBQgLo46NTAJ3VIpbKaASpBztTfVtOiNLmw2giCiUEI9gOsp44DmqNuiIwRdFJopEehwRMpDrY8+C5riTnm1RGcF1FDvDrMIK6kjfP+nAMVY3k9x/i8P5tbN65h93tQ/FlnbtyHQs/+Y8xt/EKjPkOjpoBAitAPznEvaNP8Mtf/hL/16O/xy/6v0M0HmPdW8H1tet477338INr7+Ha/FXUUMPmZBt3N+/h41s38fcf/gI7B7uSGFpqL+OH3/8h/uo7f4m/WvkLNJ0mGkkNrSHnBRs5K9Bt1R6qgkutHRpAFx9j+p/HkYybu599hluf3JRE1xvXX8M777ytyD2yXrECXc1N8jxyzTuRFpxNJqyu59NxqI4Vptd8PQdrH3qhp+WlpU4FQC9sSzzQBTixqSxRro9fcgX66fWbKsHOOVUUPBTRRVfvcB4leK690WfFYF+X92zGSVwTKeHN+Ur2EvT4U2uAKJNQ1YfrkOOg1WorpROOtygR+wv60lJVSoA5xkSMy2Q8Us2n3KN8XRrsJb4PDbDpCl9eqh7juqq8ui/h88kxTw9UArYazOH6zuO5/vMl6jONJvJ6Q1SkXMNAm5Lq4nsOeCR/let9UhKsx2aBQelRzGU7TdVc3klGaJg5bCbIj3Yx2t/F4S4VVj5Br3sg12PZHhYWF8UWpbOwJDYlVHQpTMYxnlg0pTn9aEloZIyhbYGoVKP2ilynJI4S8p4gIOfuObYR51y+BNSmPH255+LvjIkYD/HVaTfRaNRU1XqSSuzDGGo4ZvXfQNZuVv5xLa8FAbIkEsUrmwpDGb3gM5hFCqblhbxAlSwhTEY4zgscRJGQG/BoBzjuybV0FuaxvLaK1UuXkF++CmtuDrntYS8JpI0800Mzo6UR4x8qtCgCYGzFiFxlSUIA3dEkK8tVVehZhlGYIKT3fJaJkg7XWtd1RPJdgf+AR6WlnHscU4gMbOfRJMJ+fyR2NIFrY31x7gQ8ZztJjEMyYbnXre5Hp9efc3fU1/hATSqYJhs8mdMq44apfNYX2zQvFkDn7khyMqZb2i6YshaxeIP7KypXeTUfDqvQM7VWxZMRRv0jmd8IoNccpfaUpxGMXFXKEoSnNcGX/dJ9dqqolMl1c67jPELAkjGrELQrstkv4rovAPSzAXT6GnPcLC0synpG9cHuwZEinUnFc5nP4T7zJQHQuY/iOOK8y3WGL+7X/+mf/kn+zzHH9wmWM+YlcZuqZPwMY1xWo/Nv/J17C35GE+lYjU7LqvX1dXlfV6ATmNcEVB1PSEz4PK8LAP0CQH+e8fKij70A0F90C1+c/xktcAGgf4OHyEsDoDPQUZm/J6rjdNk5PWAVWPZ4BfosYHUapHoWKF4dAlWAbBognQXA6uC5euxZvxMUKFINvJbsN+1LLIlKBnuncpvqWvTVncrbnVDzWdFbAoGs4g3NWAB4aU1DSeQJ8Cm5kgJuOoGTTsQb2uhvIznaRPfwEEdbn6J3tCNJhklM77pMKlkIWNZbLbTbHSzPL0kC3/VrcGotgN7BpiM+eawUjgsm60sPGVYllkkRAd/EA4e3RrlA3pOSrJN+kffEufGkb2f1R7WfzwKuZ/XX0ySKzjr+WVOCHk/PC6DzWqY302cBptVzV2WXTkZDufk+C5B92pi3YxN2YkkyLXEnSE0tAcmE3AR5msA83MKE0tNHXWDzAMlwjIRVDvQ7J4DWnkeycUXko/y1daRrGyLlbzvNUgLbgJF5MDJHScHnnghqUYaZ3oYCHbAy2E2QFonICxZmCsumYoINI7EF/CsyAu+Bqoxg0qtZlyJXsTVgxa9UFbOqJcZQfKYJGrJCJodPYJLV2TkBdHEKVZXsxmnFLWWp1NhicqmsLqyQHaaBiVmKE7Pmm+o8Mt3HmkjxrHPzLqerj6vj52UB0KvKCs8z1+aU/acPlZEj9baRWxOYuY3aZEMq0AmY5gT0WIFuxIjNvvS3NxzA236Ej3/3O/TufQAc35RkaPv1HwiAvri0iInVRmz4pV+aAoUlWWM4Io9pOS6MoAnb9WAHNRnPQgAxTEyYwGWFhZRF06KABIsUWZ7INNXIXQQFK8MpS04PdJUgCjmuRbKMMDtPUYDWJF6WIgonmPR7mOzu4OjwAMPuscifslqQ4C3JHvzdsy14lgXHdUQam//n+4/NGyLzqcayrD96vFqmVPlGlHelzPaQlcJDjEZ8dhMhQq0uqioj8SL1/bLSKFfy00yW8tlg+9i04jDFIz6o1WC3OnD8ABarhl2/lBhVAC09EK00gx8TDDTEG1x5nVMKXSU/FOjPB7dMygrZQGkbULpP8cYMGGkusvtcGhz2lQD2BkZWoiT9JcGs4gBKw/EYVqyb9PvMWP2bIBseIR31FJg+Gop0/v7BPu7dvocszbG6sopWawHNZhuNRoDAV+uugBnltQgIVRSSLKPkO6vJJVERRdJOUnXPShufEvlNIRmI96OjPNX0PdteXd5zAh/+0gJacx1JvHH8sY1JALApSc8q8XEMexAC3R7Chw/Qv3cXu5ubCMM+DCsTKdzF9UW0NpbhrK4CC6+JAgybJHVNGBy/jo0oIIlJ8RDY4spCg6C48o82wzEMWgsQQJ/0kEZ9lQg0E+QiUZujhgBuUQLoGqAjEDEeSnsQvKF8Le9TEsYlaCFJdwElciGSOCRv+MqbulGOOd+xSnUQCxM7QO4EClxPBqr+qEgRDB/i6MEdbN29h/2dbTlXbfkS2u//S6y/9jr8tQ0MOgvwLQ+hEWN/cogbN2/gbz/9O/yfD/4/DHtddOwWLi2sSzXGlblLWPA7sDIbg2SEo94RNre28NsbH2FIwCRo4PrGm/jpX/4L/PjdH+IN/ypcw4EbWaj1bJgBxz2JPCRZaRsStXYYlEJOWIFOAD1GlijP9zuffYqPb9zAw4cP8Pbbb+Hdb7+LK1evCFlMxrqsTTlYkSKVGWY5dqaIb9U5tQooP0ZGqljfTMdPqvu0Aocple4yF5YAuhxfrUB/SQF0guMaXOT96IQ2AS/OZ0ykMuH4dX/ZrOyhOgrnOsbWFqVzKdis5mIhQ9quSOlyTvKDmpBotfe5EKvofU4lKhJZSOAoATNGZobONH/dG/IluL/qXkLHg1VSdtV7WhSjokjWdVal8XeOd4I5WlKYzwLJYmLJVOSYoyx3q4maF6BhBkp+nHvQRJHkclHRIbBdIESM0EolPvAYd+WRskQJe3CiCRISNjbvo7f5CLvbW9gdHIqlKAlpyyurAqBzr2h7jOvUWp1zjRbpWAMR5RK4zjI2KCXMCZ4/XoFOYI6a6owZng9AZ4wje95yLdKxM99nm/Be2F6tRg1B4J0C6OUeuz8MRW1GJHDbbZHB9T1XSJC00aFIENVRhNiep7AZD8pakIO2ClIBSQJbnkkfRVubGO6QmH4kIHujHmBhaRnBq2+ivbYOv7WAgbsIWuWYhgsrr8teushSWAW9ZEk+pN2aIgRzL8/vkGjF8oQkE8cResMJxhFj00I822tCJHKEoAlKY7P+z1axIpvWcEm2KERufr83lDar+y7mm7XH1AyqFejTa80FgP7k5KGf21mKUTp+Z1wgijyZiueeG8Q675wlOZWnvXTmqNTErh460z6mDOSFWKpIxbL3MKlWYMsaFFN8iuOXuSa/jlpDrckyYPMCSUS7g0OEk1CcC2puua9JYybGlK84LR20n+F57/UFHDc9L2siCfuPzzPJNZxztXWE3qu/gEuRKuuvooQ7c3tWwahE7/NMHB8fIWX/54bYOT1WgV6RcH9WBTo1wkZMc5Iw5PuYn5uX+IbqOv2jriKIM98jhA5WPp8UG3/pFegcI2GkiBgcQ5wDuF6TAKwr0Vk1TrUqxrWsNmc1Odcw3gsBcv5taWlJ1ENIsubfODZlr3PlilSda2sXfoZxnpDUKmSP8xYLnYxp5gfKwidKuB9u7yFOYviFCd92VQU6SeVlPJqLXQvjDBZRKRL9Y7L6rECXkICLEueSZ81Zf9rTxd1VXuamT2Rsyz26PuOp3QXfYU6lzEeXJQVqT8/4Qqj1QjJVOW0HyOt/2oU941MXFejna6CqosR0xEiCOudPFesaSB1D4mXzwgP9hYzZb9pJLwD0b1qPV+73pQHQT7bQp96Op0nDkkFYAdCrXXZeAF2zqM/q7llJymkgXP+7eqwG1M4EzcsvlL9nBAg0CUAtwrIuczHW1XgVwWQtIqNEY5jiUsKNGSu9mYSQTyvvltSMMfH7AkwahQOjUOCInxsIEsUmt4eHcAb7Uu1WPPoI8eYnODo4wPHeXYyHx5IgGdfnYDdYZd4BVq6iNrcgFSzNekckbgmuwFaeT5Sei3PF9ufvBM35UgHLaSWvbnMmGRhUS5sJcF4mIyRImQ2g6/59GrFBn/95AfTpz+kks8RFMyq3p8fO8yYRqhXos0Dxk4rQSmW8vpbp69H3OusannXtTuzBiVwBPgbeGKFFGcMcRjCC6aZSjVTv7SEddDHp9tDePkBy3MOg18fkoI9wHGJsmxjMt0Vyyr+0BuPaK2pTWV+E7y0KASMzOkjRVvJnRQeJoao+MgKNBEfzFK4zRJEzQRTDNuiPxqpxB4gdSRDnOWVlO6g3yGj3YASUmFRBrCXiBqoCPUsj9LmJCMcCYLBdPPoa0/ea91apQLdPyB3ai1aBGEqa6RRsmO5vAR0q0oXVtp8ee9NEiepYO6vPngbOV6/liXO/RBXos+bDWe0o80Tuo6BWJ8eCuweYIczChhcvy/8Z/OZmWT9ukBzUk1M5/WNYm3fwh9/8Bt1HN2GNN2Uj2n7jB+hcfVcSnxOrKQC6jDf69Il7RoHQ9mE4Hjw/gFtvw/N9eF4Axw3UnilLkccEBg0YrAoPxOAcWRoiTcby/XbRgF3UlN+szXm4EHnMY8dELIOSyg6srDLFtoCGBpQ8zcIJsqMjHB4coHuwh8nhrqrGANBgFSArxZwcjp3J7wTPCbLyOX2MOMExStCy/GGbC7DEhEW5eeXftJ8aK6e5Mc+yAvUaq6/nxEut027L90glI+Wn6YdrUTbelWTWhPtZSn56HsxmG64fSEU6/JqAx0yEs+ZLKr1zE04WSOEzK8bHNqv22XeUPUsEIKzTh7W0EOFG2mDVO0kyEa0ayvlfSGFURjfFHgJMvlsmQiZiuOZYFiYkP0ilPwX6XAGIrSKWiiupQgsHyCdDqZ6Ljw/R29sVpn730R5qjoerV66i7jdRC+rw6wHsGqvjlAUEC7x0e7NNRELv6BAHh4eS5GA/6DYmsYDy9hxvnO+4ZMg6a6ukDoFjer5JdTH7s9FArV6H26gjbzbg+sqrnH7T7Cv6lAdcQ0k2mETIen1ElOLP6E1eiFRh2rJhNT2ZDxHPA4mrEkeEz2wTpusidC0kJuc0JfXswKEDHYJc9TFGIxT9viT5k2iILJko8oCRITcUwaFu+SK1x+OZBGHv8PfjXk8SNgeHB+KFzpduL7YLrzFwVTVwQE9qT5GfWMkXeKpCuCgi5EUkfUjH+tTwpc2kMh7KG7MePkJ38x627t/BwfZnSOIQdmsezbd+hFffeRfzV99EuvCakBNiw0M/NbGzt4O/vfVv8be3/g9RC8jiCVzLUIlOEjPo856ksDIPOaX/oxTDgwzNehtXNq7iL974Cf7qhz/Ft197Gy24kuwx4hzmIIFFr3YnR26VSZ6CcVYpz5qkyMrnh2BLlibyPN25/Rlu3PhI5Bi//e138fbb35LEV5LGCrh06B+qpN9ZeehaivQ4vX4/DUCf9bdZMS7DT4kveFdnAOgvYwV6dd3kXFWt+BKJ41LxgAQNadPnrao5a0PwEr9vc80plHcmlVQ4X/Peo6wQVQgSqKgWwnlJKpyMsvI3SRBPJjIvcrzS1kHkmrnWFSXwTjWQ5wAuX+Jm+kpemt6n6ioxDapz7uV457xG9Q/2m1ZdYJJdJ+J5nPZHPT46wJtvrGF1dRGN5gIcdwlpzGemwDgqnxXGR5Yp5zbtCJYTqvkfAwRGKMSoorsv1jN7jx5heP8ehvv7GI0nyOaX0FlhtdsGVtfWlf0DY/1IVYITVLMcXyUvc9pWlORxlreXVe+ipSAKOLJzlRhNPiux/fkQCHM9AAAgAElEQVQAdL1vk7WtXI+q/+e6TcIXYwO2UyPwxLJFYqSU66QiqvcGYwxJNkxTdObmhfRFBTYSTYR4ZhRwKV5k0W6Dth2KKMWYkZpFSvpc7ecllhA1L2Wns/fwHrpHrNaPsLj2Kq5eewNrV16HsfoWTL+O1HQwMAJE3PMwhrBsRXKkZ30aI+QzyzwBTc75snyRu+a97R/3MAojuZ/FuTYa9ZoQ0uyMlb2ZqPs4ViEkZRJsGA/zngmg7x0PpE3qgYe6q9R89Ku6tjw32PKVfPo+30XLGC6VD6rtqOMjjgk+uxrsot0PY6MX8SJhY/bTcwqEn3a0PHEq9jj9VevsPHF5BCIEmCAYV5JtuU+J0kLGLy2SqFbHccUxbJLwZRiiDDfpK2Usy8jh6bGckayjyFxCunlSNO9FNNFTz1kF0HmgVr3hPElAk/dGAgTnYM4BMj+UBT5f9MV+VQF0xhQuizF0ptIwcXykAHTui9mWtmHCLyXcxae8nH/OA6APzULico6xTrsjCiDj4QijXl/WIgHNM9UvUp+k15aTgf7lSLg/Dtaq0SJKIqORUkgslZY06M05XqzeSnIo96T8vd1uq2e2KKQtucbx8zxWnrtSqa46j8/KYU/nrs4cvzkVxdTa/ujWPQHQ+b1ebovtnM/cQEF1O0XAVwB6aRHFRahU59Nqsywu4A9fJN3npSXJF/38UHrdMNVeVc1z5RUIUafMx9PK6kTu//E58nRm/PNOTBcA+jNGwkUF+hf/qFyc8bla4AJAf67m+nod/DIB6FUPdL3gawxTFnhVovZMCfcqsCjLpWzeT4Gxs3rw9DtPF8lZ59IBiz6PBja+KACdqWotYPU8AHpmJYjrIwECcoL0uarGqcNGLTNUsm3/IbKd++h3u5jc+QDh5idSqZjHx7CNFF4QoFhcR21+EfXOHNKFS7Dr3CT4sC2y5JXv7QlQbjDV7ZSVnXxfVf8wETKLRfwYgC7l+MoL3aR09pQHum7nar/MAoZngebVPq5WoJ8HhJ4VYM4aM88Lnuvjp8HPaabzWeDq0679eWclL/HhpWrj3rOHGJuhekb8IWw/F7+89vgYxmSEdDyBd9AHBkOkgxHS/R56R8fYDcd4yE0w5RkX55FfWRfW69LiK1iYvyJBvOkto7AXZHxoAJ1BfWoqX2pKCjoWJQ75/akA6DZ9yw0bRUy5ViauKN8+J4CRHXigqTGBwCqAXuQJ4niCQb8vLHep4GAVL1nIUq6h/K9Er0GkvZQ09GOgpIB9SvZRzxuzkknTz/v0HFGdH6qkD33OWf+fNcafNfecfIYn/DN5oE/PkU+796dtyvR5qgB6QQDdimAQQI+WTgB0VnxKm9KgwlSVssbhHoy7N/HhH/+Iwe5nCJJ9UUJovPo+auvXZeyFdguJSUDXkkqdXBIzBWKnBssPENTq8JsdAYUJ7maTWKrRTVZi6go8frdFX2NWjESAkYoctxk6MGKH2tUi7VwQNC8K9C0DkSiQ50i5GSwB9EAqTEmwTmGNRugd0w99H8P9bUmAmpQ/J+GD0ptODttS0qCUZWcCWyfRT8arGkSnEuxS4CFO6CeVpro6XUvFESzt94cYDtRmvEFf7ialTBsn0sf8DNuJMowCqJIEYCkQH7WGVKB7rGbk764nVehpKf1rZCaslKScUwCdFdwEz1mjT3lqP53AjscCeiXdHsbHXWmL8KiPLFT+8g2StZotNDtt+PPzsBoNFJ6DyMhVlbPlILKV15pIF4trngG7SAREFxJAPEYRDgUgnhzs4WDzEe7cuYO8H2K+2RYA3TG54ef9eDADSwHolN0vYwyeh5+ndB4rTnoDNfaY1GDSk+AUq9QIiAsJoaIWI0QIqgfYhK4d5Fku5LSwKATwpf2JsziPFn0UazXkrB4lgJGkcJNcqvylEp/JdBIMqHFgZAJ4ZT7naUvAd4waAqBLBTqXXs4DpoGBS66esn9hqoB17i4KAdAlET8YIGMFOQkBWQQTiTwnhUVik5IXdzITRax8HwnIRbGqRjws/fqYBGZ7kVxBoIHtwfFL0LwR1FTy3/XgOYqoZVMloGzbLCdgr0hOkVEXyw9JeMUTWAT8jUwB6Fv3sUMAfec2xqMBMq8B+/I7ePf972H9re8Cl96VcRqbHsaGh+F4iN+Mfod/v/+PuHHjBu7f+RSHeztKxpBUC6o9EGwsAmZsJNnT9lZx+dJVvPnqW3jvyvfw2vrrWGktwZ5kCCg7T/JDpNRLCos+8SWATtUSkmJY1cekcQmg07aB7xOs+PTWJ/joo4/w6NEjvPfed/Dmm29K9UiaJUrNx3UQp2rMEkDXFeh/CoA+KzaqxgUnVejn8EBPqWTxkki4V+9BA+g6ntcV6ByjnMe0d+/zxkNfteM5xzJ2EvDuBED3EBK8DCOp7HKDAM1WWwg+nCBS+l2HIeJQeSsT0RSbaZKwJGhXY1lC/HMCl1+1dnvZr3cWaKMrVsUeIlU2RRz/nHP5o20LtA86+5CALUlO/X4Xcy0TCwtttNuL8P1VqXCOEgNh7KlqY4LelqnWTTuG40WyPvt5D14+kvcH9z/D3u1buHvnDhphiI7vYWFpCf6lq/CoTEObGapSyfwuA0iRqrgP5OoileG0mVHHqAr00jJAbQEVaYiguiYFUhFqxp7wrD6s7vM1YKnfo7Ia1yu2DYmDBNBdR8VVcUYAXZ21N5gIMYDXQnsXIVe6DjyCg4xZohBFSjl3W7zG7ULJOtMbXarTHe6FKaWu+so1GdNkSEwTk90tHGxvYnNzC2Hqwq810V5cQ+u176OzuIKgs4C8s6rca3hNJRGP67ZXEt8IoJ+oW1u+KAQRkN05OMJwEsr8t0qVG5LzSL5MQgHQDaOAQ9Iy1yUqVHCVLYDhJML2/rGQoJv1AF4Z91bjfE1OmFaZetZ687I/ay/i+qptMg1aSZwSx/JckgTDWOrb3/62xOAv4vUiAXTudzSAXjCu4x5FyCiQtYcKTbZDEK+OWi0QL3SOIxLbk/FAgMJcCPOlzYLYMSnyr1LFOR9x5kW0mz7n9PjmnMvr43NNAJNzgKgqNRryHo8/NxD5nBd+AaA/KeHO1WFg5KLsRQUUPkfRZIJxf4DJcFQC6NwYZYrw9BIB6Kza5ljRkurVsaPXLO49uZ8SBYeKEiF/ZwwgZGXXlTmFv+uxqYcW1zodD+u5R4PzPIZrsj7m3MSPCwD9OZ/cz3f4BYD+jPa7ANA/3wC7+PTnboELAP1zN+FX9wQvE4AucreVplQBbOWdqmf4VJOfBS7ysGcBj9Og0HQSowoSTR87q+efGkST5ZZr3xnh28spmGbQFehkbWowWfkZqjYga/ykAt3gtlr9jfVaAg1aMYyASQIC6PTlpKyqiYAe0nGC4WCAePMOwkelr+qjm8iONoXlH/gW6nWVcMPyK/DnFlFrtTFuLqOgvBwTG3RtlT6gh7XagBMW4macL/5OWT714u8KoNSSN/xdA+gSMJYAuhAGKhosszahT2v3ZwHos1iYut/OAktnjRvppzPA1fPMAGdtrqvXMg2e68D6eZMVZ41BfR43t+DKOCwwMmJEdHHmztVNYToGXFZQpiHMVAE41nAERCEjd5i9Y5H9P+gdYm+wLwF87lgw2xw/LSwsXsHiyutottuwOhtAcw2GbWFoLSC26pJYSw1LVQSTdZ6PYDAwJ1sZMSxJ4phIMlN8+mBRapuyxwTtXEnwisK2+CarCCpNQvE+p4R7zs0JQRgCkMzllU/YCetVwejljuzUIkEl685PtDkPQPy888Osfn7m90hCUgOobDpWEDOh6YhShHo2leekjC/ep2YmZTGKslqSXtFMuijpMxJaVGWOguBOPen+1Ll21jOc5ZzH6H9ZwHCOAYN9Z8FJOgJuSdVr2ScmIthGT238dh8iuvU73Lp1C+OjLdSMsXgLB5e/DXvxKiwmeKwmYAYyv8WmK4lcttO43oJdb8h4Cmotqd4zCVYej6XN5E7DCTAcohh0kff3hXCUT8aEQgUwNTuLQHseRq0Go9UE6J3uuAhrDlJLEbZGlo3MtMSDzc8L5cdGOfeklFfvHmN0sCN+0piEqKdZKUFM8ocCk2XuIlpSkkB0t+n8ktpsFzLPa6lXXQVTVe6ghQIT573+EHv7h0gSJnwI1FvK67PdEQCUoB6nAcowxlEEw6sJgM42zNxAyAOUA7YbrEb3ZZxl9Dnl08T1JmKCnOIROUZuJj3nZJH8mKxK2T+Esb+PpNtFeOseRg+30R/0kR4PkYWRnMdsNARY7qwsof7qK7DXVmAsLiKdb0l1de77iBqBAvjpj16SYTzkcJl0p2RfNkEaKQB9tLeD7ft3RUq7nTtYm1vApUuviEe75/pwAw+5R8KXko6lTDyrlMfjkQDnrDbhNVKeWwhp9Tra7ZZIBuoKFBImZK4ikM/kekl6YEzjFY60JWX0+yNV0ee1mggubQgI4bbbCEv/WsqAk/zDyj2vMOFlrLJn6bDyJqa1xtjORNKeY9Xtu3Az2hHYyF1DkuuE28cWTQWU3KurHO1h0x81jiT5kvT6SLtdAQUYe1BOk9XQ9KRPclU9nccp4pDXPcJoPJKE72QSotvvKauXyUT6n22wsDCPtZVVJRlNyX/XU/YDHP+ilEPJW5GAKMl2oTzrHLcxmsjMmrQZKJVLkoGRoRFt4nDrHnYe3MHw8DZGwy7CwkLSXsV333sfl7/zY7hv/AfyrCVmHZHVRJKleGDcw6fxLTx89BB3793G/Qf3hATRoyw+n+sCaAdzaDfamG/P4/XVt/Daldfw6iuv4tW5V9Hy2nD5pI9oeRDI/dBigIOZ0ENBiXuehNVmlKun8kOcCEApFVmsTKS3cJbik5sf48ZHH5YA+ndFXnFtbVWumc+a49gi5Sgy+Kx/eIb353RSvkqsedZaw+ddwBBaNHBuFTUVMUJRcY1jVzzQuUaXdRdfoge6jrn0XKYAqlI2nxVtSSLjkj+6Av2bUCkpBjilkhNJTFLpa1qIslx5OhcFfIIXjabY6vC5o2xuRPC89MjmOkfQT14SzCvAUiKjCwD9PCH9F3oMx3U13ufY5lwtUuC0DaGEN9cFzrEi0a0q0Ku2BVqJhsczLo8pu368jZrvoNaah9laV17khoMRAokvaDPOalCqNDnpAH7WQ2bbcKJDZN1tHG1vY+/+bXT3d2XOn5+bw+LiAhaXluF31mHYrgBmau1j7KlsmviegLUqpC6Bde4jFfFNERoVeK13+hzH3GsKGJBxT/B8FV9Vorz+rKimkLDY78s8R29YtodjqTkw4ZpUVsH3hmOEkQI35uYXZb3n+mtznSKBgZWmWQzXITmOku6Mv9ScbwpQbcBMRjCzCDnbwWVVXSHEFu6fovEYg/4Ave1jHO4diG/50qXXsLyyhrm1dQSvXIXJWNL2kOW0Rkth0MIqV3tvEriy0mKlsH3EuSGk4a39Q4zCWIh96yvLAqDTs91KJuKBTrU3VqCLrL6Q21Vs3R+McH9zB6ura5hrN+E7el0o7dW0rU6lcEGP0y908H+NTqb3a9V2EmJqrhRDdnd3xdOYz/YPf/jDkyrSL7oJJI9UfX5krtcT/uOy7aXmw+klnKTdTisxH3sSbRZLsGqWuzOVE2Lgn1CUobQ3IoBO+5AgoMKXp9aUnGRD5f0sRPe0BP9Mkto5TNVkoMXlv+g2eZ7zTc89GkBnjEfSCucD3hdV987KFz3P9z3t2K8bgJ6UFegkW0gFuu2I6ocabTru1KaOJde1HJNaIYEEjlGRw6spMjP382Pu9/oDRKOxmrs5r1NxqpRzf1kq0EUppVSEqlqAauIX3+P44j1wP8mxp/OYQvqK1RqlQfMqgC5E6JKsI21QVoALQZtE5lKh6U8B0FmoQuIz+0BVoKv8n597CGzGIj6MsyrQRShV1XhrRQJtfaJz/S+KgJKbCTJrouIQ2WOV+Szm48s9Fws3TivQy5yXDDbRMXji8dR5eaEIirT7F/+6ANCf0aYXAPoXP+guzvhcLXABoD9Xc329Dn6ZAHRm807C+wpQKR7asvFTvks6WK2CmWqDXgZeU16Qs5KO0wu1Tsrp3j0LKK2CQPr3pwG0T4CmIh2tZDq5qSXrVm1rWIGk5OckU6v9qyT4UeFGzkpvCT14NKvO1O98n4GJZYSoW/vCgCfrktVsUq05oVxrF92jI4wf3cbw0WcCDGS9XfFEF+njpWU05+bRaHeQL7wCu9GB7dcw8OZZmyYJOYN+tOVGiaxjATBop1cmSFTPqGTsY21CUKO8H6OgT5v6AO9d97cOHHXfPm2T/jQArzoOpvvyLHBSX68+/iywXoPb1f9PS24/bXY4a4xVr7kKoE+P2/OMcT1uNaN0ejOvz2khAR0zVR+yf1VAmVPo1ywlo8u+lnGajZBnCZCGcMMDjAc9jI92kOx8KrJR6bAHNx5KcF5rb6C5/Drml5Zgb7wKY+0KrCBAr7aM0G2qoB8BMkr/ZxlqcSbAIvfXARNRrLcsCgz5HHDP7brI2i3Ugzo8ykuX6KFytc4FtIjpL02v4/EYRpZKckzkr0TGTkl4qTBYV52Xj6BMKlrVgn7qp4Sb6jg4a66pjpknnvUZhIvpsaX/Pev85z1W5MKlAplbyi8YQJfk4umGY/o6z7pGPVZnMZs1GMJjMoNzGiuBqIQ+gmkw2cdOp4emkvJTKhyUTY/QMHpSQTt+9Bn6N34hvmCTYQ8118Tbb78Nd/0tFO11GdeOUYNtKALByHRVRbhlYbCwALPVQpPgghsov/Iwg3swgUHFg/4A+YNNpJubyB/eR/bgtlSM5N0+6nEq82Xx7eso3noV7twc7LV1mEtLsNptFIsNwKfMcIFD10NEOXX6g9G6Q6gIBXyCrfQpH48wPj6Q5wf9Eepj5WdquzEMa/JENcNja1apxiLPr65UEvlQVSHBzXF1ky0VYpalPC+PevKdvV4X4WQszwnB4Pm5BUkGUX5NKvUJZvqUqecGvkBqOXCYsA9qcJsd+PRFdz0UpZy6kVowx2ptC50Uw5raVNaiEYIJJdUnwId3UHz0GeLNTSS/+gjJ3S25XjvMgDgVALTrmHDrNTRWFuB993W4r12D8/prMN95C2a9jqxdR7TSUslvmJiILLWBWmGAmhqiJlCEiNORAtD3t/Do9qf44IMPcNXv4PL8MlZXV5Gwz1khXQsQCjetJKplyr+UXn37e7vSVgo8VxUn83Md+WFbsdqaFhFsb16PBjg457ACOYli+ImB8WCIXrePXncoVen1xQXUX38NCysrMOfncdRsyHXHBn1oVYVzKzPRLljpZtOg4uS/I6PAWAR5DMwPTDQKG45rI6fSrEkl/ByJEFEModZ5IrJPz9sE7mgsgHjS7yPtkRSQlPKuCrSIshiTKJR5NIpDTMKJHE/gRMZUkgiYPgmVYgmfBVb0rSwv49LahiItUXVBr+zyAJeWLSQ26FI/O4LhqIROXLSQl9YeOceBVM2nqMePsL91H9uP7sCc3MFocIzBJMIgt/DOu+/i6ns/Res7/5lK3FptxNaikuF19tCz96Q/dvtHuL/9CJ/c+gS37t3B5u4OxqMxVudW8Mr6Jbx6+Rq+e+kdXF59BctzS1gwWyjSAinJA+NMZOddSrfrPHJBgoOSMOTaJZ7S/GHVFWXcWcErKhBKkvHmjY/w4Yd/FAD9/fc1gL4mnycIxjZn+3qeK+MoZwa6sm6cJ56ZFa9U4wg9bxDokVinUoHOSi/O7zJPVwB0VqCnOmH5JQPoGnxge2oAXT9rnKMUsWPyjQLQU4LdBD5JOhHVkEIIPJTIFtUTEiBrDVGUonUEshzj0QghyTNhVKrzmEKcEW9X2XupJO3F68tpgWosyDmF8wKBX7X+JNKnBApYLcx5VyfVhbBVJtllLmJFtKniX4K6hx//AYgjmI02xgsbCOoNFEEdfa8p56DMdz0L5TPBYB/17iaMZhP58SYG9z7Bgz/+EbvHh9QAx8bGBlqvv45gYUHWTjOri9oZxxDHosjMuozpIM+lkDlKZR3OoQRJZO4UnKwkWFeU5XT1uRADS9n08/TG9BzIz097FnNNZzuRaOmz+pwkFD4z5bXwe/ojqq0korgzP78o+12eR5+LAAyBPp7HsalwVVrrZKmA62z7WnSEABGMVguh62CYpgLeW34DQb2JZq2G6PZDfPr7P+Lhvbvo+CYWGFOsr6F5/RqClRW4rSUYzqLMa2nkAGlbVSLaCVJjolRPLBe0lOe5t/aPMYkTGRcbq6toNuqyBlkp1bjoL53Ls26VfrSMudlmh8ddfPLZXSEVLC0uoN2sqXOfIUWuY/cqoHOe/vmmHFPNDVT3+3oNI7GF4DnjAT7fP/7xj08A2C+6jej9zNlclzA8gQFV0BkNSp5ew5PrQEmtkkMKxxAAXZ6fkhTJcyjVQUNIv7QQEUUtEilLIE+e+iLDiMpQo6HYrfFZch3GuYqkQp6Hotl8ua9Ze1sdS2lrLM55jH95D0/LWX3eO/m6AehUwSGxnOsa9wteKVlejXcfk3CXP5RjuYzFxY4tyxBQ/YpKYLU6RrSl4r6mVONg6PoyAujVPDbHjZ439Lwr+YtSrl3bq2mQnHOJUnQp479yv8DPaNBdilRISChzsdX8qm5j/V1aueY8YzQvEmSF2v88vHVfAHRei5/5CCy/lHC3xH5ESbiruUBS88pptCx8KfPezM/l5b3wnp+TMHeea+YxiZUgctV1S76vUOU0BM/N8nfk3LWWZTY58xhWyeAQabcSeVBZRDWnarpHDMcYnPdSnuu4CwD9Gc11AaA/13i6OPiLb4ELAP2Lb9OvzBlfKgBdWOwKCD9NAJ4G0lqidhpYrCYLdcPrYHYW2HrW8VUw9PFrOO1Ofb4qCKQlwmcBtE+AahUAXTGEZwHoyidcNYaqQDwPgG5iAt/Ykapc2YSkylMnPNzHZGdLmM/hzj0kew/l/aYRYSGwJSHTWlmDR/CEyZX6Egy3hsJ20Xc6wnJnwsM0yWZUUl2UjdSbJwLoKgjktapEfLUfSAYggC7HlAA6e1XB/6d+09NtW92QVIG7We9XA++zHr5Z/VNldZ4mmsu2r6gXzALPJclDGddzBn06YK2O8ep1zwInq8H1LNLH9KZt1nVKzFhWt+gxTqljgugqniQBg8QOA2nhIGN/55TyVVUj4p9nRFLJYGQRamlXmOPFpAccP8DB/j4G+9sI97ekUiZGHWawivWNDdRefQvu5TekMr3bXEMYdJRPImoKuM8yNFJSQAzZQAckWlBmsMhLAN0g0iAAes2rwaNcabm5VpXUiqkbEtQZKc9j2yhEcpGbd16nSL1rBnLZFlJpWkouE0CVsSuD8ZSg87S2rfbb9FwzPT9N9/fzzE3nPZYz54sC0BW54nROPs841Pf8bACd4BQB9EIAdFKDhPGb0UtLzTu8N9lQggB6X4CA/v2bOP7Dv8f29jbiyRAN38b7778Pa+U60saykiYz67BINCIZw3AEQKff9Hh5GXang0a9IZ7DlMs0JgmCwwjG3j7iu/cw+uAP2H30CJP9HaB7oDz7RhPUokTG1c5yG8O1BSyvrmLpjTewcO1VtDY2kFxaAlo1AeqP/ACJ7cIpLNS46RIAMYdPoIJzB+UMhz1FZur24ffHiuhhhwKgT88rVVKMrkDnMXoO08+5ToBqtrnePIsnp9Qb2yJnenh4gO7xkTwzju2iXmNldRudzpzI/rKaKWKSIysk8Z0YNmzXFcl7DaDzd3qUyzyR08PaE8aDAOh+CaBPBvB6hxgdHgL/8FuM/vG3+Ozjj7GwN0JjoLwD/RSw6csM4MiGgHe572B4aQ7+0jza19/Awn/0c0ncY2kO48tLsknPDAsTqqGIzGmOgPiRxA+sBo4wmoww3t/G/U9v4le/+hXeaq/g8sIKFhYWEY5j2fB79QBjysPbat3SPrO7uzvY3dmWOY3geavVlGTn8tIiFhfmFUDBSaMkMej25vt5liKm5Pl4guRogEG3j+FgiHCciDz9/MYGOt96E835eaStOnYbnkjcF7QakPShgUZhoJErgItV4awOJzjRg4mhkSNGjMtpgEbmCpEtot2AcF2oSKG2+FSSsItQ1AaMOIEzHKkK9AqALoBveQ/90QDHJNuRFJUTEFZkDC0XyIpzkhy056MG0Oc7c2g1mgICi2y8luTlml/OtbwrJstk3eT4NpUHepQ3BUCXpM8kQZExvU8AfRMH2/exv/MAdWxjPOzisDfAVm+MN65fx2vv/RRrP/qvxEYhceaQ2ApAH9qHGNnH0p5H2QCHYRfH3WNM6DVO4JEy/IWLul9Du97GmruIptNAzQ7QzGnnwD41xCecYHNRmOQjgoUbMj+VCSSpPqcstoDnCkAXYEEqS1Rs8PGND8Vm4uHDB3jvvffw5pvXBYTifasEWSHVTGxHEitS7R1c8aGdnm/1v6vr09PiXB7Pv7MvNYBulgDKLACd63NiGi8NgC4WHCWIVY0t+TvbnvPXNw1ATxiLmaaKcUggSVOEUSRVvbTWoEqKG9SEDKXYHLmysyB5Joxk7qJND0E1If+QXEHVnrLC/7wx7Vdmo/sVuVCd8Ob8SmCU6idcqznWufZw7uDvAnzT8qIkPFSr2HQFGt9LwwmK3UfIwwkSx8dobh0tkv5aHQyDtrL1Ckfwk5H0fTMfozbaQ3dzE4c3P0D/4aeY0G+9VUebKiNrayiWlmBQhYcqUpFLYwz5rAat5Vkt5ZhZia73inr/Xm7yT4zKpDJV+96W6hIS10zZtT2rC6dBAol38vxENlv7yL7++uuihEZCsLRRCaDz+gmgE/SnzQcr0NW8qfISYqnDayJBjQotnE/L+yQwTeUUHlvLh/ALVe02dF1MqIZE6xWTpHd6pxdo9MYohmMMusfYvnMTEfvJ92CuLeHStatYeuV1BIxlRd3ERRaxotwGnASZoSwYNIDO9WP7oIsozR4jYAEAACAASURBVIRgsb66ggaVhKjuVUQoMnWtDvMC9KQV4j1BmBQ7e/v4/YcfC6FwfW0VayuLyru93NdKPFr+8H50bKnjzgvCzeOjUq/J0+1SBdCphrO5uSl7ih/96EcvrAL9zwWgJ7Qb4HiRXALzPyR0umIhQpJNdc0WMSWjEKnt0aCP8bAvc4fvuWK3xnWcsSOrkr/sl14Dq3vwKtDJuZl/o3UY11O+nqeg4nnu7wJAnw2gT7JMrP24b6Uy2rDXEwA9LWMcjiIqab1sFehnWZNM545kni9tw05yd2WFuR6XnJM5v+h1X48rvR7rtUvvbcXOinFjudbqtfs84/ECQL8A0M8zTv5sx1wA6H+2pr74otktcAGgf4NHxssOoKvkn+ogbsAJEvE1CwSvduOshOLTunk6cKkmLauBtD5H9fgqgD7r2Meui8l+qUDnrp3Is9p4iIR7WXkmlSAlkCdgtWxc6RmtKHzCigerBEslZgJD3LQggjfZEtltMxrBmHRFeri/+wjd7XvivRUPj4F4JMFWq93B/MKCSPL5S5dg1VuA7SKzGii42TctpGatrHRXEu3ag14q4aV6mdel7lAlfyjBJ2GrJKrlRVBU7pMS7pRp0sn9UxEc8VQ/kXx/UnZfn19OVwZ+0+OgOiamNz/TfV8Fq2f19ayxMk2q0AEqv2sa/J4eJ9XrmT52+vtnjcWzwHUdVOtrmL7G6Wfi5NxmLBK6fDm5B6soJQIzgj+saMoRGpRpE21ZZA4rSaiYwNrxgcisu/EYjcEujo+OMNndRrr1UJJ+w0mCkNWT7RaclTW4K2si+ZgvX4bRWYJTr6Ow5yi4LM+2DVZfKhsC23QFvI/TBH1Wu3su3LoPt1OHY1GSi/rtSrpKsKs8U5VVoyGiyUhtNkwDrkha2wr01/OFjNNSQrj8XVFiS2lzkbd9kmxQbcMqWFl9v9oP+v1ZfXHWuJwmPjwNHKk+CzIuygp0ynRLgadplxLuLgyn9IouvSjleDGcLOfRPBWSgbCVSwl3Va2vfHzVuCLB4uyExueZazPTlnmGAJ6bR5LYlEqGUi9AAb4K2HRYgZ4fIxoMcPTZ77H1679Dr9cnNoBas43vff/7yOeuIPbmhf1skV0s1ZUWhhl9yl24tRpGq8siux44HoLC5uQK9MZwPttHevMWog8/RPibDyR5TXDeKiIkcQIvzlBP1Ny1XbcwaHnKB3vjMuavXMXKtVeR/eX7KC6tiKRut9NETolww4HPuVs+St9Z1fY5fS3jkQBoOB4gOBqofiCAbseSAK0SdASkZqK2XBNO2MnlgJMxU4KVfIvHVtcmqaIyLZEHFWnYAUHdgQArlPclACiJ+rl5LMwvYGFxQQBqVpXwsyHbkuuM5wuATn9Q/m6Uct1m4QETj8MPqZ0gckgEsOAe7AH37uLw44/h/rt/Rv7PHwrxoRHmqBu2yMI7AUk3dcD3MNnbRzIaIskShC0XpufA3rgE4z/8OebffgfBW9eQvLkm/cqq+LGtkld+AXjMdbM/nQyZmSKMQ4S9fTy6+xl+9at/xluNBaw2OiKfzYmNiS+SAhJWcBOEjiL0usfY29/D0eGhtBHXMVbWLSzMSaJ5rtNGo6bkb0USlWsbCR5SkWarSv/xCP1+D91eD0fHR1IdyvmrZtXQarbQWFiEu7GBequNrNnAUaeuxqqhAAm+mqmBulgVU2VDyYaTNDC2DYQmBd0zNAv6eXPtLJCaXGMV4ZC+qwQg+DyZ2VjJi0/GQK8voElCCcpeX5K4BG0JBPM7WFk+mqgqdfrCO74rczDvSdQR+P0EY8pKQtdxMD8/DwLodZIpZGBTQl+1Cd04tPKHSJTrydGJUVixUg/JG8gKtRao2nXO8Qny7m30D3cxGRxg3t5D93AXu/v7OOh1RXL28js/wWt/9d8CjQayYBmZswJeVmr2kFt9ac+hSZnHTIHclKgv1w3amFuGBdey0OSaIVXzFvxc6rOl+oDi94rEwyp5KjhQNSeBRduLXAHSWWl/kaZ8Vsv5slxveG83bnyIP/7hDwKgf+/99/Gtb30Lly5dkjGlpRTDcCwJLUpwU8J/VmwyDaKr+eNx8t6z4wol4S60gFLC/atSgV4F0PVayeeP4KIoZZB8FwSVSrdZEdzX5z0m1DWJyrRtcPzxuTYtVyqy6iSzUNrdpA1OgWg0UvLtCSWoVbWweDgbSg6fDx/jcgJsJ37UX5/m+krciQbZtIIMfXYJtBEc4I+2WNGxoa4c47+rHrw6PhDCLsFg9v1wiG4UY6cw0Wx34LdbQLMlPtlUIfPHhzJW3ME+jN072Lx9G/17nwGjLtqdDmobl1FbXEI9CNCtd5D6tJ9wYI5IlqK3ubIlO6nW5l7PUrEXfZS4fxXQoEIMqtrQ6A6SPX4Zo8t6UTn+WZ2oiTY6HtVV0rwmgpYCbtdqWFlZkaiS8a20EWlRtKyJE0zCWAgplKINarSbKvcZQiC3FKgv6jKpgNKM50gak7W2zFFQCc4SwnGO3KCBiiInc//MWJXf6+WswMyRxSH6W3dxdLAneyc+w1zbVq++gaU3vo+cz7bJevaGKP7AyJGmat0koTFMcwyGQ+weDYR8R4JDq0UyllIi8owEBmP8PBP7IcaEkj8ogNFwhL3DQ9x/uC1xDYmB853Wybqi95TVPc/j8ahW7npWz3xz/l59NjVhXgNgHANcq1iB/vDhQ4m7CaDPzc0pef6pvEYVuD1r3/m0liWALnYJJxvSU+euJz9X7iNLUjk/qbaWpb2LrmQvifiZSYK9sj+TYwXAUwRbWgvJ/ovWN6WVEcmGuhKV503iWCnG0SaLlj2yr1H7DI/kQpI8KmQavec9K1czKz76vKNOf79ue61CwfPyvhh76DmFylS8BpHmnspPTud+9LVO75ufdr2pUSAp61K8xEQQqX1gWmsg5d7JNDGxx4itUE7TiBuwE6UcmdRISM7QH+T4f39h448fbSEO9/Bf/KfLePO1FSzNtaTyV+TNj3uIP7uDX/7N3+Dwzm00Vhbxo3/1r9C4fh15vaH2NhaV1dQexS7GQnbl3J5z/yEl3yastK6qebnfTaMT5QsOmB6toyYhcomZ1fxJ5aoTlQ+tJCoNqVpFzGVkrJXrQ9lYNonfDdqx1YWsMRkOMeQ8OlQS7rSQ4h6E38NL0/sPOa3OK5frjbxVjm/5v8zvzDkXGEUT2cMx39lPQtn/BI06Vq5cwuLSEoI6ldpm50hOSsAqG3YNoOuxoOcK9iP3oFLVzcKRUspdA+l6zDDW5Z5BilH4bFVUP/U44rk0+UuTWISQVSo56ft9nrklK5QSGtfoR5/cw8H2nlxrPfdRs334fiCWI9zLqAr00g5I5FCUMpfY9RllsRz3p7RAkRdXfG1vOjsHXH1Gqs9R9VmaJi/Jc0wOqa7rqlhEcGyc2FxU32fsXGIPynlM2btJtl7ugXlRxgaKOOdQnfMFvC4q0J/RqM8BoMt4J5nRsySWtjxiHWoejWhxyCIeUXJSKgUyv2EohWZie4M6KcblxKEsGKzxALWtO/jw3/xvePSrD5BNDPzgX/9rLP7sZzisB/jv/4f/Ef/L//Q/v4CRcXHKl6UFLgD0l6UnvoTreNkB9Kr3SLUCXbOiqwGPDggk7pqq4DkBHaoBUqVyuHr8WRvGaWBTf8/znLugHCvBYgnWuBzrJKjyHJYFmUBlGXVpVj3Z4uL7XAJCIrhYgiWs+hbGbxYj6G4BwwGy7g6So3s4PjhAd/8Buvt3ZcNW2Ab8Rk3Jz65cQbC4IR6mRvsS4DYkSI1T+hKr4MAxHAmGRCa1BMFVm2tZfeUZq9tCJzc1aC7vlzLaKkQqAfQyYac2eAYSytNXNmvTfVj9tw42pwHK6U2UHht60z8NUupzPg3U1I/k9Lmrge80eF19jKfHpx4rszZ8jwXvJSj/tOBW35e+/ucKhK0Ima0A9CD24aRqTNppACO3kRUFBpaDhIkfExjWCnDTbBoZXGsI2zJQTyMsjY4FwM7392FtPhI/vm7vEP3+oUqmeTbMZoClpSU0Ll9DfW0Dtfl5GME6DKcp1ceptYYM9PxjkNtEmhuIkgiDZCgbo0YzQKujKolZHZ9l3HDRm1B5sBGAjEYDpNFEyUhaJmxtAVFCStJGFXCxmrzT406r9Op5RPdHdQycjO/KZkv/fXp+mB6f04CHPn4aMJFk2wxlg1lj5mQTweQDN3ji4WwpAJ3e3o6v5hrDVAQYdXOysZXro89kljwGoMv7hapKk0onx4dB4s9zzp3VhNBZc2cmXnoK1Pcp5V8mWmN6OAtIYCETQNGAm4doxAdIej3s3/wn3Pnl/66q59wmanPreO/730dUW0XkdARMoXQlK4QIko4SB4blo9ZsYri+jLQWwDUstDJLrC6KnSPg72+g++vfIPr972F//LFUQ9B72qs7yEwTvuWhDhfJeIxDjDCghzPlc2tt1JZWsX7tGsz/+j+B+c51mIGP0fIccj+QOdTPOV6VF3RBv1EZywlSKP9euztEba+HyXiMwopguKo6Slf8VNea6nNeTTIxtTttgTI9f+WUf9OypImSnuZ9do+P0TvuyrNEKTxWofOZdYO6JMVYSRZSiUAq5B049ZZUOvJHpBop527UkI18WD4lKyLklOS3bRh37yH67QfY/Id/QPPvP0Dj4/snVU6UhK93OsjpIzg3B7PRBG5+iuzoGBmrsuxCgPRhaw473/sJXvkXP8M8SQrfuyIJucTxMHYDGcviGc6cRxQh83KkXi6fzcI+th/dx29+8xu85jTQMZWnO6s0+ZyIh3BQRxTHImu/tflIyGac19hjHD+NRl0kTlkBWPM9kXFVz5IyGJC1ktVdZRUapXcJgBx2j7GfDBA061iaX8RaawU1vwbTCxAFTQG70GpiuDAn4DQtB0zaaBBADw20opLwwq8pmWqxVyAr8wwxPdxIFiKGTtyZz78kpVJJWjFJb8QjsT2YEGw82FfSuqxG7Sov83g8EQ/v6fnKarvw20qVoLpGkhSgJQTZDEwAz3U6qHvKl76gokMJoBOGJiQu5+ZN6ZjFpeSAqt5O8pr4vTK54wdtmIyRkhD97Y8xGXaFALDq7mNv+wG2tzcx7B+h2Wxg7bXv4/rP/juRwEdzA5l3iRbqsul1zaHELKEVIDE9+f6Q9gaS9GB0oyJLEgy8jNXqqcyOtsQqollC8wFFbTRYkc3fATtLYFN9Rfx9OW+qubOaXNXrB//28cc38EepQH+I97/7Ht5991288sorQlhQFaRMupZtLzJDpwTRs2KFWXHCdN89uSadZu+0hHvZHVJhL+tIKeHO63qZJNzlOiuSwlJNVCYrNTDGGFbIMJWq3Goc9nX7vXC4LhZq7XAU6ZDPkufVUGu0UGs0hEgkdk9Zhv7hoaj9qApA1RqiVFVmkUueZBkeqGT1xevP0wJ6btUAMNdjzie0jbl37x7efPNNAX0J/jK5rpPlOibQz0d1XtDzAVPSTmkhst/r4bPjI1k3a80aOssdWeNbRgyvvylxQPTgFsJbv5PvNiZjdGoBLl25AvvS60BzHmQobbpthF4dgefDH8USs1VfJ9V1VcndKpCnaKwnak/Vz1ZleyW5/RxdoAGDahWoVlQgaCn2UrWaxIaWcMEVmZYLZxSpiv8kocqLJ8dwX+2S2CRqa7MeCGWoph6a02tNSQyzFJDmxw5cvVjLoYTfCyTOCIWZwswT1JI+Dvd2cPBwE8PP7ouccXv5Elauvy+KO8XcAsLmHFzfh0Hbq0RdNzXExolSltg7HsNyA1y7dg2WzYr3TGyCPIPrGrMFlMeltH9pU1NAlI+6vQGGYSzjq92iBzoTxBevP7UF9LNctVTgeBQPcMYgYSixAH+0BzoVALUEeBVErMb2VbLMea+NsajEMlOTuQIiH39p9UBZZ0vbLD3PnOQ6SkCbxxCQ5f6Mz5xFlS3mnzy1H2DMr9jtmjOsbNYkZ1cB1OMoEgsptgnHqiJwWQgsU0B0RRxVe1BZr0ovZ33ler6r7snP2zbnOU63v5bO1p7R/D72B8kQWomJ8UcVsKzGYzPn5Qq4eZ5rIYAem6p93NiAH6ocZ1ZvIqs15PexNRIAndfRiOqwXhIAnaqFJPTwGhkrc485GU/A/ud70r5U2SzzC3pdk3FXqpCcKK6p0hwBtUlaavh1BD7BZF/6hBY19EAfdnvyb86ltP3jusnYmgpYahb+cgF09fWnaoc6vmVbcO2lAhj3mhz/bC/+WywJy+eCezKOOclzVCTgz9oHnGeMnecYrmqkS5B29vDmHRxsKQC9UXio275cD4XQSE62bEvyzUphhrwKZcloGMw9qfWR6yftG/linic1/DMVPadzSJoUoNtOt8N0fkTl/likodqvNI8pv1+VaMhnJTetcjOWy+sugXNSBqhYw/moJIsoFValzmLnFpzoFPg/Tzue95gLAP0ZLXUuAB2Sw5Z1hCqDgSN5Zdun/aBSc0o4osviFGIbFwD6eUfoxXEXAPo3eAy8VAD6c3ignwVknQVKVYNuCV4qwZoO2KqBG89fDXz1Z/R5qt9/AmJVvNfPAoxyAkKG8kvSfEo5JxO3RrlRYIBRJuX19wqDP1fscSXpruh0co1SmWjCSULUu1vIDw8w3L6Lo62b2N/bw+B4C/FoV45pL85haW1FGOd5YxF50BGmY1pbQW5T9q1AmnusdRPAhzKoaiNUIGObnAR9aiOuGKEKjHusHcXHveJzc+IgMxtAT4Wp/zijfRowPNnIVcDFWf0w3b/TfVE9r+7np42J6n1V+5+/V5M1021QBR2mPzd9b9Vjq2P4rM1hdfxOH3+e6SyrAOh+5MHNVOLEIoCeWVIjO7QJoJsoLANh00TKjFaRwCx6QvIggL46Vv6MGAxgHx4gZwXn4S4Odh9J4N9LQkzMXBh/9VeuorPxCpZXVmDPvQq7sQibQBKWkBWe9D/l3xN60OYpUitDo9lAveHBrxnyHpP9KBSzXaSTk1i+J56MpJpDNk0MasvMm5J510kutaM/TfApyJwVJ7qPxTOu8hzrcfHE+K7MD9Nzy3nG5NPO+6yxOLN/WeVzXgC9lGyWe84TFGUVpUHAmR70IsOsAHTZTFieJBlnjdHPO3emlCNVWR4ESX4KoNvCORcAPSegSIAyG6Mx2RMp8L1PfoWHv/63yj+7NofW8hV86zvfQUwA3W4rSb2cDtmKVTrJPFhODUGjgd7KIvJGDZ5po8GxTgDxk3sw/9f/G7d+8wHGd+7g0vGx8rMOXARtH+bqKszldZi1DortbRxv30b/eFs2uF0aT3s1zC8uwvsv/xqNn/wAratXEa0sIXRMSQ51zIZsKtU8qu05GLSrJIzVHcLb7QqDPjPGgK2kzfXmcNbaVCUGyd/PAaAn9I0rk8FSOSVErBwj8ejuCugbhpFShrBtdBaXpCKdVWiFFwhBQ0gabk0q0H1WfQZ19X+zBjNtQAp3Ob/QhIFJi49vIvzFL3HzF7/Awq9vYvHu7snzRn9e9knItd91xbMXhz0U9KLn2pJHmMQTHNUauPfme7j+459g+a++j+Rn78IJAuR+DSEJHkKwIFiQowhDpH6O1M0RZzHsPMLB7hZ+//vfY43VG4lKzDVaLXgEwwlAuT5G4zGOjg6lWpjrZhSFqHmeSDQuLS1iZXlJ5jFWy9BmQlW4GbBJ2CHoGEcYUR2BieluVxLblDs352tozncw357DUm1BKtE5r/YNVf1eNBuYLC8i8AK4du20Ap0AuiooUT4GZb9Fbn4CoKeG8kAmx03hr0wAZLCZnGeyIk+Rj/viOTk8OsJwa1Nd2/Exwq6q3mW1j++4Ai4wKcMf/h7aKQrXkM2mBolFWpiEJZIUmBQ1DGmTdquFhl9Tc0SlAp0AOs+vxucpgE4pWlagy3nRQF64ynbBawpZJ4nGGOzcFADdyifYCI5wuLeJne0tHB/tyDUtX30Pl//iv0GNFYXtK8iCy4I/WxjCMUbynZFdEwBd/W4jFZKe8gZVjh0ZgrwrADr/fQqg20ChKuqpjhNrAL1IYaeJAEms5o0TVS1SBdD12sz37969gxs3PsKD+/fx7jvv4p133sHly5clmafB3jxPVQI9y0FvyOkkWDVWmLXuT88N0+uR+vfXA0DXxNlZALpU8VfA9Znr5Nfkzdw2UZQ2AWmqVKwEfPAbYrFBUpOMXY7TKBJpU6nCugDQX7oRUI3f+bueS7gWE2gjyE3CM+c87YuqYwPejCRxSVQ7sWqogE4kMMW00QBGSYL7gz7uP3wo9p5vvPOGkJ+aVC7rb+Lu3bvY++M/Y/Txb4Q0dXl5SUhjjhCUlgCnJvPWtj+HiVuDbVmoTzLYU+DylwWgy3if2hvymeAaQ8Ubth3bsAqgq4XJxGQSKtuStIDr+WKpQWKdyLZb3K/PGjafH0C3ihTNfIRoPMTkqIv00Q72dnbRG6dIg0W8+53vYPFb7yC7/Cp6R0ewDVeecfZ/ajoIMwgQu3s0RG44UoFOAF3hBIXEPhaJMiTT0WtWiLMkQdoSpwxGY1F44viqUQmIzIKL15/cAvrZ1eCOBgj5fwLFfKbv378v45Hj8gc/+IHkYjje+BkdS+jnWq/9/JsA12WF83kucBpAP9m/zaClMKdE4qKKFNSeWMca+plS4HpZLOGYMB2lSkQVKpK4aI+lFBMV6ZOqDmwPErgIlvJZ4vGaTEDiIOMdjl8q+ch45f5d4jAlC39WsYRcZ5nDe1EAum5jHacx9q1W9DIG5g/7hPHyqc/74wU8+lr1+Xi9QrzWCo3n6MyvKoAuFhdQZF6+2IbM14xHY1HEESUc/pQe8rovFTFDzb+ifCUFAUrdi8Cl5Gxo7zaJ5TgSOIQINRxi1OthcNxTY9Oy4ZqWfC/3JbQJlCm/EhJrxZPqmJKx9QIr0NXXq/191c+c3/vrX/9a1uKf//znsoek9SafkfX1dbX/LEmiJ21TtpGec+T+nkO55RzD7+SQKoD+4OPb2N/clWegkbuoOwEC34dZVqDTbszyFVld7pVV52oTCNNUADqz2CR585XCQUIVu6nXrHvRz5Dus+l1v3qKaQBdO8bIOUpTO3kWxV5U5bziLJTMtuwnXEPUdHgfVOFk4Rsr0rW1oJWZ8NMnr/t52vWsYy8A9Ge04gWA/kUMs4tzfI4WuADQP0fjfdU/+jIB6Drg122qAv4KB10YiU+2eBUgrf51OrCeBWiedfx5jq0GKuc5ntfDRVelak89fXQwpf2X1RZGJcUoDyMyQkzWE9zi30wmpU/lUBnoUQ7JGPYQPLqL4d4ejgig73yK4XCANBvCdiLZpDVX19Ba3xCwZxIsIXTbEoCG9sIJ+49etgKd036aGxthARcCpOrrPu0IgbnK9/Vyr0FL7e+uqvTULSuvRfVSJALyEDPDfy6ZaN1v02C4DqhmjYlpEPTxcXYKnD4r+JwG5J8I1ipvnEUCqJ7jPOP3WeNrVns8bW5K6H1Z9qeXGrAzFeQ6Gb2M1dhk9blspE0gDQh0quReTl89SnPlOeqUFiYbOM1gR6kAS0l/E6P9T6WKc3Cwi7B/JEATpYuZsFtcXIK//iacpQ2YnXkk9ctSRUyg4ghNTFI13gPPQ6vZQM13YZuZVP3lBGNsAqpMDidIolDJEIcTgNWBAqBTmrS8e8pDPZH9KkegEELKUVhWkJxVwfu0Pp6eQ85q96eNyenPzBpjZwEp8llWcp8TQK+SCliBnqexbOIIoJtlZTpNIriZ4HNvWiRXqI3n84zVs46vPocx7QHKZF8jMuFwCBk5Qm8iyhYkCuUGgSwTLhUJBlvobW3h4NY/YfvDv1Og29wr6LzyLl574w0k9VWEdluShKwEyq2y8iGrw7PrCJoN9Oc7KGo1+LaDIIKqdv7th8Df/Bvcv/kJooM9rKYKyJrULHTnXHjz83AWV4B6C4PtbXQePkTr4EDGTz+1kNlMutYx/OufIvjpj7H2vfeRX7uMyHNEGr2OBixu1/gMlUzswiykUonEEKs3QrBzjAmroPIhMpPPWGWeLJn4ApJz7JeVxgrEPZVZLMVAnhyC5anIHo9KchYBfSYUeJ8EWVj9TlnCfn+AERMcUQTL9cTqg0l8vz0vc3TKakfeDWW9PQ9+o6U86EgusOag3DgmMPI+Up7jV79F+P/8O3z0y19i7tYDLO735Tl91LYQLTawvLKKI4uWEVzvgMU7+7DGEaw0w8JgQr1HdP0Gbq++hVe/813M/+yHCP/zv4TPqvWggchh1TYJZOQdFDT1RRKkSNxUpPZcM0X3aB8f3fgQre4Y9ihEmudoL3QQ1AJJlI+iVBLonLP2dncwHk8k6dNptyRxsby4KNLtAtxxs10STWybsq5KupbS70eHBzjYP5BqTwG0agEa83UEjQA1r4a60xJiGqkdfTjShqg3kCwtoVlvwPMpvezLuPITA0Fczkick2UZVdXnORuKsQQ39cpZ5YRwwSS5Y6pqU5kjRwNJWh3v7WL37m2xPYjHIyCOhDzX9AM0KcvvujLnBr6qwIucDLkDuI4L2kPESSJJYJ045JzBxFaz0UCjXodfSukzUUX5UJmWRBq9vAeZbFWFfCEKE6mcF2YghD3+brp1UcqIozG6O3cRTgZwixhXaj30jvawt/UQR5ufiZRwZ+NNLH3nrzF35QqMhTeR1F8TCWq7iGBlinmQmT5yU5HDUlb9UMJWiDlqjWM84tJV3lBxiWHE5d8JmhCEZCTmIDYa6n6yGE4SiTRywnkzVR6FWl5SvjPPJHnMdvrkk5u4efMmtrY28a233sLb33obV69ekUoYLW/K5LH8Lh8upQ2nFJTOimum14RZa4865qsPoHM+1IkzHdszuchnT1egf1MAdE4LlCPk/Y7GE1nv6qyurTVhizoP1UIsRKzwG46E7CEy7QKgayl/VQHEl4z9E3Kseufi9edpgSoYrsc31xnO2RzffCkVFOX1QU2t+gAAIABJREFUqqtbRX2HsTfJ0wQYSm/UatUmOzzKDHi018hz7O/uCEHMSEK8vjaPBisnoy4mW59ItXt35x4w2sfG+jrWX7mM1vwC4HlIrA4yM5BxNbDnERmexONBzjroaXSZqecnh5AcdbIUVMvLTz9fPVM5RZ+7EzSBoEpI4Ic5D7Oqj8Ad21Cqy0sbHUnuF4Yizx0eIc1yAcP+f/betEey80oTe+4a+5J7Ze2sKlaRFCWKIkVSCyV1a1oz9jRkYGzDX/zBQMOADcxXA4b/wRj+4B5jYGDgAQaNcRuDHsDjWeye7pZ6Wmq1RFGURFJNFllkFWvJPSMjY4+7G8953zfiZlRWVZbIEhdlAFEVEXnjxr3ves55znmeel35xWqNZtLu3ZcxO0PM+yH9aVLCkEqZrBB6TSeDkkM5M4bmHVLFM2WYjCnarwqYiDzC2p07ArDyes6dP48zj1/E8uULGLOviwtwi/NiX4QUbUstsVVavTFS25dkP9oUQp/PGEE8Fl/Ioa8XB/I9doJX8KVNBqMxipW62AEF30NBU/EfudGPDzzQAmb+zia4kN2B4DnnGAF02pl8PPHEEzh37pxiAGgo+zK/BojdkmO4eVBsIn8xKkEwlxCuabDzMgrqtar0ZSGG2gzUTiByCgJiK8aDyXXR7vcduATIKONAQE9XlguoSeasKEZIim4NoIsv4TooCLtDWRJHOQ/IgEUad6nk1kmFfpbA0cnbs8DYYT7wowTQBcjV92ZotNlE/Jz3JGxOTEKljjvnUEFLps1UUx/ol18D3Py0Auh0WljZq9SuMoRBKPEathv9YpEQ8X2VfECb2CWgTukZlWSgnno9M36uALIqSSMNmcTLhCBVUDTu9THY70oFOvuNADoTeCW+waTwTxCATt+B7cD7N+wFlI179dVXcefOHXznO98RVhjaARxXXNu5fxngPG/rGpYENX0fne0WscBKF6GsvXsdrY0tWZ9qqY2K56NYKMJmUQP70nMkFqAylVmBrvZ8SbHRex//5JiCFVWPfmA9nWy7k2P0EmXuU7MXzm7PsiboWImK8VGKTu3JHAfG1pWRpIvZJO6uwXwp6tB4AyuTZT0kc4xJ3OF7jiXuramNwoQf/qPdEI8B9Ae05zGA/tEOuOOzPXQLHAPoD91kn50vfJIAdDHf76r+NDa9Bs8Npc9MBflsjxwGnt8L/DFGR97wuF926CwQazJh7zUq8tfCujpSocs5tNPC10Z2Q86l3qngiGj3qPduEkjGHAP2JWaViwZ0inQ8FPAj2tmB987baO/soL17B4P922KYFasOqgs+avPz8JdW4S0sC3Vsr3QCfW9OLntozSFi7i+plFNW8BJCz1ChlnocSXUrMz/VdU+l7JStpqnwjEKRDtRNow6qol49cnR/phKT4QyCZJomerYdZ8Hj2b41/TF7nHl/LypUNdxywRv92hw/O17ud2z+XLMBnPx4yQd5DgPF8/d2mLP4IGD1qCtTaPsIbKVj5RHs0Q6rTzBPGAVo6Op+E/0gvlPVpxH7S8apkN4qJ8dy4VhKR90N1oDuO2jt7GB85wNEm7fFaSpHIaqOrYJY555E8dR5FE6sIlx5CnZtAfBLWEMDfVqpKbBQaaBeq6DkOnBY5c6xzkx835cM0DgcIxwNJTs3i0KZK5LhTnYlEwzWWcR5x0Lmm9Y3UoEC3Wqa8m62v0yb5vvrXv1wGKBxv/F7WB/n+/Cwa8kHZ9R6QdlzpXd2FAp35c8YRDWcAugHNNAVgC7XTg30+wTUZ+fjUddOfm9kJWBwwM4s1EekuyTInGBQ7GrKLyo3KiplP+ihsn8brevXsfPeK2i99z0J8JRPXMH8xZdEW9gA6AzijAoBYk/pg1WSOipeDaVaDb1aBSCA7njwhjGi9Q2EP3oV6R/+EdprG0hHfTRsVQG+3/Cxfrqq9MaqNcR+SQJhl66v49xWW9EyoojULUkA5fpXPw//5Rdw8eWXgaevIKmWkbCqKS7CyhSAHntq/ackQuQqTTGvM0B5Yw9j6rdFXYQYKWcvp22Wb2dZ943OtAks6PGbHz+TtUgH0sgiwqQFOa+o1KlABccDqxVFA7zTEzpTOu794UiqS5j4UmkuKs1zxwGpw1lZQk30Yq0mSTHVuWWguiJrh2uN4aX7Qndv/8cfY/zv/gy/euUVNNa2sdgPJGhw9fEGBldO4uzly2jVfQxYRd0f4uRfvYVkYxdWp4eLOwMU0gw9v4Zr9cdw+tJl1L/5PEb/zd9FdXERVqWOseNLFYMXWHDHKnkrKkUIPVXhXHAzdDstvH3tbfgbLVi9gYz+5vI8iuWSzJud1r4ElFtM+umqgEWd97UwL4GLuUYDlVJRSQaQCllXyyg91EjaqrW7IyA617pKqSwB0Sb10itcI7nZUBqhAFtYaBwM7aLQxGalMpK5BVX5XWvCK9bUuhyTdUEHNXO6XCYgwWNChywGym6SYKOw+GTwbAWIsU/Hw75o3e/tbGPz5g251iQYiyaqVI+XSqj5imKUIQbqgrN/Qj8VAN3YJ0GoAoZ8b3T62E5Ci1sswmU1PG0WCYqoIM5BAJ3gubIVMtHR08lXBN5tRwVe/ZIEaMbjEdrbdxCORyjZMS5UBhh2WthZv4Xda79EseCjsnQe1ce/htUnnoC98jSC2hMoFFy4aaL2C5lAvAEFoEtQRGMh1ObTiDVcu6M0+WiPWOTGVIk7GQjscyvyEaGmWBmiAF4wlHEVUwPdVBFpdh5+PmZgVSd2vf3223jvvfewu7ODxy9dxOXLlyVgXvB8pXvO/UxX8jNhw0iP5Per+9k1edvnMDt0un9MV4VPK4W7AQvz6yDnLMd9HkDP76lHtYc+bceNWAXjKOC03xtIlSxBv1KlCpdrCvcGy8ag28Wg1xWKVFnzZwD0A4FEbZsLheExgP4bGxIc16ZylXuxCairvbgj9gb/TuCXiWysouZxBG6MraUqpVXwOQ860c7tWg4KlSr8LMXo9i1hmrFHPSwnA1iui2F7Ha0bv5SKZMtL0Fgsy55XW16FX23IOUdZAzHKimkF84gST6pGPdH7NhqmqslMUursEFK07dNjpn8/SAF/wP59iF4wfptcgwb8uB7TP+C9sf2mtLeGXckRm7nX6wuoybajf0J7h4koAp5PMIDDgIm7P+u4VQzdinyvFnVRSgN5XUk6kgymLHbuNfT0mUynGJ4EQMpssUG2125h64Or0s+LCzVcPL+CyqlT8BYuICssC6tRkLkYxZbYG90gg+WXQDpwJgQSdJI5H42EMYd7SxqORfKKD79YEHaDURBiYXlVUUML5fGjoaJ9iG78VB9qQC2Ou3z8gX3EZJjr169LcgTfcy4tLCyI38InX3M95zptziOgY6jsWD74naM+TDKtmQtqbnIOTtLEJ6A5ZyATYyU+oQe8qjhXITmTpCOVwK4L31NgJ9cPc15Zd+IEcRhJsmVEZhS9toVxJOegTnWlXBGmKVNVTwBdANU4VuMwS+BpyuTZGMxh/rVc7iMCDQ14zt/I0+sbAF1kLzQVOf0/rs1m/TH2mLFXZm21Wb/5fv36aQXQRaLSokSRilVGoQKNTfIX24xPs+dxfMsYN5JPuUa5K17GoUyzXYJVyrBnAvpgv4Nht6+YWWxHEnhFJ1z7I2Y9NyGQj6sCnf4U9yb6T7wHrgnvv/8+6DPQ//7GN74hbUV/je1DX417GNcIkeDUc4jzxqwZ+fF61HXiYY7jGkH/jI/1d6+jvbUt87aeZShTPrFQgB2FEptmMrPonut4A7FxJkaIG2bYIzh3J9KKBsyeskuYOTT7f/6aTYwkvw6YzyS2QbYH250kUgtDWg54nezg+Zw+o4kGSLI7JS1pJzC9WtLeyAKrz01f19Pyag/Tlkc59hhAf0ArHQPoRxlGx8c8whY4BtAfYeN+0k/9SQLQTe5ZfrNU7ae2ONl8dQbhYcFC09aHGaYPAnUeBGTlzz1rsD/MuQ2Aru5HVYmIwc1qMf0jqQBXunqbVVkaGGFVlQHQy/wqg/dhiGGnjTbpWe/cRvbG6+jv7yMc7cPJOpifn8fiqTksnG7CYsVeuQa4RaVFVF7FsLgoTs4ATalAp3lTAqvG6MxrAJ06sgwUa+4baV9jFMk1q2tV1Damgko+0b2nAwbqKPXUwLt6TUomBqunNNH5eXM/ADLfF7NjIu/A3svByjtoxtHMOzqHXYe6V3VvJmP87jGrR66pHM3RhD/IGDxs/B52/mlwXFHfzzqb91t7DgDoMbX4VL/5KWtLdaWSTtbgnY5JBaz7KuGYlfuxkWZK24pQnAHQS1YL5XRNNHeTrTuIN5WmcLizjajbUVXDp69g/vR5rJw5i8Fjz0s1ul+pY92aQz9WWaJLtXlUy0UUWGlFCi6CRBpAZ/YuwRVSH4oDm8QC/tC58HPanqzAVJVXWofXJK5oCFmy7HNZ+obAMG+Uz46B2fk+6yCb4/PjNt839zt+9rj8+M6PSxMkVWBUJpUAHwZAZ5DG0gC6BG+EKUJVHzCxxVSgz46p2bH6oHV59n4MgM7+boz8CYA+LPUUgA4XKSqyahgA/c5bb2H32k/Qu/3XcjmNM5/HyhNfl7UuqZ7E2GtI0CkPoNcxh0qxiQIB9HIRVrGEIrPTewE612+g95c/Qvy//hFAwDgNUY4Hqtr4/DLS5y7J7wxTVpuncu6VN97Fwnu3FK2iV4NdUJVNrz11Gt6Lz+KZb30L2ZefARbmYREEHRGkpiMHpB7HXCqV6CGrfFnj2h2istFG0O1iGOxjnA4mY9Zk4h9oawNE6go0vQDfBXvIeNLLrQSzWG3u6LnAz02lMIMNWtOLFO6sahL6uJ1d9AdDpTlXqKBaqwv1OYO11AxnxZZTLGJl5QTmlk+jsHBOrttzAhSsDmIC6H/xAwz+7/8Xr//0p5jf3MPKmJUHPnrfegr2y1/E8nPPIT2/iqzoAq027H/2b7D52hvofHALF7Z7YH15v1DHu5VzWD51GtVvPIfwv/19NEndXalhaPtyPj+w4BFAd21EhRCRqygXfSdFp7OLq9euwr69BWcwgl/w0ViaF1rAEXUp1zZw584aqF3OnmLV+YmVFSzMz0mAg4CtR831KIJDoFnbIcNBH/v7bVXN1evK3sYg2tLiEuaZdFApwwKB5yGGgxHCMfPQXFh+EXGhLpU7iV/AuNaQQFJjfgmN+RW1Fie2PFXfTnW5JvzjdO4d9qn2IjV9bR5AJ9gfBSNJsBsP+gi6+wLKBIM+0mAkwaqipTQn+SCzjQHQR06E0FKBYOqss7+51nKci3Z5FMk1871PsEGPJbaf0T03GuhmfBJA5yPJIqSZ1sHLAeixVwSrHKiN2dldF5Cm4qa4WB0iHHSws3YTt9/8iWgqes2TcE8/h0tf/CK8U1/EqPYESqUifJLSGqpTqT4nHbvSQZNKCFoshwHoZN0wADpldjSAnmQewowAegY3HE8AdNpE3BM5P7kGM2jMINjeflvYDNjOpGJcW1uTINiZ06dw9swZRcVYrUkQjNX7TP6QAJg8pyvsbMB1dl8xwbL72RNmvc3Hlz+tAPr0XrQ/YFlgxQ7XYAYXDYXqowqm38+e+k3/jQB6rDVogyASlgi2QaFUgSMAeoIkjAUspXwD54WyVYXvSdtsuUQ6gfLU3DwG0H+zvWnmL8cxxy73MvMZbQ2uIdyLOd8JkBoQXRiH2M9aJ9jYBwdAH0oxOT4y6swSxGrvCVU3AfTxjbfFLm+tv4/9tbdkLT996TQee+q8+JykCKfcGM8b2fNIbKW1SwCdkktS15UOYEOt45P1yXh+M9jybwJAN36QsaMNAMH111Twc79KElW9LxTvSSqsO9zD+Rnn0cLCoqwnigCOnulBebHcKn3XYHkYAD3JLAQpaW5V5aWbqUSXcNBFd+sm3nnnHQy6u5irOnj6hRfQvPAsstppSYwbpS76QSJgyyjz4JdrkvhgkYpbV+bZSSD+HF33jMwp2s9j9TATuwign33sktgBtGmOKdw/3Nw389GMLVOZzPcEWznf+D/HHRPoOC5pLzJhg/NPKM+17ZJP5L+Xz3jfq81JK0x8hwMsjkyEV/YQwaEgRw9Pc1P2UWHKcWVN4vWScUpAcyl+UBrrTGynnRaJfRip5ELStwtWrxYBMV/1fCsVy6jUyJTiil9B3Wrap6JTTeYlKwMF/dRedLC2dDZOZ+7/Ue35szaYaUf2jSRLjsdKwz1JpP+4xpjrNmt4fl1WzaWo6Q+L89yrPz/VADrrdpmUSvkvGRs6cda2le/AceWpJNf8YzY1SUZCvsCK44uxIskKpGMNkaYigB4MR2LviK+m44p0k/iej0n4UVcWz8ZqpO8eMYW7YqpS7cExRH+BADp9B44lyjvQH+U6TeYKIz/C/8+cOTNhreD3TeKdSUT4cKvYvb9NINnwid555zpa65uKwj1JBEDn7zsaQHc9F4UymXEU/blFPXTG4UTmS80BJlUgUa9jSmIFinmPT2PfmPmSj3mZv5k4nUk4MvPVMEeYxEKHMhMlyoPRx+K4UPusSRWV3xOZVHUtIV8zYkPfzPMlKY1jLKZfqJk5GUvhg2xrrskq+Igb/hhAf0CDHgPoH/GIOz7dw7bAMYD+sC32GTr+EwOgc2PTBtLdYOHhALoBsvLGs3k9a1Ab7aLZzw873mzeYmgdQqU5+7nZ2I9yblK/ZgkzMkmN7SAlXREdGKlKE54jEGQXrSmpQA8FNGcGeTEdCgUcgS03GQLBCFGvi/2Nm9ja2MD+5gbiTRV0pj1ZKnniUC+snkB9lWBDBYlbQkRKUgJMbg2Bqwz+2K4gszxliJGCVf9+IQ5EF1kZmIo+WAwPGkSTtjEUplMAXVkmxgTOOUFS3aUe01esjDlY5Zp3nPLGrWn72WoDNXQOOlvm/WxW5mHnNt+fdWrud6wYT7qy5+4xq+7xMMd31lg/4DTMAO7musz573fs7P3fb5mKURDafOkD0f4xmkShprO14GcaTKeTESrhAQnOOKxWJB2ug7HFIFMm2rKRDtwUsi4KyS7iIITfbcHe3xWnYLx2E8PtDaEQtqs1VJpzmF9agnXhKdRWT6M+v4R25SRitwjHLaDaOCsVr8KFEKixRz5C6vKywm88pHYg6UkjoUH0WfnqevB1/SDvPw+gM4qkggJT6nYBnTUlFR0sBspmx5gJypm+uB+APutwz/bb7HiYPfes050fQ7NjIX9u21PBiCNVoLMJzFyJVQX6/QB0Rat1dwDxo1g7h3Y0qUBvDsvwY2YKJxhWWsgcrjueaCRLBfqog2rrA9z65S+x+/6PMdz6sTjejfPPY/7Jb0vwIq2cROg1EVKPmiCqp3Sa560F1Ipz8Op19Cs+skIBBZ5zv4PWtWvofu+v4f7hv4A7DlU1ajoQukHv2ctw/rNvwFlaFr3tYQR09/fR/Ld/hvoPfoJkNESEMlK7KEDYT544heJXv4yv/N3vIH7xS8DSIuzUgT0glGghcy0kHsdchpCV9p6qSCp1h2hsdTDuKQA9yAHoKualA1F6j9Sc0YqZxARMTUBLsxKoRfYggE4K99BS+ssSTNCOKq9OADytGRoSRGd1RRij1x9gr91GdxQofdBaHYVaQwLPkljlelhYXMTyynksrz6tQBpnDNvtIhuNYP35X2P4r/8UV1/5KRa297E8SuHaHt743AKGX7yAK889h/oLT6Nwahl2lAD/5F/i9k9ew971G7jc6qOYAV2vgnerJ7F08hRK3/wSev/9d7G0sgK7XEcfBfheAeWRhdLIAheCqBghpoY3g3Z2hP39HVx97yrc25vwRxHKlTK8egnjKMB+ex/rG5vY3W2JLh/pyM+cOSsAer1eU0k5bC/bQkKpFDZrmqI/6KPdaqG915IgdsH30WjUZc8lQMrxQ1CqxH160MegP0AnSiVYbguAXpMeS2wXoV8R+rvm6iqap05Lf8cE1w01ptC+KDDd4zql5y/1TW2LZ1HIsOwBEvBXYBkTYBioEW3NiDSZkQBqg+4+Rt22Yu9gQJcMHraFsuuirGkVE4c6b5TsYPKcqnjks1ypCHU5q0kYVBUKRmrw6oAp55sC0HkVUoQge778XYIjeljqJBDHlxuS66ROeZCkEmTe29uXdq75Ni6XI8SjAfbWPsCdn/+lYuWpziE7eRlPvfACvLNfwKB5SQJyRasML9WadDrRS9omVwEpFPgq+ovUDnUYbVotIxWBmk4wTS2kZMagXAITKEKle2kAdNpCYRSjN1BVjGsb69jY2pTgV6/blyA574eMBo16DY1GE4tzCzhz5jROrp7EfJO0zJ6A54ZaOG/PPMiuydseh9kAas+ZWgOfRgA9vy+aO+F9sb35t7w25KMKpt/PnvpN/23MMUc/IUnhuYo6k0FXzydQrlgNRpTiID1uEEgCkGIaMRTuhllzkrY7ZYeiZo+WbPlN39dv6+9xzBq7knuwaLbqilNWrbKCmmsOg+eke2ayINdd8z1TjS60taTD1Rq7cUpWDwejMBAplDmXdn2KdG8bw3ffkOB8v7uHciGVczZPraJ6+oRio3EKYouLPm1K0FnpibtpEa5dAAPkcTqaJE0/qO9MZausbQcOPvhu+ieVyPswD9Mext9nQhN9Dwb5FSNMUwGVDN5zlDu27Om9bleScfho1OuSqEB7ThJIuZ8eAB7vf0UhqpKMLg+biZAaGEwHcDNSCVsoxtQkJxOWTQV6CdAzwatnxRK0d7MQXrAvgErn9gewd9bFV1r+3Jcxd+kZ0fxN3DKGMYShILCK8Mt1scMym96QrSix+XuEPJgEl2ofTgOjb1+9inEY4tKVJ7UuvGjRPExzHx870wKHxQvyVemi950kEy1wzifRatYAIt8bcDUPGBlq8PsVa8x2xuTYAzEFxSAoGJb4virWlC9xEDtTEmodScz2PF/Gm8gVMXleNItiZLxWJmhGoVCxi41J2nbtc4hONe1Ansv1xGYUFh/K/jDhjWxWWj6K7TIcjwR4L1spCjop9OPcy2fjTjKdNa04r4v9yHXXSBoZiYh8DMD0pQH0eI7ZhKejTKJPK4CumDa47ujkPGE1UIkXXOcEcNUSANIOhvLAxCcm/6tdQ71VDgX7J4kS2CIj4ABhgm67jX6niyRUjAfi05L5S4OlWvnqEwGgSxK9Xm+ZJPfaa6/Jk3sWmVKuXLkie7JJrGHinCRJFgqKraxclvbLjzHep4lJHmVcPewxIr+l+2j9nXfQWl+X8V9PQ1RdW5jIvCyAyyR9n6w4ZGtT8otcJ2S+jENE40gl4IeR0PCLtMhwF1Z/Y9LHKg6vGcs0qJ6Peal75ZPrkolPTQ0GYSDQa1ZSriBszslaVvSLKBVKsucVfFb0FyXBECZyKGsi/Uct32KXdRGJhVBipiz4YvxT2V+K3F3t8R/14xhAf0CLHgPoH/WQOz7fQ7bAMYD+kA32WTr8EwOgy3alHocB6Ar4UqCscZKNgTsL5ORBKdNXDwLbZx2f+53bXOOvc25W+joJQRoGzh0Jnstry0WsKcyncqcZ7GRE9RapuCrTAU9JZR2LsRF22xjsbmP35rvYWLuNTnsPThpJIL9Sq6M+tyAOdW1hBcXmIstzETpFBKzRShKMhZpUGwEO6WRdCRSQzpuOtDjgKQls1GNCe3PAIVMV5dJnoi2qaLs00q76U76s+zYXEMkT9zlCJnw3CJ5v63yf5LOzZ/tjdn7mDcrDnKLZ4/MOUP5vhznHDwug/zrgeX5O5K9nFox9GAA9Je20aLwyeYN6fLrS0AoEQGRfiL4h5QY4N4NE0z0zE1MFaSPbQd8pSH8Hlo2RpnNz4z68qC2fUwKgPOoJUBOtf4D+xm0JVAXxWDSufQIe5y9i7uQpzK+sIlx+HH5tDsVKE27zcdguAXoXaaDo5i1W7/qJnG/EikoCQFkGD5lon0sAkaCZcdh0FrGsCbmkD8mI1zpvon5rnDrtbMlv6XFu2vywvssfM+vsz65j+XXqKMfeC6A+bDywKkAcMjoc1LYm1Z7nw/ZUH9PgZ42ZmYqzFO4CoGsNdAkSTCrQ6RyoCvT8Neev7cOsnQKg2ynszMbcoIpC7Ilu+aC6LQB6mlEbmZTWBND3Udt+H9d/9jO03v8xwv2fSkC5fuEraDzxHXEmk/IqYn9OHLWBHyDylUb4IjSA3mhgUCsg9V14SYoiNavfew/d7/8I5T/8P2GPAqYUI3UCGUvJs1cQ/xe/i+WnnkJx+RRIfH3n5k3M/dG/ROP/+wvEgwESVLhCC6Xzj584g+rLL+Ebv//7CF98DtniAuzEhjegrpuNzCOAzqTrFIGVoOspx6vcG2Juax9DoXDvIAJ1bQ1srtfOXGa2JEBoDFA04zQYPruWKUBVwSF8TR6JAKoCnBXnQndOfThJmiLtmqLhZqWAjAnHx2g0xm6rhe12G1GcyJx0imU91iy4fhHzCws4uXoRF869oH7MGQNuBxiNgO+/gtH/8+e4IRXobSwOuZa4+N5pD3tPrOLZZ5/F4re+jOrl8+Lg4n/7v3Drb17F7vvX8US7h0KaoueW8E51FavnzqP0O89h97/7+wIk2KUGeijCd3xUhzYqQ/62JRTuccFUWgbY62zjnffeQeHONkpBjFKljMBJsNdpy3q0s70r90vQe2lxUaqESalZ1jR53BfZ5jyGlTamYqDTbmM0VGwBrCJaXFiQ4DsrsmX+hyGqvR6yfh/D8RhtLjpsY8dH6JakDdkaqacYDJqnT6Fx5oycb0Tgo6D61iILhAbQC0kGVweWClkqyUOieWzyJSTAocqtVWBUS25knMux9Pd4QKrDPQF5g/09pIOefL/iOiKZIQkWngXLUcAOg6Gm6rxcrQiQwvcm+MvjTZWeAOgmw19h47qKb2pDsAQ8S9W66/gRYCst8YFrYSy0u2O09vpIMwuNgosr5Qws3+9s3MT6q3+BJAoQFcuIV07jC1/5Cvz3CknXAAAgAElEQVQLz6A3f1HasGTPoZApGvzJw0QiZN3XF6Vfx5aqJBcGHe59et4ZOnUGf2B0SKnVOdIAuhyvgqrjKESn28Xm5iZurt3G2vq6ADeUNpHqCtKT6v2E9tnSwiIuPHYBj50/j5WlZfhcr4XeUAEYR7FTDrM9Zm2A6To9bYpPE4B+2P3kwXSCR3wYAH12z55dDz8r7wPHQUA5qChCo9ZAqagocW2x4W2x7zutFpgIRTue2saqbRSAruwbCQWq8ca0Xc0eJYHDGS3Kz0q7fVLvwwDe5vpMlSqD5KTa5jptPiMQzL3GyBbwO9yX2OdCgayBdSMz4RQtjIIREIdYLHsIWaV3+wa6b/1CtFYd18aZcyfRWFiA02wirlRlzQr8ChJf0bZbsSs5tvydYkLGEkW1GyASWZqjPI52VP5MBF+OcuaDfiOvXWway5LkJSYfcM1gmxFAFzuRAKIGxJhkSwCdawn7gQA6934mNEncQAPoszb7va4sTcuA9q3G3hCxq5Ih/HQEEuCzuWpjF16qbPLIKYt9Htgpdr1I2F58K0YtG8g1jW7dRPLuVUnSq158CstPP48676O2gMjy5ZjYrcCrNCRJILP9CTW3ZxGcUECnR1xUS1cx4evq1asIogiXnnhSkk8ZYyAoevz4cC1gQKzZanSJ8zCuoiuxaTsZ8EvAQA2mGbA1os2hAXWCaOb7R706guNqnT84iUTkR0CiFLEGNOnPU5dc9ghbUbPTh5QnbUEm0dCeNZWjTMbkmqP9BAMKm98Tf9vIH2jq9iAIwXsiOM+1q1gqi4/Ksclk3eFoqNaXjOn9Byu0TUwvbw8cdT4etb1mj8vbYOynfJWrsUEMiM54BNuJ/mhemzofd8xLbAil+Ex84X7X+WkG0G0C6HoITmJWOhFB2sSwFOjxxYpkGbkarJW21nJlUrEsBotK+kgSxpAUBXwyDtBp74tclZUodhHhfUvVa5PAK2NUGT3y+Dgo3GUd0BfANiGA/vOf/1zWZGPTnj9/HqurqwKi0685ceKEzBtJ6Na68bI358YRz5tP1vh1x/69vkeJBpNktf3uO2hvrMmcrSVDlO0MBd+Dlw5h2xkyx0YYdBBHAZIgEPtF4nZDFr+o+EISJkCkYsalYBvV8Z0DP31YDMx8JjG7XCzazMl8kpFJeBmWStirNVTikgDoFUlAKJdqKBVrcIss2qnBcUu6mn8OtkNZUW6aLOBQSWkhyqo8x3IQWwXFPmbFiB0lufdRP44B9Ae06DGA/lEPuePzPWQLHAPoD9lgn6XDP0kAel4DXdlIuainssynQGxOAz1vQOQ3V9NPZmPNOxOzxuv9QKCjAln54/LGff7cBNAFBKfxpwF09ZqutdawyymFW/EIrpVINnA5G8BNQiAYA+07aO9sYmv9DrY/eAdbm+sIRkMsNapicC2tnMDCyqpo/jrFClKnqIIirED3KmLsjzNfdNSkXdzSBEC3okgqd8XpzlTgVzLwzWZ1oCpfUbcre1QB6OqEU6H0uyoP9KkmxoGu/JUKzZkq8nwfmtf5vsv37ey8PKzfzLi6lyN2r37Ln/t+Tty9Atiz13av+5y9t8PuP98O+TF9r3Metl4RQCdFrYw9KxA9WvWgxu1BAJ3OihfRbDRVkEqzjxXnA1dV+oWsRtdZ9E7Ugxvuyef1eIx6NFKBgr1NjHc2sLu9ja3dTex39wVUck6fQ5OVeCsn4T32DOZXz6C5uAq7eUnGZEYa40jTKbIq0kvQ6/cwGgwQscLVslB0bAHQ+XCzVOQH5JGqezFV5yYJR6d9TAAmk9is0jjuZp6YXR9m+2D2O/calw9aS+41xg/rwwOfsZKGVHq/JoAuAcdDNNClmmAGQP+o1k5e/wRABwH0Wg5A30JmGwCdDgxB6D3UN6/h6iuvoHXjJ8j6vxCwkgB65dLvijMTl04g8poSjOoTQPcSWevmkjnUSOHebGDcZGDYhc1gzfY29j74AIMfvILKP/5jxJ2eAOh+RWmSbZ2Zx8bLT+Olr38dS099Af3KHH712mtY/Rd/ghPf/6EAyl5xXgD03riHV598DPVvfg0vf/e7iL78LOK5BrKQzqFKOiGAnvqaMhEJ+l6kK9AHaGztoUeQOu0jc1UAWMaLHsuGykzGInW89AAwdGTmuLvGCh1NPR0IoEe8P99XwdRUVVGkUaxAdF15Iuu9UG2z8lYBNTus1m+3sdfeR2dE+vYEjuuh0mhK1fXZM1fwxONf1wD6CLD3KWYN/PA1jP/9f8TaK6+gfmcHc71QAPS/PFtA68oJPPPMM5h7+VlUHz+Pkl8A/vc/wc2/eRU7167h8fY+ikmCnlvGtdoZXHjiSVS+/QI2/uD3pO+dchMDuwwXLipDC+WBCq6E5QhJicwtDlJrhL39Lbx/432U1ncFQHc8B9uDNja3t0Sbcn+/g0a9IUGKM6dOK833clkcbpNUEGo9OoIZ+xrQIERdKhQk4M59l5TcEhhlMJQJDlGEwva2tENEqRTPF+20GDYGqSvjh2C6U54TELC+uory6gkFoBdcAdGljluCkQok96WyTHWoT3viEABdMbXy6hS9IZM3kpRUgQOls5mqim7ey7C1IyA6x4EdR3BYXURNu2oRflElLrGv+eTnhWJBVS/pYI0kYzCQI9Wt1HJVALpaf1n5pq5V3YFeX2l3ZAroywPofQcYMvllMMTu3kDopOu+gycqrLxPMNhZw+Zr38do0MPI8TBeXMXzX/0qCpe+hO7S4xJoKguAXj98ybwPgM6AMvdBCYAbRiQOJ943q6tYRTEYIuz1VbWVAPGWtGeYxOgPBpKMsb61ia2dbdHVLZcqqsqGFfxBINUaDALON+dw7uw5nD51GssEa1h16LDqS132Uewas+fkA72H3bTac6bw1acVQM/b9iZ4RnCMDwJHj1r/8YF78G/wgDyAvrSwJAA6K4MkSEz2iiRFi/rwifIdmAyi9hOuCMcA+m+wqx74U4fZ7Qw2C7tOoyEAMIFgoxPMdcjoJwvwqYG42eC5JDzFEdySLYlQXNdL4QCb19/HxttvYvuNV2VtWj15Ao8/cRFOrYYRk2K5v1DrvFhD7Jfl+p3UhyUaGIAfsqhQVRKmJA4zGdYPuNNHCaDnf1rWaTKFOI7Q4pKlgvfD/dmsE8LjZuyqOMJQV6rzOwTQ5yh3JgwP3MdVBfpRAbuHAdAZiE/8KsIowQgx+lWmrmaw4zEKYVtJ03T2Yd94H2+88QY6xQZK566InTK3eh5upSHAOkpN+JWG7H8E0JnkyOo7CiAlsaoQLrhqb6bUSLfbl+p2AunnLl0S24P6te4RExYeOKh/Sw8wc5lz0gDopuLc2JIGKOexnNfmPZtsIolTLIq9IM8wnLBKPEyzqrjLNKYioHmqKJjFl9Bsh/yciauUZhLAicmQTJKlnailisQGjKIJC1EWjJHSb9AyEmIzScWnqypgRdZGMSDxGjyvIOsXxx6BfQGvKlWUykoznNWoBNB5jBcH8MiWMFNNO2sTHXU+PkybzR7L3zB+Vx4Yz/ch1xr6ihKH0HreBtjMs1Ma+8S0mbHfjnJ9n2YA3YLSQDfArlSci3ylTvolUK6lCwyNtoxVSpPEiuY8ieLJfJIqaF2kw3FFUJnrXjgcSdIq13LPchSALii72s/k17Qv8nED6Nzf6QpxvHD8GNCX6/1bb70Fss5cvHhRAGdhbxyPZe/i8bwv8RXrdbn3PGBuGC1ER/4RPLIwAqKIVI9oXX8P3a1Nuf5S0IWXhBILzoZ7QMKEvhjbu3cwGg3E7+G9yBoQsD/VxbmWA99SPvaSN8SpQu/AvDdzjv+b+WPiImxDIweg1jZV0W9YPPJAett2cFvLpUrWc6bWqqJfRrVUl8SXamURpVJd2rg5fxbFckOYYTK3rlg3bRcR5QQtRyW+QbGmSpzKHT+C1s55bcf78uHtewygP5Jxd3zSo7fAMYB+9Lb6zB35SQLQLZ1deLdhPKWvndJ+qyDjLJjD97MBRfN+FryaBdsPM9Dz1/JRnNvNEhRTlZHOqnM++YgsD5HodTJz19SHWnDTEexMVYGXwhaSYQdBp41o/Sr2Ntewt7OJqHVbwPO04MA9u4S5hXnMLZ9DdekiCjTQUMMwqSCOSODLYG5RVY4RaNT07DQNSAdLOtI4S4ROlUG4mNWNtiMBYDsWiHsais3RokqIlhn7mk42L9kqGc/aACBlnYF+DLDOyj4vYWb+NMTyIOfI9MX9gGjjoBwGfs6C4GYcPayTNju27rVA5Mfk7Jg6zGkTW99o2t5DRsB8b3YcH2WRIgUwqXXVOCSVIF+Ril2HVyUQm6tynQRnqXtoQGkRUVbMAWKTqhMmKCDOShpQoSNMwzoDxnsI+3vodPYxWn8X3e01eV23LVSKZE1oon7mSTTOXUD17GXg7IuwvIJQSXatilSNsKKinEUqoDgYIA7GyhB2bBT1vLGoCcXKeTrgUn9pqqzU/Ypjb+aY3K9K9hAAyAzUe7AhHNZ3s2PwsDGZH1+z/XOv481xs+tZfs2T65Fsf1XVfDQAXXMoc7VJI6Sk4GNlQBzCpkSEtFtMnmrl2Fme0DGb+ZT/P39th82p/Bg9bF0eebFogRPUmes1FYBux+jXN+R/VYFeFSCt0N1F4+ZbeOvVn6J161U44ZuiK1y98HW4578lPxX4S4jcpoy3yImROQwOeagkNRQLdQHQBws1xEUXdhSgsreN7sYGhn/9Kor/6J9hvEtAJkW9WsB4NMba6hw+eOEJfPVrX8PyMy9gvHgWd958A9U//ucof+9PRSu8UibgWUR30MPVl76A2re+hud/7/cw/PznEDbrsOIMtZGiTE8dC6GvAkuhlaFPRgWkKLY7qN1cx87WFgZRG4mjxrU8c86jCeRytJqKX5OVrwgT9SPvWCgiRTU3SZXtcJ2nZpyhVoskY589zN8jXbkJhPX61D+H0MYNwhh7e21s7exgY3dPqN1JEeuXq1hcXMDqY0/h/Be/jVLZh+XHiJw+sjRG9dVfwfrej/DWj/4GC7/awPLGUGjnf3GqivBzj+H5r3wF3hcfh3tmRYJ2+Hd/ge2f/xJ771xFeeMDAU4jv4qN4goe++KXUPq9F3H7v3oJ9UodjldHYNVAmLk+BhpMBA9TBJUESTkVQDdMutjb38bNmzdR3diF1x9JJczt/U3s7itwguP/xIlVpVG9uopisSTtLm2WJELtzio1Bqu7na7oNrI6xwTbhWqvQMp2a6JhKU4/MvQ3PkASjpE6DobFIlLHRpbZCGMGKC2UvAoWykuoNudQmJ+HU2vIHBwWbAHQ2XeTNR4ZykEKP1IpQHBYvc2QKBdgHqv211Q4ORSAzkQ9VeXBOlMmxJF5gElyI7mf4e42RnvbEgQkPbmbqiqGkufC0xTyQRgo6kWuDfxM6ynzKgyNuyQMSIUr61dph6kqEg4gzkepBtFBUZuATOIKZadbHMJyAmnnngP0gzE63R42dkZgfkHD9/C5io+y6yDubGP/V3+FbnsP3TTBcKGBL7/4Ivwrz6B76jJK5TIcmxryi9J3rJF0LU2HnFGehHSSbB8j9MHwXlESRQytKe+B1YeaBB5WEsAK9lWlVH+IXqePYBwgZHUYFQOYFOHYMhcYJOoN+xiMRogiMj0UBNxkUEZoTsnqAKBWrkpArFatoeQX5ZpYGWzbKjh4VLtmds29997/2QDQ8wFtvmYCCP9nMPG3CUAfWkCkq7jm6k0UCppNKIhljIVBKPYR20YYSrTVPQugixSCPFiHZeibjyvQj2JDf1THcA7nKxLZZ4bdg0CTBJ11hTmPNdXoBM/5FOr+GQ1Z4zuQrayQ9GB5NpJwiOHNq7jzwQ1s3rmB1tYHuHDxAk6cPIvGwgn4xRJSt4bIUrJeYUaGMiaupvDsDB6JU7gnpn0kEde3CI5bEdaDez+mVslvAkA36wP3c4IRBNCZ1MQ9iklxRqOYHozYy5ppzWil+66NWrWCeq2u7KNJBfqDiuGnCeZORkkplZAcsZZW+/ihRdksbVPYyu/gbu1bpL8mA1SMmuiz2EiTCNFoAM/3BPAcBgHu3L6N3a0tMJGPUjHNlXMoNZelkri2chbl5pLYbUypsx1VpUg4ntItvM+i58j/g+EQrT0y7+yKL7S0elIAhHKxiIL3aICXj2qufNLPY2JS0g9JMnkaWQX+Pa8BLZrikuedTDTAaXuRMp1jz5wjL9dw1DYg45pYiSLjQ19OswQKrbqiVpdqc0kC9FGqVPTnnOiqspXf4HfjOAIryLmvcC1yKRPIKmrlDCoQj/uRthflnjTzEK+BQBSTeUQbPc3ELmIFerFSETs6SVIlKzgewxr3YUfjA3Tp/Jl7xefuZSsdtZ3ud5xhBslXoPP3JNk0J99nEiHEbqauN5MmRQJC+9BCPEVKaBWf/K2pQM/ILqdsXo4z2iK2T4kR+iQq2Zk03pHe4zi+uBYqkyRjBrcq0DkE+BZnw3Ml8YPrF3XPO/v7GA1HKLpKxkT0taN4Ilk2YdGUATW1fGbjGDLWHqEGuiRg6KQCsybwM+5TZLFi0heT0jleOLb4WT7mSfY1KR6o1w/EwM36Yxg6P4o5kD8HE4kFQAew+/YbaN28IT6k1V1HOuwiDMeIe5tIIzJDMnlrIEn68qD2OBly3AKKmnGtXKig5FdhkUGAawQZWbkvCjW7PfM0VO1av1zXFsjvcJ6JljrXXCYHKT1ztWbQ3R0iHe+DfizjOvTfx+NAGDTEjbYdkT9yvYLIkcEvwy/qJJ/5ZVQb8zLOrHJDJOsk8Y3RRc5lq4DImfuom1rON7GZjgH0w9v3GEB/JOPu+KRHb4FjAP3obfWZO/KTBKAz2Gr2iYPAuDI6J1WjOpCrbPe7K0aNoZ03ioxBcfC8qjvzxxsD5C6QSvf8YYaWOfZB5+YpmFlbEs1pbrzUPVdUr6HtI7QUhZZQX+mMdy8bCy07HWq/t45Rexv72xsY3vgF2ltrQsNaSbooFzx4Cw2kj59EtVlHqXkaTv2CqjRPauhHDVXtlXrwrYKim8pCFCRTMIGX9BS9HCulHNqtKeIsw9gtwBJ9TgcOYwLihOWcGQ28qusmkKop9uW1MVDV53zQ6OD95Q0DBvF8BhA06GkmWR6szPd1vs/M6/x38mPCBFQeBPTlKeHvR/c/e235LMfZsXgYYDg7vmbvMX8/eQA9P8ZmF6Ffx4F0s1jYBaRPmFGpAdKQSR2ZAj+E2lxDbwyriBPEviKgQCIjizCEdnZ4dEaNMwKDTQT2khi/iZsgsjU9fNJBEveFysnevIrRzh20W7sotjZhjYaA7aJx4hKWLjyO5uNPI3n8d2FXahgXq9gtNEGzvZjEaMSBOBWkb0/CQJzVkuOgSI1iOvUxkzEUgO6KRrAerzr5QxxYPcc4z3jv0r4aQH/QWDFjcQJq5fSZDhuP5nihe8qBI7PjY3Y9yztM+e8JiKWddzMu6KIw6eUoALryKDRFXhoho54xK9ApLaHBM+nLNJGgi2UrAP1B69uvs3aO/QTUWlYA+hwKkY/UjtCvryMhrXPmIk60Bnp7G3PXfok3f/Yz7K3/HH7yFi5duoDqhZeRnn5ZghVjdxGhqwBIoWO2oap4ohIKXhWFuSYGyw1EJQ9WNEats4PRXgvBK6+j8I/+D/TXNpCMRyi5KmGgfeE0Nl9+Fp97/nk0n3wW8cJZdN9/H+6/+WNY3//3GKytwXfmgbQg4Nna3/s6ar/7Mp74+tfRu/w4wkYNTpKhMbZFi41kCmNXxQMiGxh4QIwE/s4uSu9+IHSte/1NBOjJdTM4zqeAlK4nzp3SL1fOqIwRXRksQKteHMyr/H7KP1H7OXZUtrYB0NlvdFvNORkI45PnHo7Gcq0M6JFtbcAs/05XqtFJ695hIkuSSkXJ0mNP4OLXfh9zcw14ZQuhN5QZN/era/D++qf41Q9+gPlXbmH5RlcCKe+fX4L1pc/hC7/zO8DFZWChrqoSfv46Br/6FbpvvYneWz9DFo6BYh3B/GM4/ZWvwvv2C1j/+59HwSsAdgUx6mr8hMAcE8HHGcJKgqikwKHheA977U2sra2htt6C3emhPxzgxt46+iNWOWcSgDl16pSA5/Nz82r86ACmgKK9ntADcu0inSDBdX6HlWoEQvmaADGd9nyAFFmCzu4toRwngN5n9bZUXpDCXOmHN0sNnCytoNBswqnUAA2GDQq2gOhK31wHP7MMtWGCQqCoZeMik0QYKOCm7MG2GBB1kTkE1DgHCBDrpDUrAwu/GURiggyTZ8bBGOP2DoYtpdmN4UCS2TjGSo6Lgh5jDLozKCFruqYgFYmDLFVacgUl5WHWUQWga+pFTb8owDor1FmplBZhJZ6iNi/2YTljae+uk6E7GmKv3cHtzSGiOEPd8/D5SgmNUhH2aB+jd3+E1vYW9qIR+nNlPP/88yg8+UV0z12Rfsick4gzgugEwfvwLFUd4GMEh8E8kbNgZaWm5ctqSCgTQmIH5gtZrIyA4mdhUkAyhB3uii7waBCg2x1KsgHZU8JY0SZbRJe07rCpTFc2BXUBS3JdSaT2R7ZDuViWMSQV+6lZz2n/qr3yfvvIZM3X8z6/H83aE1Pb4NMNoOf3HkMXy/blmOX/BkCftY0+q+/7Uv2rKGPLBeo4krbZQjIKMOwPMBwMJWGL6yzXcqmkpTWXo3AXcYcJexTXymMA/eMYL5yjhsrZ2HYGYCHwZvYT8zcG1wkMyxpNxo1yWe0/2r6kLcdzcl3yKJPU34SdxRj021h766e4fesm+sMOSnUXly5dQnP+BOApelM4TcSYk+uJEvoCClB1nRCOHevfaCNJqeWcwrXrsC0mft/vccQS9QM8GWKtPAi1nvyoWedMG/D6uScZAF2qyppNaStZPyhzoOVruHmyQo57u+9YqFbKqHIfIROLjkkoQZT7PEw2OPeZrA8PitI1SesTpq++XUNkF8T3HfhAzCLMLEYx6YksG9lkFmJKaCl6+ThVyWhDx0bbceT6WtevYf/WDTl3aW4VlbllGQOrl55GY/mk7L9jOkqs7CMld0b6du4pKUq04cIAvX4f27stsfldz0d9bl7aivS7vk4a/DjmwWflN/Nz2FQqm4pkUyEp89N1QQCd6zMND45Bc3wecJe4je6Xh/L1ue4bAFzAJRW7ESBTU7R7fgEWEz3lWnydaKkTL6WIIpaqcY6VMIykCEOAPibOagmEvD9q+jB/nSphnUxWBLYU7bYAafRtyhX5n44a9dM5xtNBBwhJAz0F0GQ1MJXH+kfyMZtHNXbE3uV6kaaKuUn7Bewr8cO0fWwYQngc12KT1GQSIHh9ecCdx5n3R7n2T20FurABRiqSRPufNi/ZqhxHJRJEEYLRCKOBqk5WdooujuLyr21h1mZI/EmzQ4lPRN+GCU+NhiRGGQCdAGmZTGY8DyvYA8XgIL6HbuyPuwJdrk1LX+Z9TY4JzgGOL1NtznZhEphpF44d7mW0ebmfGb9r0m4PwZZylLF34Jg4EukGBAFu/fwnuPPOW9je3ka2fxvZuCtxJSdswbWYwOahWnLgeawedyVphutdwS+j5NdUbMMro+BWRNas79XRcRvyc/l45+xr83dTZZ9n5jss5sq/+0EXlcGWrGMCoo9Huhp+jJjrLpOhBXhXyctdfgYLxVIJXmMOlXoD1XoDLpNVuWaRna6kmFwzt4HAPvXQTXmULxwD6A9opWMA/SjD6PiYR9gCxwD6I2zcT/qpHyWATo1LqZPTlaAM2BPkYUDc6HI5UvGoKuQsbTwdBAunbqtQxqlIcQ7MUbp+U/dW63FL9qum+skZryrAaM6pstOMhrec2wSBdYVVXoVWHaoD2TqbV1g8J2BW/joMBb3OgJNrUTSkJanuzJBSR4VBXAEdPYR2Qd/XlN6IiuV2MkYUjGHvvo/2xi1s3rmJ7vVfotfaQhyMcKLm4cTyIhqnV4HHV8VIyagD7J2Q3wmyGoJsXoaiCx+uBNptVLIIfsqMzwhO1AWvhvcSschAg+GBAdBtB3ao2kdVak3bVvEDS2ROPSVwr6jCpMkmFfUKrDVgujEOpAI9DsCqaLGLlQk10U2afS1td0iQ+TDDi5/JmMv1l8rrm44bNd44TlWfHQag569r8prOlAYHDhp5+r5NBrZpK/1+ciwdxAPj0YzF6XVwtMncYEamvk6Tl6iHroKFDynv0GH4yRJk2lWNgxgE0UV1lTTH2rWIdGalAEEEXvR5fdHFVlXpHDPsZgOgKzyWSR6kdEsQgoGiRbiei8QlUKgccTsbwMJY2rjU/gBJZwvd/TZG1/4Wva11DIYBinOncPb8Raxe+QLGT30HxfklRPUFtKrLCDLATyLUwzH6/T4igu5xKIGisuOgYJG6lJXUpF0kGMEAsqryUEkfioJYHHrDisBkDqnQMgC66Tuzjhxs2LzTexiAPhvgyAf+8w6/AcRnj89nDhsA3QQO8kFCE1ww5ye3hDjrR6BwNwA679ROY2QJKwPiCYW7nHMCoKewHSb2KLA2/5hNNDCOXD5Zafb42fsOCaC71N+20eg34QuAHqNfWxMAPUtZyVGRSy60NtB4+6d4/Rc/x97mmyha1/Hkk0+gcuFriFZfkmDnyG4idJiVzSQkXruiWLYDH75XQanZxPDEvADodhKg2lX6z+nrV+H94z/G/rX30d/ZRjLooV5vwHnuaYTf/Taaly/DP3kBWXkB6fY2rB//OZIf/jn6P/sZxn0HccxqgwzD//I/RfXvfAOnnnsOvfPnEFbKwvRQCwmgq6SUgPEyAdAzjAigcx5ubsH522v44IMbWNv5AL2wJUFNRS1WRblSRrlYEo3uQsGHJ2C6oj4zGd4yhvVSbHY5FWhQvSBz3coQWbFkbDNox7khwSzHFdptWdtFM1NVTjDAyrWWQbQgVpXrTIAaRwk2t7exvrGBte0dqRqYO30JT337H2D1xCoqzSIyctuKwHYAACAASURBVL0iQ/36LbivvY73/+qvUP3hNTTe2ZXraT15Fs5Lz+Lct78Ne6EIlEjrnQFrm8iuXcP49V/g1t/8BcbdDuz6PKpPvYjFl78B5xtfwu7Lj0mGVmYVkaAhAHozstAkVhoBcTkRDXSuB73BNlp7m9jY2EBlfRdpax/73Q5u72/JPlWt1XD61CnJ+CeNOx1/BgpZZcJARpuU9R1q6/Vlf2zWG5jX1WzsE88jEMvhpuwSAqOGRjZiRv6ojTQOJQGowzVRYj8MvhH4qGK+OoeT5RNAtQqrUJJEIvbZwLfkKXuu0IjHMk8b/QjFsQJakzKERlfqu+2CUOo7XgGWX5bqIq5z7AVqiQtDjKP2b1eSn9QOHfX3MNxTVPZxbx8Wq9BdFzVWT+tKjk6vO6FsJ92mIzrpHuI0RpmVREVKgugKdVp9AkarqgDRMhS28ymA7giAzrkdwy4MYDtUdM7QtVLsD/rY3W3j9mYPYZii5rn4fK2M+WoFfjxEeONn2Fpfw/a4j36jhGef/RLKn3sWowufQ6VSRmqdQJSyegPwJgC6BQ9DOGwNsUcUgE6gIRIAnfNXtg3VhzbkCNn/khHsYFeCe6QfHA0joVVk8kifiQW8R9Ljuopm0CsWhPmH8zSKEpmzEujSlPect2QrYNAmCrlfkSWD44F9zaS2qV06mbnaxjUBRI4PE9g9YHvk5rsyvrTmu7abpVpMcQHI3yRpIGOgmlkDLixfaZ7GrKjX60ameMFlGXHCBGnEQDptRqZDqph7Rpv2EVRJmD0mf4+GopG3x+oXA6A/fNXNIUbTgR3uw71RZ59plHzA5winz+FyORsvA5UqrGIR8/NzIM+F2AoCoIfodTqiA0qWAxX0p5kUqsEsuucTy1yz8+gqL+sYQD9Cl3zkh0z8IO2TcJ00QWE1x+kj22JPsz87na48ZR2mtFe5LNXVpOzOV7IWmFjqO3D2biHttrG/vYa3r76G9fU1ked47qVnJBDv+BWMY1+qAlOriihrKNrczAdslWxtY4QsDaSK1LK6sJ1YkjOQlsD0u/s/7jEHcmxxB2zpSWL8wwHokpykkwh4PdyTuE4TfKAdRcCBNpWwLTlMDsiErYHfk8A6QQvPRrlUUlToTETgniYJZw9YKw4A6AO4GkBPszoyrYc+EACdzDDAkHYfTVQmMkddqQ7nDlrs7at9gjq3lZrM224SY1cS1crord3CDkH09j5St4hStYn5+QVcfPYlLJ4+L7Zab5ggTjVYlSlfSJK2SgVh0ul0u9ht7ck9VshgUFW6zWI/Go3hj3yU506YY5rTW9TURzU+xswxR7qcGf/kSN95wEFHvYzJCBfbTsdAJAFZsSBx7vJBkJg2KSseaUONhkP5nwlQas5zDbYmFcz8Dqu/BfzOX8zsvR7m/wvTka4glziF2qz5e5JULHZKSfTOKStkNhj+FtcdsX/DQNYZRTOt4gy0FZhc6PNcmq5d+pG/RSBKg1CKHE3NHN6VSSg0lenUPy+Uy0Ljbjuukhik1FGvjXQ8mALoOnlb+cHqPsy5TczmQdPz17VN2Jd5AJ33INepAXST6MB4BJMqCXZynTFV6DzW2Ct5hpxfF0Dn7xciC8WxKlRJKjUk5apKdnYGCB1VuV8JKnAjR/oiKgOxlaDbS/GXP3bx5t+uIxxv4z///WVcubiCpbk6PJH5yoB2B+F71/GTf/pP0br+Pqori3jhD/4A1cuXkVaqsk4MHbICKmknN6NNzehDhpTsSVwsMxtOXGFKttgXwsahE/UMiM7vsg0IFg/Ydj1VWFEsFFEul1QfT9irlEqImlUmDqb8mdC2UGs2BUAPB0NJmApyADqp3+NxKPOP/u00lUvFe1Q0eTq3THxCYoy6Ap2f9ccjSRbmsxuNhUmhWC1j+ewpLC0vo1QpTynpc/PUgP7GFp+MU/piPJ9OjuEawevgnDO05fSNRHKBiSxxglKpqABb8a3UOmFiRMo+5lqhkm14vgc+pqQpD1oFp3+PI5Ejy3o9vP6D7+Gd13+O9fV1OP0NFKwYtUoZc6UEzVpRWFIW56soFZUNwWQd7muWzbFTUPYoZWEk4JwiLDYxqizr3zJxc91DOT/GxOyFRU/7mUpGVLWHzDMybGj/jX/zowGqQQsg84HD+LpeseMYlKOgFKTos4/GMrc3Wi30hkNhYR0xns2iAiYdVRuoN+ewsLyMuZUTkjzvlRYQ2qva1FfFb2pfM6/Nez3ipgaflta7t22RI8R8YHcefsARnLIjHPJr/vij/9qRAHRiLZxvDHzYQMkXe9AtFpB5iiUkIg+kZj0g26Wp/nPRhwPagRYS0vcLbT9/VPm7zrCH8vp1/Opf/Qnu/PQXSEYWnv+H/xCL3/wmWpUS/of/8X/CP/mf/5dH3w7Hv/CxtcAxgP6xNf3H/8OPEkAXQ9rQdjJooymBCaCLcSAV0QpAVyE9A1drQFAvjrKgyWP6PzfI6UaljjfgmAFIDfonQceclpM6Tn8nb3mbfYzUV1qLUgHGOuCUM4xsoSpXaIVkEN9Vya4dFhMM0EkCpHQliC56uEIBQ7q+GCE8RJYykFg5wnNzYS/FW/BGu0h7+0je+yFaN69iY2MT/SBQzlCpjnT5ScyfOIX5pQX4c1WtL+QhsViFRrCZNHAqu5iGlQm4OUKvpOhuqFnD/pG2YTPTAGHWsKZ/Zd+wkjJPe6SMhGm3yPe08TBJdjCf6axIAdNVxHVKBk/jnYEZk3k4oaw9CKJPmp/XKNpayqBm9rKOL08nlEJM5T0pog1/gZWzSCSIPDHLp1bExFGVj8wOrQw5+cR8znuSJBE9Os2QlOsyRnkqwIq0K43hRGUeO7YL1/Z1dSErF5WzK9eTqetKslAC06b6N9+26srYVzltPp2ooMY279m0gfI4VbBbQcWk8jROzSTBgcaoCanquWuMVXGUTYBPkZ7r+nRVCakok1SigkvaSGqYkf3Ar2PkViVwEDDLXDvDzeFtOOM9BMM+rPd+iP76+wJU0QGgrlP95GNIPv9dLDx2Ef6px9FbfAojDtE4hRMnojfrBfuoxV2VPZ8lSvucNL9ODVHmKmdEDHZH7pUsC5RDMER2bJ7UdjH2KopeioY2g2v6cVi2/yyInD/2MPB8NqifP+ao55/Nqs2D8pPAI6vvj0jhngfQLQLo1EjMAeiSJEAgRyccEEA3Qpez1zLbVgbYnz3usPuWaydmSp1GVjMlFTikDLVTDLyW0E27CVANmFyVwtq9Bvftf423334bW60+YreJK1euoHzhaYQnL6tEJjOnqbOXFuGnrgQku74Hi5VajQaipXlkJR9OmqE6CGGFEZIba4j/1fdw/Vd/i9a778G5cRMryyuYe+oSKi9+Ef7Zs7CbDWQEuXo94INrCN56E61f/ALv94YY+0WcPHkSpe/+J2i++GXMXbqIwfIKYlZXiN4mg9Bcey0JN8uOwmr/OBKNymSvjfjOmoCY23tr6A5bBykLCepxnDPoVCgorT3J5vYlsKoqXPRqZv7Xa7Psf5N1zKxpaq2RnCeTyKP3UAkYmaoLOr2mslavYRxnQRSho6vQSelOIMutz2P1mZfw+OXLWF5ZQbFSRhaF8Hb3kd3ZwDZB8R+9ht5rb+LOnTtYrpewtDSH8soK6p6FokuKNgfjfoRgbx/DVksqkWWlOX8aw3/wHaw8/TnUL5xDdnJJggu2XYDnKx04j0wqQslGXbIxUiuQPXTY30Frd0N+s3vzNvqtPQnW0IYQ8KHZxKmVE7LukAqZAUJWcFLDurvfE8ea84OAAQNj1UpNtM5V5bUvgLla31XFmnRtpoCPJE4R9mLEYYyQGt6FFBEp6cmWYGeYW1jAytIqVlfOwhEKeA9IFOU6g+fxOAD43FhDuHYH+5ubqJOSVmtnhrUFePNLKC0vAaeXYM01YNVrAP8nsG97SJ2CJAlxrYtlb2HyE8NbartJx10E/baADYP+LsajrtzvnOOj4iiGnCBQlL0yNqJAbB4GD33PlQprJh2InWRsKL3nmWCpCW4oPXdWpyumHY7NOA4k8OZ7HqIkwV57D1ubmxj1OwIsNyolnKx5KEliwxjtzdtCZ7vTGyKsLuHZLz2L1SefQ/HcU6L1nKKKNFM0xKkXI3WlJhyR1UJs9eW3MrCtXViZiyxqwMo80DbwYuqQW0JXXCADZMzYDpkwhqJRnsYpxkNWoXfRbu9hf7+NwXAga6Xr2qqqouBLe0iFuW1LsJpz1kgxcIxP6T1VgykAwxa/XNiHpG80/0s+wCG2qLHDpjaJiaffHQvRVWcaQJeEPQbXNNBECJxPWTu5hlA713OFuUB+aVL5o20t0aNUADoT1ZTtzr8p++2jfswC6JLgqcEuBrqkusRXAZF77c33vqYHgGIf8mZUT6lWmbSN1ii/u63y/CHTFEnxMnI2taKdjmGVivCrFZEA4LkkYYd6uYMRQlJTCmWzp3wTFXE1Vs1E0iafdSnprobfdJJO+CEb4PjrR2oBWtOqnpO8JCm8LJCusegnkiGIFhITj0l/S0rXENgfhrL/DkYBvEIJq6urqBZsuLbWjh12BJStlAuwhnew/fYbWLv2Lja2NyUZb2F5BStnz6lAYqGC1Cmp9Z1MHHZJ0Z/KWq2SM5Skj6I0Z0qWTXYfsecJCB8hWJ9rCQH+9brI12ZdFKBNJ9HzM/FLH+LB68wnP3Ot4J7GJxMMuAYbEEvOrJPd+v2BaE1zblXKig6fAKepmhRf55Cl4sAczv3dYttoNgeVXKCCCUyWN0xfZCJSIf9MmGAcW+3HdqwSXdi2rNQUAI77ryQ6uhh2+tjfaWOv1UJ6+5eojbeFhr/x0tdQOHteju97VzBKawJG1jMbBZua1hYsNxGd6d5+B92tliQBMtExrYyFetvOKKuipCA+6gfbSpgwtPb2BAU1zIJGHkbbopNq44cBxR/m2CPeoCSHS8/ce3dT9dr5AWKOVfEUkwDPnzQAnfGlkyQQezNP722A7olvp+MhAmybdVz748rHV0v8JHaj7y1IOT8JphE0dyfsVZ6rwCAm/E2rokl1rTTNybQjcjNi7/GpkjXFu9JxIVdLwKnErcnWIhXvZs8maKEiWZkkq0jFqDAYpXJu2iH0Yaq1KlxWDPNvrHQniKUpvUnhTVuVSYcCMWpWKCZoCmW87G/a7jwACOo4lunnD2GcmD6bttWUMcT497SXCaDzSVBN7D3x1zwB1Y2khLkc41MdcRiCFejEGfkggF4OVd9FpQqiYlleB94IgaPYlqohAXSyKn28ALoUMlCC0sSpEtX3pG1P+dQ652kYS3KWSyptJmZJ3HIqNSc2scqaMFE4WT+Dgo36/BzqlSrCTh+9TlfGT1mvuZL8ZOLIZnzI/wbUVGuwmZuSK2qSVWIlccY5N2KMJKXflqCfRpIE45WKmFtdwYmTqyjXqxNQluNlMk3Fv9aDb2quqzDfJNFEA+E65mviO9MCMDXeHEeNdxOTm44dHTfU64skLnyEAHo+XmbFI1jhEAgD/M2f/gdcff0NGfPFeCQMYYsLC6gXld1B37pQ9CQmJ3IRZNGQYjMtESQ2jgWbmyGTCZwCYvfg/jMRDJ0sr5NPpmiBSQ42trYOhGi4WiX9ZDGcJFBxbe2Dyr4uxEs63hEpTII2SK/fxmg0lMKA0biH4YjJMSNE6Vj8wFKlhGq9jGq1grlaEytzS6Q6BPw6UJhX7AhOA5G3IGs7ad5DyhEyOS6T0iQZz34Wis2n9hflMfB2mGRvRiZ9sekyNt1nDrNJDq4nEshXY1v+zS+CqnVMcvRR16FP3HEzAPphlqgSp8rExhEmDyvD/MK8AOgx43lSc8EEIJ38puPv/PwYQP/E9fgn7oKOAfRPXJf85i7oUQLoNJRla5fKI5XhKAY6AXRm1RJAl0rRaXWSLOsq6jqpdlaAospmNYFYifzrDPZJ1qA2INSxuU0nB6CbY/PfyR8vTjidW211qaCwrrYWZ8jQCDGzWPWTaIrmKKbyFaP5yhkFTLHaUtEn874YSFYZUAUB0Pm5IhZVO0Opfw1W+wMEu1uI3voPaN96G639DqLKAsqNORQXT6Nz6muoLZ5Eo14TCjrzyINW+esw9zsLak2c1lzF/mTjZvKWLgiY2IE5g9Rs0hPadu0oG6NXEh740LpccrwGuMXJzLMPaNaCqSGpDETjJKq0UcNCQIPskG1Tysl0VjQD6DrBWvpPrFfpudzrw7ZeVbGj7o03r8ERiW7p28nYpxro5xifFHyy2lmBy0KTaUD/RAFWju3BtbTKqgw4lQmnMjdU0CpFCI4M1Q4GeKAzqhMdeF3i0KoK9UllvwQlDEOA6i0DnNMZlfvJOZuzQO5hYOdhVcX3AklLcQ/VuCO0TAN/CQN3QRzIoV0WlgUalAvBbfhRB2k4QvHmXyLYvo7uXgv9fVb6RUjLcxhc+ns4feUp1C4+i+DcN4VaPo4J5sSSKVqN21hM2yrpJKEmWyRBp9BfQGCVBECHyyoaBaCXkj04aaDNSWWsJo4v1FF05qn9W2SG7UM87gkMm2QFkzhyH13bh/i5ex/q2L8mgJ6ncI9EA10AVZ01LnOTiR5SnTytyp9dW8yakp+zh63Ls2stqy6ZeEFNatgloYunx9tHh7A6CkmKhVEMm9p5228ifPOf4/r169jqFTEufA6XL19G8bGLGK+eVmAV9Se1lEAjrqIYuQJE7lQ9JNUSKrUaksV52NSpg43KCJIYlOx0EP3kLdz45RvY/cUbwGtvKHB1aQ4Lp5dhzc8DBQLhY6Ewy4Z9hK0W9m/exE1O2ZVlXHnqKVS//TuoPPUkCktLGDSbSPyC6GUNRUfeAVNmpLKVszyOURwHQiEWd7sIW7u6snUX/VFb5gwDzBzHooGqcTPR1tb0gRz74qhKwMYRQJOAktJP18CYgFyq72T/0aPI7JGzwFP+fT4gLcEyvYfTESQITerCFtthfx+h48M9eQ5PPvkkTp86i0ZjUaq4rGGAtNPHcHdXKvZ3XnsN7777LlZ2tzA3Gsh6sERWCp2W0w1sBFGKhFTkzRUU5heQfv4SWv/1d7B47jQajXl4flUxpzis5q3CZrVNGgoThozBjFTrI2nDPrXOt9dw69YtbN68iW67LWvtYn0eC/Pz4vQvNZsCkPP+mNAmWuf7fPblMwLrzeacBMdYoUbdaxX01LuDLl+ehncMgJ5h3LExHkYYRmP03BFiAuhWiqAACb6cPHUWK6fOq2Bm6sKKXQkkRtstjNe30SF937vvIHr/Gtqbm1hobaHcVxXhg/IJOAurKJ9YQvT4CZTPnET11Ek450/CqVVhF8sAKfJcD6lNTVslEzOt5GBS0hDJuCesHt3BDvrDPQn6NTMXZSb5sTogGAn9K4EGxBE815HkgaqWF+DYU5XmunJAaxZynAsXiK7K4sYjoDlBbE0lOh6TacIS8BlRIuDA1uY6nKSHWqWIRr2CRoWmQ4bROMBma0/o+NuDGHbjLJ555hmcvPh5VE88Lvp8Sco5x0QIICwAgcsqoAQjbxuR01M095JJzr3bgRfNwYYvEgs+mSKkskrRuEuFg2Snk9beQZZkQgnJoNH+/h7ae2rOJtTstDK5h1LBEy1ZqRZipZfvSSCVT5XoMlPPaPRIUwdZrPZ+HSu8e73XFYUylyc5pHqPv+voXFBf2yECoBPIMAC6xZXeAOgebALorHKh/aG/rq1udfZkGlxn4EmNpUzTdH4kO9k9TyJAngbQOT7ZB2xTk1A0sVWPDKQ8WgBd6rl1sqi81EayTmGc3KeyyHRgzyRG6r9KP2hjU8BzXbXk16so6SQe2jaiHzsYCICexmoP93UVjtigxu7NgT0H735q6z7aXjw++2wLkAcmAmmMLZlHxVTRfzPQ6lHui+ArmaG01vgIJeyPU6WV2u4JYwnZU1aaJdTKTOiyYQ32CNeKdnm8dxW33vgZ1q/fwChOcebsWSytnkaxsaxsZ7+EzCspCl0pq1Fgfv5BH8asWrQRFSzGKuopo9iDetbYhvwd/i7nLW0IqXAnABSQvtwkCk6p6x90XjXNFAgp1eX6PV9LUthggKUlpQ9uEjw5l/gdrh+UgeBv829MohNWHy21oZIyzQyduRKpTL/7odjbjnLVD39MMM4wHERin8Rv/FuUNn4p0jOFl1+GS5Yk30e38CIG2aJUYjYioGS7cFwbiRdhNB5iwMSL9V0sLy2hsuBjXNrT460EO60//EUd4RtsjgmArtElY2cam9Ks7wI4GFmiQ9byWb/TbISzduwRLuuBh0iinyRB3K9Dp/GagyecShIe/kOcQVN660l7aPln9R1dIKCBQ1ZEii+eiwdIlapoRWvQWPucAXxJoOS4J+ONskGYvDdNujcyBawcT4LRBEBPmdgrfUAGA7XP56WdbLIt6Q1kmpql71LHFlSSiqr8IwugVGsLmJTJWsPrpR/D6mG/VJRkd+5VQZhgPAolcZXAKkNxUjHPGAf3QCZ7M1GfrIgSU1PtfDAulY/dPKD7HjgKjnYAr5drjak+lwRTkU1QMomGctqsg8a3OsrZCaiFwh6VoRDZqEQqCTMslhEWSvI68MdSgc5jqqxAjz9+AF3pl0dK05pzOUqkXwlyp2PKKak6dUeIqrjHqBR4PlQBlopd0VeYFJBocJ3rbFhyUV+YQ71cQdjuod/tIRqOUWZMTScKc5zw3ATR+B0+VCHPZIZNim1scbI1E2nMZBIyRiQYMZFEA+hDxJLoSwCuvryAE6dPodqoTTYDxcCgzy2knFMAXdYujXfff73So9kYjQcSdMyIuYf9KjHEIyS1PaAC3UDVBkDn/3Y8gpMMxdf78Z99H9ffelvatpxmaJbLWFhYQIm+ofZ5IOC56jvpEuN76utjSJUSVtIntCpyhW5HmRdHPUaXzOkVdWpry+6uFzC1pqk2TaK+JHYTpwjH+xgNuxgMehgNWghDxhVC2DbjDzbqvoNTJQ8lJs7Mn4Y7f0kk7wJ/GUP/lKxRsV1BaJWUFIRKpZNxXcjGwgSq/GbFTCvFU1JFryyuOJc8MEnUuoftcbA9lISYzCXtAUz/riy4jDf/iGyVo/bNhzruEAB99naIQpEjg+tvmKUYZbHYy06xICyQ0t9Mlp+sB9N2OwbQP1Tv/FZ8+RhA/63o5sNv8jcBoNOAUCqcqgI3je4BoP//7L1Zj11XmiW2znjnG/fGHEEGSXHQUEqlMks5VldWtbtgG422Gzb6yah+MFB+MsoPfjBg+CcYfmq4XUYbfjBg+ME2YCC7u6qr0l3l6qwqpZRSplLKTE2cGWSQwRjuPJ3JWN+3970nLoNkUClKKSUvQEUo4sS95+yzz97f961vrWVXchtk2K+mm1DBcxMY2AAo18E8jVp4qSZoscHqNOQw3Wr6JReA5Ji8BFsTu6taNq8cagtRWsy1m5kESFMGvDKNZ31yM9YvL4/j4BIwN0w5AkYsxiduEZMslC5Mlx6kDmU9A4T3fobR7V9i/842Jh/9JYZ7NzCKYvjLW1hcXUd1/Rw6m99BcWFZirVkwR25LnPhs2Btxuq2xW4TUk4BbTtm+QSXyRIB9Ok45oOvWXw4I6BZwEYveho4cWzNUM6kkwywY5sTtGBhgGGbGOWaUXP4tbKzpxGATaNmfyTdz/SINdmevPO0uuHNvj+u4jENXhlw8+INgJ5r/aP0tJVJJqt7lu8rW4MJBH2lFbwy8qnSUEJPJrL2hAYtOzgDb+UhsNCjALow0KX5YKZycARAl19ZgD1fuLGd4NO0UruAzQ2c/fT4dWEeVLcAer54cVyDBt+tGPdQJoDuOOgHS+j7i5JADtyKeADyvZYmtxHGbVkLKrtvwu3cQUwA5+AuWof72B85uL34Gs6ev4SlF7+N9OX/BJUK/bBTtNtUsEhQz3pYcegVHYiSBeXc2ZQz9BuIPbLKjWWANEwwyG+LB64+mypXmrgBen7VAOgpisnJAfT5McqPZD45yj9HT22reaoAuoJNDxSuchdzHBibB9Dnr9uuMVxH+YwcB6DzmQtjC6DHmOy8g/5P/hf1CR/WEFdfxaVLlxCeO4/B6oacHwF0Jih8//q4hEKkRdW9aoi4UhSptWRpES6lA8mwHTlg4oTuGLhxiPZ7P0f7zbfR/XevS/HVG/fRcFgAoPBthDhTr+aELE1KprJR6LmzaLz0Il782qvAN14Dtk4jLZXQrVSQsivZ9TEU2TLyixVAl8dWAHTac4yR9LpIyGbt9TGcdDCJKQ2dYBLPpMSH4zFGY5UVZ1GGY8ZjmGixUEOJt5qwEin5XkGpZORX5bk3bBipK+k6lr8/tnhpWRMKwPsyBgpUa8HGsjD49xxXFsIIohN87cYZ2mEFFy5cEAB9ZWldPscZx0B/BPR6wAcfoPfBB7h5/ToGb/0IyfYtYbwuJamwxwlet0bcM5iQNrB88WVUL1wEvv4SDv/RN1FbWUaxWBZVlfGYBRg2DZS0Mz8lg4aJLa0xxkjjAUaDAQ7u38LdOzdw88YN7O/sYNTvy567ubqOjbV1AdBL9JqNKM/NpoAe2p02Bv0h4jGl80poLDSwurauTDbxFnVkr56MR5gY5o5PVjalzTk3UuMbOY4wajnotgZo9dvYy7rI3AwuO/OXqjhz7ixOnT6L5bXTWkAiEzoOMDo4QO+jK7j/3gf46OOPkH74AdztWxiPRzg17mOByT2VFbxFxEEFbrmAzukGNi6dx7nfehHhqy+hdGoTYXMJWVCBQwa6FyIOyMxWVpTUNaQLf4wsGoicaG+wj/7wEKPhEOUoRcBGBjIwWDwYDoQZRAClGBZQKZdQLbOZIMgxgUzxyIRWeQatVqy0mMIiKjyCJbyPjFlc9VHn/T84xP7+fRSdIeq1Mhr1Csoh2f2xSKbf3dvH3t4+hqmP0uolvPjii1g8dQlefRPpaIwopQ0EzwsYFTIMEIEe7oPwHjJ/iJJThucUp0o7NWcVgaP3NWMXQQAAIABJREFUNJg4wjrnIxKIqrmj/VfSH5Bo0ThRz9xer4N26wAHBwcYDXpIYpW+L4b8ZwvX4RQ8F2ajNF1oYUTWUwG0jQd66qn6gFF6mRZLcmGNxCCGhT6LNfIAug58PrSdxq1GypdFKstqoIkLWWqyHpPlNQXQZyD/5wmg2z0nH39YCVWuO6oCoeucfdljH7/X/noB6GzssGuysve00Mvil2Vu2jC1UK+iUCmLIgmVTNjYMuj3EQ3HosvPMeD81WLwNATX9XjK4Zpdv3yXi2u/yDW1x9/3X68jpgC6tM5SvUkBdC+jzZLGo3xGYwOgR34NnXEmDWG7+y2Mo0Sa6C6cXsHq0gIqbPCKetKcOuocoPv+D3H3xsfodHsiC761dQZLqxvwKk2ZCanjI2ZzlUiW09Jo5mlu54EC6Bo3SAP4JwDQOSeliGlkahmzEEC3gCnXUV6HbQi0ChMnuVsWeLdyy3yOGJsQaObXtbU1iZFs/CLHmSZsAug8J/6e8stWHUTqFr9mAHoSu4gmjuw/8Xv/GsmVv5U1o/y730P91VextL6OfbyCYbYij3OxH0ne7vlUqwPGkxEG7S56O/cFQC8vhhiXtFnTSQvw0TjJcH+iY7iPzDdk2jg0//N5AD2/ntv18UhuIQ3kqmbzab9mAPqj33lmi5E/zvJc5SqPfQMqOXBPn9ViTOXIqPPozm5URIx6jAXQZW9gLhIR5KMCHNEoHQs5plCDG1BRwRcbGTZRMN+axv4EzSdjufdxNEE0GWtMwlx6qlgiu4/UDjSu1rrMJwHQpVmHzXmezl/bxCJ7eKmIgA2UwkLPMB5pkyLltwmWSy3MsM0l5yEz3Z5Pbmx1HxNuZY788NkA6LwmrmfacEurLSUL5Oe4jVM45vlc6nHz9osKoKs6gObPnHpknfO+EkDPxvpzUWVjo4pp7p41Zuhc5XwTjNUq8eQB9HKA+mIDNQLoBx0F0IdjVDONpdgM+0kBdILpBNCZZw8TMtC1gXHgKKjuF0NUlhexIQB6joE+dzOnq5LwaDQ/0v6XRzflqAyNXTuOWz9ODqAfe+RcuXT2eeYCzB9JA7F5xryUAPpIZNB/+bc/ws6Va3JwMU5QCQJphmEtjooqbJZxjgDoGtRK7mlJcYxNBVlXtdpfBwCdlx14fD51/XazAZJ4hMlkhOHgAL1uC632IbpdqrUNkfY7CFr7WF9fR/P08yif+Spq9Tri8gb6wbpWG70qUr8mbHwqm7G+z1eQjuCY5gyp3UvDiAuHuSLXSlr+UWZ+GrebZ2LG4XrE0jEDghWteHC+fVkB9Px858xiZBs8A9Aft808+/0nGIFnAPonGLQvy588TQBdJNgkWDBdhVbCPRqBHa4MhBmIG3x1KrUjYyu5um4bKvDOlyZJVhaK27pGpyZgzt0Ue5zdsCVwsYWjo9XFaZA2fW8BdWb9dyweKOg784LMxXOzT50WjY+GKxZg1Ssg6147UskGS9yyFNwp68mKLgOzYHyIIO7KVY+vvon9y+/i7p3b6O1eB+IRCuUqKqcvYnnjFBqrm0ib5+AEdFBzMLJtVHpVJuac3zhzhTO9sOk1zBoOZlCrbTagh++xr2MA9CNvO/UFmwG80/E192LKszH319wULSJaVtsR+XU9Eyv8r7GoRoTT22vueZoH0E3gJkcbqRYF1R+8Mklec9GvBeGn0je5z5ey5PRYge01GTUWAFoIJnCuhV5K6ZP9phQ3K9uu18NCqiTAaSSeqNKBa5njwgDNzU8rV2SYZfnGDf1M+28WsNu4eR4Af9SalgeB80WMPHBqE8IgHSNkkM356JQwdIrKYvRKAuLwuGLUkm5WrgPV0TYCdrUmMYYHd3Dn9k3curOLOwMHyyur2HjuRWy8/F3U11fhBFUMRkZW0qUPrzJu6aHG+W+ZupRtD8JArSIMA0sdqG2CbWvLOrYcJa5D/sPm+DGDMw+gP40CzqPuyZHfPUUAHTJnZw0c8+c0D54/CmiX4c81K7HphAx0MkSVgU5f4gw9tyNNK4Ukw+IgghtFGG6/jcMf/XOROe8mS0DjNWGge1tn0V1alTWVAHroKAOvPAoQTAj8pzgsh4iLBZEMTBYb8GtVVApllGkgzedplMBtTTC6cRP99z9A58fvCMu1t3cPaO/Luky2iOvGUhTpJg6SoCAd10uvfAVrX30Fp15+GTh3DqjV5Nnv+yFSsp4oRyoAD9tjMhSEuQlJnNxxF5PBEFG/i6TflvmbShOUAbmlM5+ehDFGkwlGBNFHI/XqosQ3mcoshBnJdUqHc47zHAn0akG6NC1Kk6EeeO4UDLfPrAA0Rh4xP68tY2sewLLHsujO8+G/QQJ0/Qo21textn4Ky6ubcAk281LilIg7sHsPk7s7aN27h8nVD9G9dR27u7vo3N3GsNOWIoW/tI7ltQ2sb53B4vO/hYVTpxBsbmJ0dhOFCv06QyQJC8lk75BFRuUWLnURsmyiiXs2RDTuoHPYwp2bH+LWzcsCOMT9Pgqej6WlRZxa3cTy4pLI2HKNaLXbODigPOqhjGnoh1ioN9Gg33mlhmKhbPBOLSSKJYdRF1FwgMoiWgwYDPro9boiuZptdzA47KI1HuBOKYFfLqGw1IB7YR3nLpzH1vpprFWWkFD9oRPD2+ljePkykjfexeCt90SuHPu7KAy6yqILI2ROJHNlKV6AH7sYZmPsFoHltU2sXbyI4bdeQvmVl1F6/iKwuSb+1okfYhjSk5UqOMY2h8k8C1wJlRAmSHuHmPRaUghkcTWJaO8QoUdf5V5XCgaB66BaKaNeq6FWLhr5cV52nnGVa3Q00Vs+iY8pi+4oK2c85n6mTSDxOBLmf7t1iGohQ6NeQ71eQeCOxZNwMB5ht30oLBaEFdQ2L+H0mTMoL24gKzbleRi4EwylAALsZ4e4078rTTc3Dj/GwfC+2K40K02Rv27WF/HKyqtolpso+SU0s0W4VIMhEyWGKDpQ6pR7/ySJ4GU+AhTkmRyP+uh3KeV+iF6nJf/P58IC6MKaIhPDNKNYBuRRAF3kfrQozWa8xKjimFhCY0cTR8gKYtRsWFbPqZvM9vlZgfzoOq0sOY0lCKBrQ5QC6NqAJwC6YclLhc9ArVqGMSdkJNwFbBP7pafLQM8D6PwskX41zTsE3Kyv8XwccrJ98wk2+5O94ZGjnpSBzrhP1mFjzcMmSvHeM560jFOotOGTdV+j9LYqw1BhZSJ7whBZZNZ/KUzrM0lgRWyhpnNKT1NjRTNfcrGuxMOf4Hqf/cknGwFC07EoYpCBnqiEu8kVaYck890lc1NzhzSsYhi72Nvbw2A4wpD773CEraUSFusllKiC4U+QDHpo37uDy2/+W4y7bfEabq5uYG1tHdXGoqyffJ6ilPYW6q3K556KOfY1A9Bp9JAH0HXmPAkD3b4nwSPbkGcBdK7nVBYiM4gxFcGnJ3nZBkDGQfwnyjNs6jNWJ7TX4XtKo53J7a3PM9dvfs9YSTzhGa+Jd7Vp4jYN8g88E58DA91BAVnqK4vzxt9icPMt7N7fRePseaw9/yK2XnoJ/fLLmPhLil0lPJ5rQYZq6CASD/QW7u3dxcrqChrNKoJCIl7XWcq8k+2dT+GVl2M2OYC9F/Z+WRDdxpr2nua9o4/NLaYL26e/amkt4WES7nb/OA6a0DGcndFsrc2PLoEmxpA2/pa/4byTRjv9a/b3ikWaxAKmUcDY4Oh8pw2f7u1sSGQ9iZLnXqkKNwgVUDd/J5lulqjCkewbQ4mZyLQkG93u50IQMXuGEkip6jS7JpHGNlf3MAa6HG4Y6JS/lvhHQDVXmlUjk5tL02GpJP9cdj1mHqJJLM3EE8ah9HV2PRQoOS9bmpJQ5Hzy9lS5RevzANDtesJ1h4A/GwM4d/k9x48AuzSJmuYe659+kqftiw2gMxbX+ZOMJ7IuWwa6jI/j0UzpkQB6njHOJ0EsIun5XQ1RazZQLZYw2u+g3+1K0wUBdN1DCaCritaTMtBd9pGwTkv1RNqs0ZILGYaOAumcq+WlBjZPb6JK2yyj/jkfVX5yAN0uIMevHQ+dN+rBeeTXx0a6phCYqwZPFyz5RFPEzdfOWbv20okcd+XHb2P3+g2JIYNJhKJLNbySSJJzzAkWK7lcgfNUxseon5m1Q0hFcpAF0D/9NZxncBIGurLPtX7sO8yMuAYyzxrDlSIGSVBUYqNfeh/9AWXeh+h1BjjcG2iDNYDQ80Wprrm4iubyutgGupUloEClSweJW0Nq1EfHbigWWjJX2Uwl/dQ0DYlUNZCxIZXJDOqRKzHP7S0Pmw3TCO6YqP7LKeE+rW+bIckz0KMsxegZA/0kW86zY044As8A9BMO1JfxsKcKoOekuiQIN/Kv2YRBsZVwz7G688C28QrUMbfdxXmZQ+Pd/ZCbkgdpZAN9hITyPABkj9e3nnlFPwA0m8+2733c+8yfHkslHtS/nLLtY6dsOiUhQQffI+jtwOnelU7NzodvYO/qe7h//76wdVm4XlxZQ/n0BSysrKNGhll5GXGaYUK/VSbYOZBqHtR73DjYcTsuUWXR/VHhzaPCvCkAa8t25l7PCqT5JNR4AuWPkQ7V2Wja96PY9IxXfXS07XsnngYmWis0XpNz3z9EwH0Kih9NyGayN9ZWgO+snqGG+e1YCfWZVL36nmlgL9+brluRtTVznInuFEAnGzpRSeL82OZrEYyVZSzyXmS5eXkcgD7/PDxq3uaB8/xzMQ++22IHj6EkUZBM5CxGCCBScizW+yWkrrIV/agnzSCUa69nbRT8TICKqHsPu7du4NaNm7i+fVeKxY2lVWycfwkrp0+j1FgHCsuSlGZ+Sd5TinFhEY4fSuEsiRjwZgrIxJR11kK/+EiaopgIUpqAmYxKfs+7YO0YTrLWH/fc55+3456hpwayPyUAXXzIHiFheNzceZQ03VHwnI0jRuqaALVLgJI+eRn6HgF0gs0ZmuJTPsHgxpvY/dt/JozPobMKb+nbwkB3T22h1VyWe18gg8tVmcPCwEUQ6ZPdLoWIqFTg+4iaCyjU66hVqig7JQXQowzuMENy2EK0fQejDy/j4NYtdO9sY3TvthQsk2QkXr9S4Ks0EDaW0VxdRePFF1C/dBG1M2eAxSXxwsqYdHuUzfbUXzI0jTNZipCFKq4V8QgYtjBgQYEA+qirDB0jJaZjZQA1waA1mWfRezIhwzmWa2YB3bLSR+PBVDKQBQvrv0xpaetZHQae/Jw/Y0GHP7fPti3k2blt5eBlDaIUoylQTwF7A7qLLzE8DPyqgFrNxRUsrm4iKFMEnFIQZvEe9pF02ogoe713B8PdHRzcvYv2vW2M+l1JFMP1U1hYXUNjYxPl02dRajbhVWsYFyuyHrDJIku0yM311zPMPALo9v5kSR/D/gHu7ezg+pX3cOvGZZG8rYUhluh5vnkKKwtL0mTAOd7udoWlzMYESoqzqEdv+cbCosi6FimTSD9xU7jL74P8GceGAC/BZgLb3W4HnU4bw3YPld0BMJhg4KTYXSyi1KijsrECvHAam1tb2FhcxYpfQ0xvtN0+nI92sfPmm0h++Bbw9vtot9soxyPUfQflWg1x00dcJSDuo3lzBL81wDAa4l48RLFcRWF9FXdfPYu1734Lq996DXj5EiilF3kF9AsKoIt0HougroOQ8A2bD/gM9tpIum1h7nMujSYsGEzQOWTnvbLQi/Qlr9fRWFhAtRSaZoKZ47OuCbOYze7seU/oOGMRJlUAfcImEWUnjvsjdNod9LodNCohGgs1VKslZHFPwMBJEqM96gt7ya8soLbJOGgFfrmB1K/K/NxLDnB3vIvDg0NcbV3F1f2r2NnZwe3eTRyODuQeNksNLFTrWGms4GvLr2KjuYGVxiou1J5HrVhDQO/32DAQaQ9AuciYfnUhQlDxwJHmgvFwICzHbvsAg35X16DAEwa6PDumWYV7lMq3axFJC1R5g3E213hwhYE+z07J7/4KoEtUfETuMG/Z8mC8a4juRwB0jgPhucQW1wVAV/sHBfl1llsAXf4v54/6WQHoHCfbfMCCFa+b6w0bqZaXqUhR1OKriZ9Pvsf+egHoXMdkXWWMbFQJeKvJLhRvaMZNYSBAQ1BmvKNSxwTP6XsuEtgpWVfayMOyGwvAbCDz801rNj6cY+nZ0XgGoJ8k+vv0jlEPdAXQGYsG0CYReqD7lFCek3BP6FeOQNZlC8YQBF4sJOKDTsZpMaNU9x7u3bqBm+++gXLoYXVtA8vrp4UdFRTLiN3CFEDnyibsSDbX2Cwvl+85YvRg1h3xQf/kALr4gJpnlXOWayP3uHfeeQdnz54VP3cLdp9cTcIwFbmmmRiJY8K4je8hMueFgqx/wv40cu8Ec3gcXyx6WwCd58hnSAHFIz3msxv/OQDovkd/+kBiYK/1CyQHH8jeFmceFlbWcOmVV+BsfRdpZV2aUh2/iVj0SWM0PAfDfg/7rX1s798RAH15qYmFaihrR8oGLvfJGhdO/BTMAeh5JQCxKiIj2TSB2lzSKh7ZJs78um6PsfMjJ4534lM60YEPBdCPVjseD/scf4YaVyuAbvNFAbxpw2DyfgHQjSWetVWxzYj6N9oAJ+pRVGNhExxVgcKiaSxnmmVAeu4HSSSgORuvyDoXj3M2WZkGO4YVFkAX5rm9OGtDZ4DJxwHouogZCXc2V8p1eXA8BTTZlEwQndcp1jflMoJSSXLAJM7EkmTE5uLJRJ7BAvN8UYRg83FOanum7j29pZ8HgM4P5xympRXnLgF0K+OeB9B5HOOY3xgAnXuHacAggM665ngwnDLQA85dK+ktwgG6z1jQU56DnGVnwlyLDSVMK+tFVBsLqBBA32uh3+0hGUeo0QjT2HD43NM+AYDOOcbnhvOUADrz75gAnKuqXG4hQGlxAZunTqFar+o5TmMrJcxrzW/2Q82rT8JAz69OnwRAP7oiTSPduYVqXqkqt/WrB73NU8zpEDx3aYMYx7j603ewd+uWypJPYhQ554tFVU+lEpvvi3S2rgMPkXAXBrqelFxlbgxPtD6f8KCTAOha69fzDTxtOObzTNCc5Buui4HH2IzxeIRJpB7pvUGMg3amajftA2lC5/NfK5fQZAN4sykN3vxXqlQwCVZE0p1zoe8xDmMjLEkP1gI0g5/0paFJzsJRex+e3vHC/DM13IcPx4NR/bSB9vGb1wlH+XM4zE4vM4G07Ttf9RZ9l6mE+zMA/XO4R1/yj3wGoH/Jb/CjLu9pAugiYW38zWXhtwB6ROYpWXMxvKk/nwZO0y5XA3CKZ4qRbVceu6720rVrZJiPrv+2a1x27elqKgnKAyImM4a2gpBmpAzDV98hX2Q7WnCzhzOYUukVw+SxHpb5HjHT9e6QIYexSC/S83yYavJK/mzBZ/EjgHdwDeO7V3Dnzh20rvwE7TuXJeisVutYW1/DxukzCFbPIKw3EZQryPwKKO9L76iUEq22ICoeiLMx0O66GXtZz99uNywW27FWlrMCYXpdyph+dMFx/rfHAds6I3IscVuUUYvv6ct+lO2C1Nhm1k3Hc9Woy1zjIyZ56rJvdFYetBLucn7mx8YK5ci7HPEJz1HUlYluikkee2fZRa7e5JYdLhNZTjHHYtDUzzDT1VLdJsDSCMCip2Gfc7yzeDwF0I+m37kwynyGJKpH5mr+Uh68b/lGiuNA0Pki9JEEf056ah4U9dIY/MfPkEKf+D/T16cgADpfbtxHFlGJIULDH6NY8uGWCnDGLfTu7WD35k1cuXIZ7U4HcDzUm8sgi6S58RzK68+jXK0hK9QQeRW5t16hAk+knTMk4wEcyl/6PlIC+aRiSAAfCPtOwHQB0FXO2hGmv5E1phLECV/zcoT5cciP73yzwQnf/skOe1oAulRsTAfsMfddZnju5wIkznkc2gs5bp7JrCUoK/KDWjxRAL0Lx1UAfaE/BoYj9G+8gXt/88/Us9JbR7DyXQHQnU0C6EvCaig4ZKArgB4OHPj0NGaBthhg4jMZcRE36ijUF7BQq6NMeWs+6PQ7G2RwWHTs9eHevQ/s7mKycxv9nW3pmh+P+0hilehb3DqPxqmzCOp1YH0NWFpS5nmlQr1MKUiNCaBzvpE1WCCzgs98goBNMVyHowHS/r4AhqN+B+mkp3sd5RgTBYS0mYb/cioUZv0Uezl6OhFAGU9ESnw0GkwZ4fwZ2RvsjJYVwPgm+54WrCi3Rva1LfTkC5Z2Ludl2y3rXJpUhJGfX68zRG6AUVCTAn6l1kBjeR3FWk0bhVjwYvGL+tgT3s8B0G/B6Xfg9PvAoC1rXUb/0foiMu5rlTLSegMoFJG5PqKM0pQeXIcAn64pauFB+XZuEATQVcI9mbTRPryL69ev4+pHP8POnevodXs4tbKMrY0NnDp1GiU/xGQ0kTVm5/59eS+OS7lcM9LQlAEvqp+8F8D3QingCfNcrt+RGEb8h4dDkUAfDvsYDIbil9bv9xAPxlgduyhxXpcK6K01UFteRHV9FdnFTSwtr6JZrqGWhQKge9sHiN+5hp//5V8i/pu3UfzFVZ1vBQ/NShGVZhPxRhXpSg1Oo4nwx1fh3j6QYugB52eWYVgO8dG5Bp7/vd/F+X/we8h+5zU4gY/ICzEoNWSPItAm9mf0YXMShKRbcH70u0h7HUwoeT7sYjjqYzQao7W/J00BlHCvFAtoNhtYbDRQLrCpIFE1Ia2TmPhjBqCrcQ2LXiax5Vd2+HsKoEeRiyTV4/udPrrtLgaDnrApmwt1lIoFTEaH8gyQ5UEPM1EeqTVQWj+HoFJFGpRF0Yf35krnCt7beQ8fffQR3rv1C1zfuy5ASt/rY+yyaStFySmgXChhobyA8+FZbK2cxnOnL+BbZ7+N02tbaFQbIqcv65kUdlzEEq8GCEF/dcZDiSioMDajrB9l7jkXAs8RD3QpkJoGN5GqNKwywRLkeTQKNzJmZJ968Cjj/sArX0CbFUuo7KT8b74eBaBrDGcBITaRCZ90CqCbGOWTAOjmntO7+WnUYWzTjvWPt4AYx3l7e1ukmckc5Ssv436yzfPXC0A/wkA3ADqfGQHQCfpxzpcKqFSqcAuh2CAQXBj1ByLhTlCExWKy9UTelvEoARM2m0hsr7F+rp57ROb2GYB+slnzaR+lALoq1PCe+QZA5/eUcefriIQ7aFFRkAYd7rW874etQxTijqqJcM1hI+rtG7h5/RpGe7exubqEU1tn0FjeUDsax0PkUMmFoABAAJ0+yYyPEtvsluMsMZ6eeaBbCXcHMfdDa6t2goGZzyssG52A8N/8zd+IotDW1tYTA+j5ZlVeE3NqMvT5lXs6cweOl+QkfE4CbUBgLClWPZ6HxcVFAdAlfsgB6HJZxzWPfx4Aul9GGnu4fec2FtJtlOJ7ODw8wK3r29LBfenSRSx88x/DWz6HMa3eSmuIaA82maDhAt3WIe7u7WL74DaWV1ewvrqClUZdmgpSxsEmPzvBrXyiQ+T+GN/5fJ7Ez7XxE++LjSvzlkH5xqg8uG73BMktH1ObeKKTPRLY8n+oDjj/DicE0Keb4vE5uE6t2e9kRzcy7LKrC1io/0SJhHmSjaO4XojyEb3NQ/HdJYAuXuKMo029TAB6abhV1jnJK6LMJnuDNlgR4BSJdHWUEealCUtMA4khBhh7wjxxwZ59HqSb/96QTAX0ZD4ka5qA6LHEIdLQWy6jWKHdEOM4VUsgiD4ejeWYAq+VzciM+wlumqYDKQU9EHx89hLuVlGBZBe+pCnAsND5/5zrvE6+OOdtY8hJ5uaXhYGel3CnB7rMXwLox0i4z0rAMwl3iQc5nw0DPVsoCYBeCgsY3j/EoNeXuV53dK3ntGALuvzdE3igy3oV8fnQZ08k3NnwkSYYOlqvsAA6m7MqzP2PYaDnrNu1FmgeDOtmdZJ7fxQOPMFfPOrNHwmgz2qws3zNWkHq53rpGC7r91SMee/nuH/7tuSTYTQD0AMCzQKgB2rVxZfU37TTxdCF9MdHGOhPG0Dnuejna23a6JfqkqqZlKnTl0LWFTRWSCISGxiHpQh85p7M5RhPs8aZYhJ7GEQlAdAHh/cx3t+RelE0HMCNJ7IONFZPYeX0eSyvbwC100jDBQOgVxF7BNAduL7BI7gei4Uf359qJCUdt4cQ2I7Sqx42Px6WnZ1IC/4Ek+5zOuQYAN2eyUwZZSbhTgDdeqD7zzzQP6eb9uX62GcA+pfrfj7R1TxtAF0WfVednacA+oQe6BrAs+N+Gv+yqJtP2gX8zfmey281+E6z2ADoBqadgpWyLc/iaWKkpoNXi0dmIzHdgVOvdP0zebnEcnJFBDugulbrQSqprQUpSmhpjGBBaFusmpWqlOzKsISA3khktmKngBF9z6MIpXSAUjaUjsfs1k/QvfoTXLt2Df2De4hGffEwLW59DStnLmJt4xSS6hIQFOA5GYoZAZQhxqmDtNgUwFFJyXqOpm429Ry34J6AD9LZpl6ctmOSwaFlGvL3TFrEy+khSepxW7MNkqbJoZXZN+NwZJJKlJv3+zHy2kdz1OnHT89bbkTuxuXuT/79KQVtsXfbBCAzKZf5PZ6Brkrr07lgQENX2I/qRRabJFeK7q5nvMjYca0gGDNTARGkkzsVoEzlxXONCmpprvOQEs95T27DhlDQaMY81wmpyfbxrwfvEAO/ace7uZZ8ceu4Qped47YAYr/mi1cKOIiIk+kApnyoBQPNs5tm6KcuxmK1loovI6WZi8UQhaSHca+D/t4djK++jts3b2BwfxvV/jYajTqaGxfRPPcNhJubcJYvIquekySc0sTj4oKMiz8+hJ8OlJme0LM3FlBn5NeRGi9qeiiL43waiWe7PJsM8nP+j49bSOeB8eMA9PlGhflxfdxnnPj3TxFAp6CUbQSx5/OwufIwAP2hc0sKOAR5WY0sK7vYSTF0u1K3IoBe74+Q9gfoX38D91//H6XoOSGAvvyvYnMGAAAgAElEQVRdXLx0Ee6pM2g3l6UoJGxa44HujRx4CZMdH0MCiAShKSNXraFQq6NWX0BQqctzGkcJet2BsrdcD0Wu/5RTH9Hjqi/rYUaZwzgShrhfXxIPURaDMj8Q4FdE3v0QmecbyUSd73y8CKrJ2pPSa3IojRvZuIe0vyvsq8GwgzjuCfhBiWg/DWcg27GNMblnOrcXWZCbDHUCnwML7I6GCrJPxphEI3k2rM+5ZUmoj7rKvVt2ugBvZv2XxpOc1Pt0LTRNWQkZlKE2tPgEoRdXUK3VkbgBJmLq6yAguMNiEn1QJyNh2IXcW1w+o3wGIcz9MTv9kWLIxgPXRyHzUR9r2U4AIlpBmK7sLNaGLwdjsEGNi+Gwdw/3d68JiHr7+gfod/ZRKBRxdnMNK0tLqFYqSEaReJ73BkMcDCcolEqoVeto1BvaVOCTjcX1nTJuPjwnlLHg2JKpzmKkgqc9dDpd8Sdn0sv1WRlEKv65ECYoBT78YhlOZRm1egPVpWWEG1uo1OoosmlOJDQT4P3LGP/wDbz3d6+j8vOPsLG9B59MUydByqKm7+FWI0C7XkSBvrfbLSy02ZCYwNFLRy9w8fNmAWe//U1s/ft/H9E//j245RKyQhmjypI2ebEip8aC8AlkeyyiuvD7PTj0EaQf+rCF3pBg9hCH+7uilMCOe3bWLy420VxYQDHwVPWDAJ8pjsg6OG3eM0xm2Z8sgM69fgLHjTUOism8Ven71uEA7XYP49EQiwsLqNfZzMD7wDlLvXkXEz9FWAwR1hYQrK4h8EL0M+BAwOwe/t31f4O/vPKvRHFgp3OI1ngkYxjxb1nwGI3gR2Q0BSh6IaodB6v1JZw/dR7fu/g7ePn5l3F28wIWvVPy5KUpG2IqCkKT4cv4UJpb9HmmlcJ40MN42Fd/X+5+hnluAcv8njlHxpOQVuMlF14+yDh28Z8FRZbdort+nmNhYgzTrGj3bTKceR4KoFManFKUamxifffIQOcamG8dPcpAV/aaSKkbKwpta1VVjU/7xf3EFp65TvF544uWEZTlp+8gFSKkYcoAZI9SQDl6fr9eALqwf03TsXjZcr0lgG7WXD8MZY0qViui1kNJ0THX995AmIRsDAlkrTaSvXwvAzKIH/oUQLczZpbz5EPtY/GIT/vGPnu/WS4hpVkTK9C31VqT2cBe+E8zCfeEYAM97v0ATqwemrx/haQN4Xw5Gdof/wzX3n8P12/cxOLKBs6eew5r6xsoVurSaBfR39XEunw/wuMim56xKWxWerTPNGNo26rzoAf68byo+Vs8n28IwCGy076A3X/913+NF198UVjoVsL9SeNlAVOpyjCZiGob1w42CbLRRhpqaSVF8MrzpiA7C99cW1ZWVkQ9R547Auhk5E+7nY7H6I67cnHkehqLoSSFISZRJuobBb+HYqh2cJ233kJ0+zbKpTI2/+AfoX7xRaBcRbe4gUHiA5MIy5mD1v093NnbwfZgB0vLS9hYOoXTtTOG0Zkg9Y82Rn5aj+nDAHRrAcTGqDyAPp9j5vMOK4vNGJVrPv9fywBPYdBnOOwnG4pHnJLsbea858FUWsgocM4agd3fTcO/qYlxDotFTEjWeQiHyjFs7DMFhCyKJS5kfsxYlbGbWK8Is9EorgnbnDE1pa7NyUopxu6NWpvQpWjG0ITY3z1EJnrGS9CHxnjUS02J1yNsS94zbbbmesP4jPZaZKG7IQEjHyltu/oDadrU5jCV45ZGQFGiT2SMBJd74O58PgA6T4P5nDTp+CrlbHMy20ApMdgTNnx8UQF01ploRcjmV7G9msTSzBoNR0jHqq7oZfyntSBthzbTTZ4NrXORmSyxuNTY9L7zZ06zispCDQU/wGD3QOYLP6Pu/uoAOhvybW10nMaI4gjjOMIgjYWNTgudSnNB1E2qjTpA5Nieu8l1LNdGl6YZG/3J9ogni1MVaH3IwjP34/lpaJdQqdvaRl9DvJLtJx4hG/YwbLex/eHHsp/wVaJ1lavKdiQJyDPJ55RAtDTmqHWU8rk015ERESU0rUEzbsk5bH6y9fYhf6XZERv/TE0891WVQC2ArmutinuxeYB10rEoJUou5zK/12iZane6hhcxxKJ8cpj0URrtC5je272Jwc5V+d7zA9TrDTRp+Xf+VVRWt8TnfFxeR2JIbyM3AGMxG32p9a0LNzbEwSPTYK44bq57Tqt0OhpHHdDnov2nsW9+qnfvEW82B6Dnp/dsB8sx0JFilMZiFeSXCohMg4eI9Eyhodne5qMncvpipQXWtkgA4zuzXgV4gy7Kd67i5//3/4XtN3+KZOjgG3/8x1j+/d/HfqWE/+a//e/wz//7/+GzGo1nn/M5jMAzAP1zGPRfl498mgA6O46lc5tBUk7CPRVvTeOBbnyJZe2aAuhmm5sCwLrZai6rq5w62miyZ5Ps/Nf5AHWeFTkP6OSPZ4HUMwB6/ri8h2deNOVRTNRZQGWlvbkB0x8aiJ0QkUs5UHpCd+AO9tAiOHT579C78pZ48JKVR0/NSr2B8LnvoLF5Ho2lZQy8ihQ93DRCBT2klBgidyFsTmWq54sPFsyz12o7u/PXzu9ZYLDJrHjp5mR+HwjLHtLAlhdWzwOsx3byGwBdAqh52aBjI6p8U8VMIt1ka0cYsRoGGcl17WIwHdWa/sn1PIRJIEebC5Y0cppf5jTDKAtuQHHORk122W3pSwFG5JvJ7CL7TNgaCkJJYdNI1hFAZIAm1y7GdQpu0/+QTO78i/dUZdUsw8/KtapXcv550L87Wg6d3WsNDo97fuY/zxax+XOb6Nu5o8+l3jfLUuc8TIzHDwt6oZuq5zIDUtOc0UkLGGcKrgQLywgpPUzp27SHNBojGRwi2HkTd65eRuvaL+DeekvBzeYWKhuvYuXCBRTOfh3Z+quSTHX9Grp+Vc6jFB8iNAB6kA4NgO5h6DfkmSNYkGYEKAlYTFCJujLmZAsnvjLkT/J6VANCflzyxz1pQfAk5yHHfIYA+qPWzvmGgePm15HGAzPfZe56ZWn+4fM6JAPdAOi13hBxr4/e9Tdw8Mb/ZAD0DQTL38HFixfhnT6DzuKKFBIpf0oAXZ4fss9Tbf4ZUU5MAIkMUbGCsFIV8NKr1aX4xEdvOJ6o5B7XPK4O0uSSAMZ3V/6fPt78GlaBoCJDLy0wZv6PWfgRgFeBYvv0BUze5PmOgaQvkprpuIu4vys+naNxD3HaV+9ylBFkRX1vqxiSsyCZ39vIPGGDTv45pHznJFJ2D1lYwj6h9HtEqd+hjJX9mTQHGAlkXr8Fz/My78p2U/uF4xpopEjkeEjCssqcF8vwFxalIJ36RUQiU+Yg8HxhHMi9okQt220oyZyOkWQs/gPDMEDs0HE+Q89VOKGYOlgZ+VI4I1PT91X2jMz2lCaufAQcMvv1WvfvX8H2zQ9w+fJltPe2JQli0rS22BB5bfqnTwYjYRiwOS0tVeGHBRRCMpMrZs8rwHPVFiKOCLzqmBFQ5j+RrR+NpTFBC2ZaQCD4PpXrpq952obnUMIyBNwGqrUF1JdWUTt9AbWFhkiiQ9RGEuDdX2D4g/8PP33jDTQ+vIate4fwqWhQCpDVK8DqKg426hg2yiCgtvrOx/Cv38Kk00YxCeDDR9/38PNagM2XX8Lav/c7GP1n/xClpSaccg2jkib69EXNErWx8Dyuz9rkFPT7cCmDOBig3T9Au9eSbvr2wX1h2HPPWKhW0GwsYKFOqXM2n0TaCEU1lgeasWZS4NI/YmuxzkiKEZzvSUIWu57L/j6bEfpS8F1uNgX8KJYKFCGQ+50y0S1CZKzDWh3O4qJInx+MR7jZORSf+7+68X38cPvP0Gp1cDiaYOK4qC2UUV9ZEz86NmBMWj30Wh30212Eu0NU/CLWm2v47fVX8dXf+ipevvQqnl/9uoDzyApI4qqC4nxOEloHiO6M/BMW53iIaKxy92K7IkUY2+h2dBU3YUhue1awlIWkPIB+XJFVizcPvlQVZ/aa/q1495nmTuOhzBiEcJg8swTMDJON4LlL2XmRcp4VeY8D0HnPuYbpOHw2ADrPi0oPPG8WYanQRGCMALplI/Ja59UxHr6HPllh8sR7sTnwSTzQ87lN3o5HGhzs2lxQAF1kbl36wU/kmSQDPWGxV6QnDcDA/9FuTfm5tETYYNcAIvne02cA+pPe3U/v+FlWooVkAwce6Q0mgM6mVLmt/I9RtIj7bckBueeEcQtuMkI0HuH2u6/j+oe/xP29fTz30tdw5tx5NJqLYtHAxrqIe3RQNGpMDiYJ1MqFBVy7SM/E3CWGtgx0XTFMGVFskU4GoNvmOyu7LTEacyRX/dx/+MMf4oUXXsCZM2ekie9JQSZ7R/h33I93d3flPRiDkF1umeX8XR5AZ1MO923aQXC/sQA6x8PmNLbsfnSRPV5S9cnAkSebRzEbj6NUYkY4PfhBJOfuvvsuJlevSGy88N3vYfkrX8XiufPY81YwSNmgl2AldXG4ex93D+9hDy00mg2s1texWTqr+ZsTIfbGT3ZCJzxa7mWOgW7ZuvMA+nHqVfN1C1GfMXGWrU08bQD9k0Dz+fX12D1by/CyMOcBdD5/CRWxjGy7tWljjE9WpxzL/IKNl76tM+ieTTUgNjMKQUX+sTlZbQ3kd4wxSVoxdQT2JGozoDZ7ag0iB5RLwcbUFfLqJazLzNVmprvpMQC6tUwg8MjKnVW2snUDIdn4vsbdRTaIFWS+iDWJsahySbixDb0Sw2rN4SjLd7oKTIH/x92HE07hxx5mY1829zHnsmuPXfc4ZyU3Mk1DNu967BuLAgkw8bTOUohcVCLNMSfFMia0l2JDUDjCxBvJMdVxBX7sa75bZq0xQaeb4q9e9/HeL+5gMtrFP/mPVvHChTWsNOsIRP0zAw7bmFy+ih/9i3+B/atXUF1bxrf+6I9Qff55pJWqfM7AK2DMuFjs+gbwRCCZpBESVTh3XHhxha3OWmPKAehkdQuATlWB0cTEvWQ2WwBdfcv5svdNFVP0/zVmVQl13nhvqY5SvSq5R58Aeq8vanJNv6hjbWp7HJMnZaBLkygfT9fBJGU+HWEcReinkVgPeIGP0kJNmjgXFhsIqyU971xYqcpoeodtrMzLE7DukywqJ5gsn9ZbW/LTkXoN7Vf7HbTv38fdq9fRO1D7E1ZCip6PgPu5iRtkn2fnppXfFwDdMtBzALpBjBVAfzoxudER0/uQI+JJu4Yp7Courp8fiwUlczgSCKhoaO+X/pw1WyfT+RE7ZYy8Ffm+mPRRiw8lD4zbdzHZu4HO/j4GfW2u5hwon3pBAPQqm/VWLiGor0jz0MAtIWL8Jc0hntaP+TTQ8fWB+348gM7ocHbsbCw1V7VPVX6MP63ZcoKJ+TQOmQPQ9f5OHzn5n4dJuAsD/RmA/jTuym/Uez4D0H+jbvfRi326ALoG4uLrzODbgAwE0Cl9KV5osrAb5nkOADSlR636mA1O9ze7DSTIHE0EbHBiv+Y3fPv9cSCW/dv5YwRAV9XnWZRjwHwBzoVJrmdtO/VsZ93sq2V+q1y5HscOtgSOG4lXakoZWl+7qP3BfUz2buLmjesYfvwjjG69p96n9DxvLqK5vArv7DdRXDqFQqmCThZK0YPy01WnL74zlKgeedUZz37WTmgYShog2O1TGHy2UGplwpIEo+EQ4zEli2KEQSBdwfS2ORb8ewSALiI4plqsiZkJJM0UnMrL87Q8ZYnnATiNZcz9nXZvmg0/38Vrx9d2Fdo5MQ0ZVL5f3820PjCwnp67ip3Nv2aFLSXr5QH0mRDmjK1FVojI5xMop9wvpX/ZFS7AkwLoBDofANDJwk0VhCCDkf/4bPhpJAzpIwGsNKNQytiA+HmATQLRo8/D/PNj7/+87M+jgF1JPoxk88MAdJsk8ljhADv0GwRCIw8s3dfm+piY9JwyIs5/SngtrMEvVRHSwiDuiCqFlwxQ6b2PvWtX0Pr4pxh+8FfCEk78OrzqWTx38SKqL3wXOP9deIUQXb+OtlOR8yxlXRScsYx5mA1VBtNxMXTrSJxQCw1ZAVlG6bAYpYSS7wTQKTN/cgn3x20bxwMgTylr+owA9Pn1dn7tlBDdJCEWaH3Uusz1X+YkHzZKVZFphQQjrzcD0DsDTLpdAdAP3/yfZV2c+BsIV76LCxcuCAO9s7isXlzZBJQTFkCPgGKmz93E9QRA5+dMghK8Ykn8qNz6AsJiSYpRBIDFp098ubSJhXOWhRt5rvl9zAIUwWLaERQkOXQIXstal2JCAF2eT/q66dPIvc8nW5NHsSEm7kGayEZdjPu7AgpF8ZC9scIeJHjup2SD6Zp1ZIxzFhxTcITAl/glGusNu88aiwhdU3UPEsnxSAs8Imvdp+S4+qZrkU0LPPY5p8w7i/MsbFkfdRaW7T/LqpAiHXuy6R3Nkw6LcKoNZYcWa8jCspHr88SmggPjMzZIEwGOx9EAMZl0LBTRyiGgEoGHnoB9KYI0w9LEN012lHIMdO+iYkuUaMOCQ3YN5dP7uHntXVy/9nPc3t5GOumgVg6EKVArhUgmY7QOW+KVVyqWUGs0UVpaF6UQngDdg0V1xeW6HcheOByM0GkNZKwInvNndk8jIMs9nGNVrVamxX8yGMaTIfq9O4gTgvUekqiKWq2BxbVNrJ3/ChqLSygVQyDWprrspz/D8M/+HG+98QYWLt/Amb22NBiEy00Ez52B++pX4Tx/ClhdUKuAP/1LtF9/A62b17EcFVHKQgyCAL+oB1g5ewZLv/MNjP/oP0V9cx1BtYlhsKDe2ZknILqwDT16pWqcVhgM4PX6iIcDtDp7aHUO5HnrHOyJegHPpVGviAc6WfwkXdAmgGNRJPtAA6AZaUlwPBuz6fMnE8QdSxyUB9A5h3bvd9DrDeQ9V5aWUSYwRN/nChVNUlDh3KkGqFTK8KtVJJxfcLHTbeGXd27i7bffxuv3/l/8rPcjDAZjDCKy1kM0lirYeu4S1jZPo16t4fDuLu7cvIWdm9sI2hP4KVD2SzhbOI2XX3gZr33lW/h7v/UfYKHYQADK5pZFRUIaQacWPyq+LKFdMpF5JV6y8URYXrZIbQdjWpyeljjMXiBsfWViEEA3T715vI8WO6YAuozxzArHAuhH9/E8fU5XIi2hONpMZAB0u165jFOEgW6eLflojY2mDZGx8U/9DAF0abahr6vvC/Oc8QPXTDJMyRrlGiPMF9uceGJ219Mp1tm4wOgKmbjT/NSwg/IMId4ZbcBSZh73FPH3pHS7yTWCMECBjEvG4ZSBzciyHaPf6wvIwGZMaYAxTRvCqLFrOWuYR+yrpjNsWpnLl+OOBQsfF+w8+/0nHoF884SOvb0/VumMRUAC6CY2NfL+vN+TzgFcNoFWq/AnB0j7h+jv7+Paez/C/s42sQRceOVbWN08jXK5ItYN4jdNeKOgzdvcAsaJKpDoAmFjVM3N+WJM/mkA6FayXViFWSbPtaz7u7t44403JJ4jgC6Nd8YK6CQDa/NG+75cM/ie/H/KsnNv5vfWZ5uxA8eB0vFcUxjbEGS3zHd+NiXtrRKbrH/zTK3PQcJ9FKcYTVT6Ooq7cJwJyvRa3b6J6OplXL98GclzF7D8yiu48PXXcN9fw9gpSSy6mDg42L2P/e4+onKMWr2GRnlZlVYkbxsjdgYnGe4nPiYPoOcb922DJ9dzG39acH26js6pHlkAnU0W1n7o6XmgZzOluhNc9QM7yjHsvvwx3IeZW9haDPd0BbxnCnFEb6zCShgWtCnfgOcW2bHzP56MEdHOjwCugOX5HCJXAzHe5tZiRmpT0sifA9FtzcRVtjpPVVWGCGSy4fFoLju9ruMAdLHASYS5y2qMtaWSGN6orgiIzgbicg1BgWpkLlI2AY/H0ijGnImnxBiUTHQ9VwXQH3zNKC4P3pMT3Mhf4RDeC85nzm1rL8P7x7XFgmict/z+uBrBcR/9pQPQh2Ok40cD6FrOM0o8xwDoZKAHywsCoLMpu39vH6PBUAD0xaCk+wdzzCnBhU1CdovTGIsv+WKeE1EeNTl2xGZ5A3wrAz3GhCpXBNDjWBjwYbmI5eUVNJcXUVtayLHMTc5jAytb+zSfmcyKj+Z2f3p1oSOQ6GND3EcfYH2ybUjtjAeYdFoi3b53axvDdldyhCrtz9jYxHWJuT0V2Bhb2OtkbG6tRSWesIo7rLVr7eLzBNA5CsLcN3WSmDkc6za+B6ZDhkRPUXe1xKP1I9goTbJUERN3ESQtBKxbJh2tdcR9eKNDjLodtPbv4+D+rvqk0+au0pB4o3T6JVRXToka4riwIGp90uDshkK8Iu2IAPq0aJ9fHAz4ezRDzEfys988CkB/qFrBr7AGPvU/nZu2+gwf/dQZ+W3GQI/nJNzjOQBdn8JnDPSnfv++RB/wDED/Et3MJ72Upwqg08eVHh5TCXftqs0o4S6sJUq4z6BI8SOeMspNMm8AdNkWzAIpX51EtdZzDHT7fR5wmAcf59mTGjsdZT5zz6eskHlzSXB0fZ4trNLNaBds+f0ckC9/oeeXf39q1hBEZwdliAglhzJBAPYuo3/j57hy+TJGOx8CnR15y/LyFhbXt7C0uo7hyitIySBzPQwoVsxifxajnA0QsAjrUaaYzFpbWLXJU253kbE7KvEjx7Pr2bASyThTUCcW4LxmiuWWOXBkDzeBh/2ZDQOl4GDHJze+GrDOhHQE+JGOTHraGxlSm/RN39S61syM0mfdkXkGuo1FrYC8LdzPBxIaJPuWgS034LhAciZ8Q3CVAaDe1dz9RpEiuAqOS1KrXeFZUJTv6VuJwIDnoumrTDuV1lTggZJHBNaEyRbRy1LBLEQ9ICbrb9YRLmVwI2slz4q8j0m2M9u7m2PoP9CAYpNo5iYPD57nEzsLrFlwLQ+OWpaG/SrKCgKGAkVMUHTodeUBBBkiLcD3/DpiX4HLtHYaXmlBfGOzcRtpEsFPh1hNr2F0bwf9a+9h+Mu/QK/Xx7g/ARWV1tbXUbr0Lbgv/B6qy8sYVTfQCylPTPncGK6rQGCRHdLsFCWTi6AngSNh31EmjuEpA3hKSbJuyCD+KOP/UevpfAOOPfZRSfGjGhWedO0+cvxTBNCFm5BTPMivufNr5+yRPVpwtIXN+fWQ8v4GC4LjlshNEHuOgZ8D0Nt9jNptdK+9gdabfyKM2LhwGoW1v4fz58/D2TyNVmPJsJpnAHrgBAKGSnEoJbtKn9/ELcD1Q3ilIpJGQ3z3vFIFwwI/n6wQGm3oWkSQt2AW+kIClGKVHW2nGXoEvFjcIoDtK+OchWkLnATcR8SdIkM5IYOL21YMjDsYE7QetDEZ7GkzFZs8XJW0E8WwsS7U0wKXMKzNLjNlfSpjjWsFj5bCpGnUkfcRBoDuBdY6QjXTUmVPm0KbVRzhV/vPstP5le9lZd5ZBOI/FoCsf7owoJgsI8EgVZAVYQlZsS5+vYX6EvzKooDSWUaFB188xKL+BGmcieywevTq3kTFMgJKTHbGrkpZsngfQL22uboHhtEuRcIkBgGmLBlgPDjE/ft7uPzBW7h98wP1QA0i1CoBGo0FkYyPWZAbDhF6ARZqdVQXmkBxAV5QELY3QXNhRg3H6HdHAsgPBxNEY11nxZeMILswzjkeRW0wKOjfc23nWkXP8E6/jf3sLmJM4GchSsNlLC4sY3PzHC5c/CZqy6solEMgGWhDwE/eQP9f/z/48Y9/jMatbZzp9GTss7MbcF9+AZVvfwfu1y8Ap5cFQI//9F/hyg/+HFd+8h6+fa+IxsTHwPfw/kIRtbVVNL79deCP/xALW5solJuIkpphGPviO05fzVGQYhIQnvFQHg0QDPrSRNdr3Uf78L6ADO3DfWE0Ecxu1NgEUBVwW6ShZf10UAhVvcOuCXbbkqjOAIE2TvJ9MvZVQShOfLAvhWv33d0O+v2hzNmVpQ0Ui8q2TWnDwplTDFBcraFar8ItF9EvslHFx63Du/jxtffwgx/8AG9338CN8LKsWV5SgZ+VZX4sVjZQLy/KNbRae9i/d1eua6FJT3Olg5WHPp478xy+/fLv4J+89ofYWNhEza2h2C+ApBuSuDNPz5WNNA7jOfHkjEQ5hY0VyWQkALoyGFjonfmHzhoYjT2RATw5DhJ3WjaGxJcP7s/6jGhcQ3nXR8W3tgCp90QcY/T+iIS7ZfM4SFhMF0ZbKKoGnG+6XsvKPI165VM/BwCd12gZa3bd4vPL57JpVAp4ziJPa9jaJ9tLH1tdPNnbPOSoPIA+bdCUj7QRsP6hAhKZeJ3L2FPVgQoczJGk6dYTxYViuQSfMttca2nFMRoKsKBSo/SA90DOCtcfiddSKksoI10lKI++JIa2BeVcBPwMQP+VbvuT/3EuB1ZDJ5O3UNHFgOZkeduf86fiM8p8Y3gorHMqR6B3B+0713Hr44/R2v4IRQ9YWjuF8tmvoUjLGT9QmykuBGRBssmNuVeaISJgN234ezoAuo0bReHC7BNcH9mURruNd955R8BzeqAvLWksf9LXbM/RZ9qC8lw3uEZYewfJtyQ2UhsIFrQZPxFA53EWvOVxjHGYq6g9yUzxa3pOnwOA3o1jdI2fNUMf2hMRpNvo3kNw+zruf/QhdpMe6qc38Pw3von25quIy4vSAOWnDvbu38eg30FzsYBalapfi3Dj08pOxgCZ2znpkD/RcRZAzyuX8R7lAXTmv7w3vGf5e8+/tQ3akt8ZprIF0OlnT3D2qby495g6gczZIx/yYNv9AzvKIwB0rXuINpVs0NP93LwJx0qslvicE5DhV0q1S5NVbj6yoZfg3nis6oH0OWdDVaqqEWp5x7qBfrU9jnZvV0YlaxIm981dhFRATMwh1S9DukgJep2Qga5bnlHeyzVXW+11jRNNjYN2V2ymL1fFz50DTrunQbeL8XAgexuvgzmDVpHyWpB5RYjPHkC3sRjnpzbaajMK1xGuL9LwZDBSmJgAACAASURBVLzPmS9I3nbCZr8vNICeRSq7z7tlJNyp/mUBdMYslHCXtTm/ppp5J42ROQCdljaUcWctLVxtolgti8957+4exkNammRTAJ2kLQFFPwkDndZyZlOcxLGwzrnOsP2Mtk1sBoHvSQPn0soyVjfXRd2K8Zvt6pC5nysvys7K55616ylmfgTy/pWXsScC0I/Mv2PqoNPao+7FCX2+d+9JY3pnd1+k+LkmVFwXJd83jfW0l1FljIlYreo1i+0pcw3WNewaZz3QWaNgjmcToF95FOZj3ZkVxTwDXSpQJi63DUR+yBqFSs4Lh5nN29wj04nMvYz3niu3NCJ58KSucfRmCxGIxCgq/A0PEPf3xPrt3q0rGHYPZU0oN1ZRX1yWRvps5SKC+iKCYhmdYBER68oJrXlU7YEnk+eX2zzw6F3L/9/s+1n0ePRoW1n/lIf76b/d3EY7D6Bzb7XRI63vWCHjusyakpVwD4oFWACd64txtDuC8zyTcH/6t/KL/gnPAPQv+h38Fc7/aQLoXPylq+sBCfdhTsJ95nsuAPqcbLtsGmaxtHu5BFpiVG6Kl3NJynwybYtq8+xJO2z54+VYAT0MIE7gbypRx3REkyYWImyBkwWu40RWuN3NB8hJGiFOVSq46EQIkwH6nQ7613+G9uW3RYLU7+2gkvUlMa5tXkRj8xyqK2sY1J/HxK0gSlJM/LIw9LhJF+IurUEFWE99MmtNQpQLjux5HAfgTYHPOBbAgUUF60lGkIQ+TmQEWLbhkemWD3hzbPS8dJKhP07/zIKvEkiZYkZEj1eTqB4ZM9NerL7fmjRqCKCTQpPro7upvL8ca6X/7e9z5SkB0FWKcD4Jm84L+caAbixgTQF0gbH1t05ZZH6lwFsswgtZaA8FQHLoUchklzfHBI+zgqUW4BW5pdRUopJr0UQ6rcVnlEHXqKPFhFwxacYjYwzHYE7nmYCFkquyY90yqWdNAPmxYk11ank2l8Tlx39+3uSB84c9P7FbQOyX5deFbIwivYl53yjNbpoDBmEDaVhBUChiVFxHUGmiXCogHrQwGQ/hJX1sereRdVqIb3+I6P0foNVqoXfYwbg10ILYqa/Aef572HruOWSrFzCqnTLydlR50CIyAXQ/Y2GdUqhkx2rnPAF0AowiCTedV1S1UFmmk7zsWBy33ti/f9iac5L3f6JjnhaALnOD0symY/gRa60tTtpxmV9r7FzKjxeBU85DYcwRQM9ckfKeAegpaq2+eG51rr6Owzf+RNamrHQWxY3fxXMXLiBb30Sr3pSChGWg8zMCMogJyAuL3IdLNrrjisi70NvDEEmzgVKtJmzWfqk0NQaJRDXFRZixCUPBdPqxl5k3uS76cDAgP4vJvQDXyiLhaDFw594QSAOZyufW2CwmAHoEDFrodToY9lsCoOtDm8I1gCI9r5xIG210bdJ1TgtYVo7ZsFaMZLEea/hich7KbNHimVHGkJ+zUUnVXyzjx94PZb7oHsB/LPYQpLJMCfG6NoVK7l95v3RZ/0IXbtF4EftFxIGyscvNNRQXVg3bmExiJto+EGXaB5dj63OcmdSwnE/2ZeTyK/f5DKGnctkc5JDsf44LFTviicoZDltoHezgxo0buPbxT9Ha35biRq0MhL7KV7rJRFiaPK+Fal08Q4NCCRO3LACjSN9LkWcoAPpoEMn1s2DoZCqfWQhLKBrZRF1nldlGGWXrD83xY4F+GA3RDvZAR4tKUEMz3sRKc00A9PPPfQOFeoM4ODDpKID+7lsY/MW/xFtvvomF7ds40+3Kex80q0jOnsLZ3/5tjH//63BeuYTm+jp6/+f/gff/9E9x9Sfv4w/2qmiOHfRc4MNmBZXlJQHQ/f/6P0d1fRVhoY4oXVCQzmXhlv7lGQZBjFGYijJAdTRUAH00wqC9J9LtlNftEEBPEmkSaNaVac/vQ8MQsY1dOpcUwJD9JifbrjGSiascSk2q3OQkdhFF2giyc6+N/mAkc3ZleROFsCjPXpQmAoLXFutYem4d9YU60qKPA3ciRatbB3fxxkfv4Pvf/z5+Eb2Le407Zv9ZQNFlI0cFzeI6KuGCbLntzj5ah/voddvwizFDJ7iMVw9jbK5t4JsvfRd/+J0/wtmVc2h6DRS6BYScckEG1koUQGfB30i1p9y7DQN9QvaXZa9Yprgi2DI++sCrR6AZP4klBEA3AJB4PT4IIFF5xnqcCpvSAEL5/ebIHm02eR43iTRelvXJSriLPKgW6tnMRhsDBdBnTYI26v08AHSNZ2bNWLxmgud8vjhfGJtaywTZF4ws9Mn2zqcPoE/nu535tlA3q57Kd7zXUZRII47jqygq1x2ugQQ+OX9DWkMUtJg2GQ4EUOBzyueSoAILRMxb+P8EVJhPSSGTjUtzVkCyds4D6Kag+0gPzZMN7LOjnmQEDIAujRT8x9jENOpSpUy/ZwHaxGDxWPI+xsCFpAef6iZ8j8Fd7Fz9AL/8ydvIOvewvr6Ccy+8jLRxAQjKqjwxpZK5wnDSNZrNGwosa2bzdAB0G/9ZexNRwEgSietv3bqFX/7yl9jc3BQAndYMfBZEkeEJXvlYhgoV/CwC4/IMmGvnz9gczmeHzZg8D64hXEt4jAVy2SDGJhZhzf8aAeiHo5E0tRUKFVSryq5f6++ivHcbw5s38eGdj4GijzMvvAT3tX8IZ2lTAuxkHGP33i7Goz62Nvl3FXhuA9FgTeMqdwQv7D3BaD/BoXaO5/IHfuY0TjLWHBZAt/LWNofQ3FX3Q8tAtw2ccj+fMoCuUO0MZ9ErPwGAnlvn7WjNsBpHGIdsYLFKB3a/s00CtGdiPUGAGmGiK3hum/LYkE4lEoLntoFMzozge6p7wIM5qAHFjTqW7AU5AP1oe9fsWAUpdJ1gI/pJPdDlmTJ/dyRnnqvj2HsclGixVUOxXBaQnDH1qNfDoNfVBlrHEcnuGaHDwEqm/vTYms4UuHyC+XuCQ+36wviJMQptFhiTkGnK+pklqMj5M/d8gjn7RQXQ1ZKQhAYl1CRjk1MOR8jG9EZnAyz/qSKJRJ02LLONG0bC3dqkWQCdDPDi+iKK1YpwqboCoA+lCXUxLOs6LqxirYc+qYQ7YzAh9WSZeJ8TPGcuStlnAugjNpyn2ny1uLyEza3Tsjb5gYLHNr6XqZMPNT8DAP1ow+YjJm+OnHME6Z8uVqbaKvcxQ/vOHexdv4579+4hHY7ACouor1E5wuQzrsOGV7WZYC4vpXRDlLIA+rS+LmV8fSA/FwDdySlpGC90WT+9WZ5FWoSo+0nDsjZG67POtdUqh6lKCNdm0SUz6rq0qOPz7kcdOONDra2072LQuo9Ou43eiMQJH9V6A6XzX8Pi5jksLK2iV1rDiH5lcYZSRpKWrXvb6i/HdPb9bHrlGzNm+SPjRbsuyn02G9oXGUB/1DJu63C8TpFwd3IAemI80IsFJGaxmQLo0zhbx/YZgH6Cje83/JBnAPpv8AR4+gC68WyW1i7j6zQZKVhoNhkrC2Xl4lQG1IQALMAaBo0tzgrY4hFEnwX3MwB7BqzaxECTEtN9m7vXmk9bsFnloOTYI12Q9K2eMdCtbBWVfjS44p45k/CdMYyUNScbrSQPWgikhG4UT7T7jODeYBf3dnZw+PFbaH38Nvb391FxJ1isBGguLqK6cQmltS2EjSaGhVMYpyEmcYIkKAsDzaWEVTRUeWDK5uS6+20x4eg4zIqRtjjAxNT6M7GoQMlWBv4MAghAMFFlMcMmruJzI0U5c22myJkHyo8EwhKDmbKx8cCZyYHpXR9Lp+IsDNBOTfXPMSV3OKawNN9xdxT/tduqYXjxo0Vy1ZbvjZSy+DdpUKFwkwWzrVe9KfabzyT8xUKzzhidE5II+WT0kW3uwyuV4RULcFlpD0KV2BU5dyNdy8shm27aCZLKOMp059wzfssZ5Z0pXTZkQtBSoIssVeOZbpmocoZ5AF2aDGTgpmOlEv2z0EkeQ8Nm1Tz8GN/5I8+I3pM8c8Amivl5lf8+8QpIvKK8d5hNEJJSy6RbrksL35NCE26pikKxjEGwiKDcQLlcRDTsYDwawon72Aj2gVEfye4NJFf+Tho7emRQ7OxIgjpaOA1sfQ2Xnr+EwtmvIFu7KBKnmU+ODsGwGEVnJBLuUmDkD+X6+WQS4NfmmFT82jnPmJyrlPL8tdmf5UHh/PcPG8d88T8/bsc1ssx/5sOOmd+u5A4ZawAWY+ifRK88shXcwHhpc4abuazPqVnraBEQqz82wV2R6mShhnRMy3CUIu6DEpbz1yxjbAo9jwPP7bVSOWMGoJdF7jnOYoz8niBKYZKh3h1isH+A9pW/w+GbfyKFT6d8DuXTv48zzz2HdG0DrWpD7refjcUDXYaEFgE0CSFrJSG4oEBykhLEdZCRtdhYQKlag1+rYlivSUDNaRI5vjByw8xFSXyCEwOgU0XCw5i+aEyECWaYAjeXKy2A87ly4CVkrwC+46AqTTIZEI3h9NsKoA86SEYtLVqzLma6r93UhZsQCOF+GU8bZPjcezJe6lloC13WHoTritx/w5IWhQXjl+iKPzXnPWUUCQjrXmyf7bys5tQvncyPwWAKpvP7vL+fSAYbaWXe76Dgo7IQqgxqQAC9LEB1dWkT1cV1YVGmaUhBdmFqU17fk6YGFZTRdTqT7nyx8yAbnfdD2JMpvFC7wDnA1mFe1k02pcUxWvt3sHP7Kq5euYLdnY8RjQ6xtLyMOrdKV2Wf2UJTLVGudQn1Sk32bsrcDmIf4wmbByYYDum7OEY0iZFEuna6nA9ULjAAOoFdKSSSORon4tNIKeX8nipd6xzvYg9ByUe5UMeCu4WlxTWsrm9hZesV+OUKXDZPTNr67PziHYz/7b9RCffrN7F10BLvvRsBMFxu4KWXXkL3P/4e/N99DVuXLuHgf//f8P6f/hluvvsx/sFuEY0R0PccXG5W0NhYR/M7r8H9r/4pKsuL8MM6EjSEtUYAnQ1ElAq1ADrvSXU4hN/vod+nRziB8z2JSYSBnsQohCGa9Roq5ZJ8P/VWFhlzXWel0EX5aZljCqLr2jcD0JOkjzTRGCNKXEQxAd4I93Y7GI1jiTWWlzYRBoWpKgQlZ5fWV7D+/BZqBNALHvYxkmX82u4tvP7Lt/H97/9LXHY+wuHKgTRp1pxlrNRO4czWFtarW6gFDYnBtu/fwM6929jd28XQaQn1m4WcrD3BYmMRr136Jv6L7/2XOL92Hkv+EsqdkrA+UciQFnWeMmZgsUgKJwZAZyGb+5wdC4lu8gx0GwrZxgPbWCcAOi0NbPyqTTjzrykD3Uh8i5Rg7j2O7DfTNkNlmU4iPkfGtkcYQdr8k4ldgSdqOZSG5TzQphsN2xjdTuH0z5iBbtcnW1zn9VnLCc4Rri9WAYPPN4+zDNcHBu+BH/x6AOg8rRkD3Zf7kHoORsOR7Cd+EKJap6ytguu8MaNeByN6iVJKP82Uocj7x7zEAOicT9IYQdUjYczIrjuLb6RYNPvpVHRL8p+nhDI8/qb85h0hMrPmuad85zTP8YShau/aVDF5orZE0oSNIXzav7ChpHMbNz/6Od5968dohinOnT+Lcy9/FcNgU2yVuB4zb1VZXBZ71aPWpHFTAH1252csTi3AmlxAlOK0ESjmezyBB3r++eSezWeWUuvb29u4du2aMM8Jnq+uroo9g5VAftyksMCrbfLjV/qBc22wzHJR9WIPlFGrGBklGp4TYxbmuvmYlg1i8n6fMQM9DxrPX3c7jnC/38e9e3exUFnG8uKagHNLg7sot+8i2z/AR1d+hm6vhVJ9AUv/4T9F6fQFyXD74xj3dndFIeXS6VWUi8wNaugPV7TJ1BsjLJxcwp3nacfLfp9frwUQE2kXA7zmLoa/kzyQQBQbDYdDiQXs3+RjU5srWBU03lOpn5i1n7n3cc1mj5szJ/q9PJsz3t90vZw2Qum72H1X/GunTSqzeCdfn7IrsFqpeAqg2yZ4NnSLx3sBhWIBASXbqexjaih2H9Q1PkI8nmBM2XYqJVBxxLDWpR5B72nThDtd9W1TrmlkmDLM5bxNTmi43bmdYXoPZ2PGqOAhzS15CXcDkvPcVCHLkCDMONmaj51HJAM4YVEY6BV6BBswKhoOMeh2pFmAeyXtgoRRb3iZ9rws+Dq16pu7yXO37URT4KQH2fvOPZf3g83HbD7lOkYQ3eYGAqhRpfCY+O5hn/WFBtBBBQ+jQjWJpbFgQqa4xKPMj12Ejml0N/VXWU/kwTJTj7Y2pjGdDGBRnPBclDaWEJZL0pza3bmPeBJJzr3gKpFI1ed09nN2W8CMje/HSrhTTcvkK5EB0EUpw9gqiqe8w1h6giGbpE3zNuOz5dVVWZdEcaCs6oq6/pmi2zQFYtytfvE6BaZVu6M8rKk1pdavtVZ9dIYcF6VxpGTVlTE3x+f/MP9Hsq5YaSpbWbVSd0rQsaqRURxh78YN3L16Fd1OFwU4KIdGjY61gKkdKOtoLLW4yEgesk285iuf2jyAbm2rMidFwi7mJ3idvEZ2PANdm4CsFatZr7k2ydCZwaNqn25iojgmKZT5fxlmxtms9bAm7vpSJ9ZGf9Uq5c/DtA8v6kiOW8ZAiEKs++/s3EW315MYqnz6JaycPid2O1lzC6nP/TlAiJoB0CXjNCsq568llGlNWZupc3y/fD3dxGx6HQr8K45+tF3qCYb+8z30GOvY+WyOa6beNQXQVSWRMWuGpaVlaUYm6sCfs1dB1gTWLDjGJqZ9BqB/vrf5i/DpzwD0L8Jdekrn+HQBdEeKkpJcsIuL/kci4T6RYiwXKzq7EVSUAOuYl7CZTEBjE30ulEIMl/j9mKDCStxaeUwbvJlNRoN1Le4eF8TabjO+NwGdRDrTWGhQCRVJYhwLmqukq+2mp5e1brQs8qs0Ov+fcYSw9Lg4p+wmdlAdbKO4/wvcunkL7as/w2D7l5iMJygurqOxdlpkqrPF55BVloRtTi+zlB67lLXi50uQ6SISZi3HMEXg0lfomKDpmLE9bLUElOT1bKyvSxFhSAC91RLQhAEQCxoEB3r9vmw0/P+lxSVUTHe+7aIVdjpvFkEf43tvZZs0yNATmEK8ipBLIMLwpE8JVCMRJmxOw+icFhOMEkE++ZSmCJH+td2C1hdL5X+nxRBtGpRgmpL3AliR0UhHQBPfEXKVDdYwM9WL0gdcLWARQI+l65pK0Py5dpjWKssIw4oyzRnIFyixRlhBAXnxs6Ekp2GkhYUQk4iAeCxBF4s54o9ug90oRjaJiP4Cbhdx0hU53WGvI5KdDGL57h7nF5Nl8S0zXk+Wla//a9huvFrDTLeybyKjNCuOWbagXFuu0cFOGQuK2t9Pk91cUH4kkPUCpJ4vIArH2xdg2hHZ0cgk+06xjmKFzRlVTPwK3LAkbCkGmAQ4WLCre2MM+z0MWnsY7d1Sb7idq5h88LrM237mISkvCGOl8fxvo3z+q6guNtEPlzB0SlKgKfgMh+gtn6A66SDg/Re0siILyAQFtNxlea59TFB2lYFx3DXK/M1J5+WLbfOP1zzQbgsfMuvz4EnuD4875iTLvjwTpjFD1kjHyP75IRwCUEY+mfNW51kqa6+cywkAdNeldrGxHjhG3cIWz+x12aJZfgzz80rAJ7NIcS5LoxHPxasICzhKJpiEQ2Gi+0mKxcRF5/Y22h/+EL13/lcBUNzqc1g4+wfY3NpCvLyGw6qyh/x0jMBhcTkUdi3Hg3tLKfbUa4sJcsyed1cA9BG9Q9kcVKsBm6fEs4uAeF82FwdB6qCYEIQnA91BJeFC7mDiRoiN3P/IdaA4aybAeird9uqlzRWf3fVFmYOxgGter4dorEoTHuWeTQrnmURNCmPRSKR5aekgbFYHKFCyznR20zuc8uVSVLRiVZJwm6RZxtesK1IsN4VMJu1kdZu/PQ5Et/PfMtIt2G4LnpY1xPvAwqf1+3OdCOVCBGHNkKFdqkpxt7a8KfsZ9w6vuAg49JSmF3wAJ9NmLDG3Vl1pYeNL0i1ewDEyyudhgmFpLE1iWZIhHpF16SAMfBQDB4eHLdy4+j6uXf457ty5A6Rt+PTZJuYZ0IrEFc/uBhvCSkUBCSdjAt9jYTy3OhPZ3wVIdALdqx3Ok1AbGFLu8br3T8YxxiPKK1MmWXcxSZLFP9pIYJvhpkVBw8/gk1XvFhCVNlFbWERxeQ3R5nMolMnkdlHyyLp2UHz3XTh/8ed4+403Ufv/2XuPHsmyLE3ssydNurkW4aEjI3VVVmaX7GJPz7QcDklwMVwRsyDRu8EQBBcNDPgTCG65mQVBcGYWBAcgCDRZM2zUdJfqqiyVVakzIkMrD9du+mniO+des+cWHhGe1elZIsOqLN3D3dzsvfvuu/ec84nz3lWcvr8tx3otrGBvroHz589j8F//Y/h//DVZ9/b/3f+Bq9/+a9x5+yO88WGMuZGDJAxwY7aOM89fxsp/8lUM/tl/hubyEqphG3kxZ9ThHEcWbzMMgxRRtUDVC1EfDoCDPWxtb2Nv6wEO9ndEpbdveqCzt938DJX7VVmv6ShCgEHXE42nuO6TVKCqKqoMJ2r08b6UD1BkI1WJeIHEWCym7+2PZF2u1RqYnV2B74faIzSoYWl5Bcvrq5g5syg9f516gKhawbAY4d3bH+Bv3/o+vvOd7+CWfw8HC13EnS7OhOfx2rnfwx/90R/h5bkXsRQuYpSO8J33vou/+/nf4a33foHt5hZil20+xEdQ4qA3zr2Of/mnf4nzC+ex4i5iqddG0QOyWoF8TqMQXttxb2kSXbJEi02jIdiLVM7N9GE8tOYbEmF5bR8X+0pKLbtXWGeJ6T1JAHZDzCxbutp9RMZfSAz8Sqt8jZVsD1USIFyqPPlksUtsoid2qjbWYguKJwHoOtU1rjqJB49Z7MyNUlQKsHEsgJe1XObvbP/i4yu7fnMAdFm3GX+mGRzfhVcNZV3lz/1qVcAEKfQYwkRvn+4lbPugDidcCyU20W1ICR4EzR+J0SbnrKpmvWLlYrUSiE/qap7EDPktf8+STTSj1ZT5heQcLMZOrEGleMuSajqAX3Cf9eFmPVSiLvJuD7u338etq+/jxrVrePnSGayfPY3W6ml0vVNgW6XDs12yIFNeNBPAXPIJkX3yF0cD6OzVOSGYP+0q2DzDqsEJnBJgopqNanHG9ASWbHuYV155BYuLi097W/k95z6BVXFOMXGJ7UHMHuh8X2lLliTyOgIwlijIv7eKX0vGseux/Spr8fQ98SlZuNtYuPyV35dJjnYveDjs435PCe7z/jKWm6uinG9HtxGMNqU9TXL3Q2zeuoo7Dx7i3H/532Lx+Vfh1ht44PrYOtiHF6V4dX4VPpWVRQ37WJV6BOOlwD2+At32r+c483sbU/L6CaCbqaOGXHfzLMeWVpFrbdz51RIgxLrcumcYVwC+nj8XV6N6Xd06DHnskNrzWDPmmC8yvcEPEdMsSdDgKpa8wWOTPt9GJS15pgF5Jds2PbvtXcX9exAztq9ILBWY9kgSP9Oq3TTetWAHwSzGzazHkFxF4FxEKIY8Zd0a7LwJKoyRp+76Q//Upr+TcpH+clqBPkbhSntJobvO0YM4BaCXoCgl75RoXGPRROm4aDzvhDW0FxbMCqX72ajfFeLxYDhAq9FUxy/mfOV6VwlY0WjGPMz7l/e5Y86AY7/M3r+c+/Z+uHnzpuQ9BNDtdSnnv8cFAH/bAXRLJfEK5mp7AqD7hcZ1BNCrri/3vgCOY6GKIeMyhjU1PqkjkQYujhkVNE+vwK0GQiTZv7shcUvguAhj46giqDtb2bhCbGddUNagxwDoBN/tLTNi3GxFX+YzmS/FBsCnhTudseS6iiuqg/as9raenZ9DWK9rbit1UUNeZV7LHNaRKrPWoCXnNUKzcbNtddxg/M6xY2sl1i4mry+JwqZBdbZukD9ivynD2BUXS1psqYPeIXBdBsS4XLJgItblouoBogiDThf7e3uyP3c2NzHc3ZPfVysuQpc9wn2EbL1gY1AK2wSdraASeOa9jBDO1IAtgE7nANZlJN45UQBdJsJ4fbNr18T/1q4Teiycb+OlQybEpPI8HQaQYOVnbHXHuryPyNXWE8QIbAsev+B8Z62nwCy64jybJDF623ewvXFPWtj04xy1RhNLy6tYPncZ7dU1+M1lxM4pVCqe5GekMUo+zYNwfdkjGTPGGYTU4bBlkxHRlRcuaWUwPgclOPwuA+hlC3dpleJoSyzH9xC26NzTlFpSUuja4LIFIEUxJMA/A9CPvec9eyHwDED/HM+CkwTQqaJz2Je5BKALy9gA6AwQBLg0gJLaYk7AFQ0uJ5Qq3QJ0Y6P6nIw1W1QcW4YaYOhIYHxKbTsNgI2TJFNbUOCp1D1EFHxGhSwAtp4b1Z48Ti3c2UIi1YeTTVeKrQQ8xXbdlWQeD99HcftNMMiOHlyBd3BXGIwzaxfQppXL0hKKmTMoqnOq0gYBdMLy/BQF0BleJaBKi6FjBq9CNfrxHg8ePJDiBY/FKs35+WpZq8EGv9IujmxaMmn5FNvMIBwnyTaBLKvO1VXAkicmxQdr2y7X0AQpPJ/YMMDskU+DjPbaawHYkzFX4HwCokuh2djH0uZJLHeoEIxY3FZ2HgFny06mtbfYp6sWzygK1VZQCAGuPwbQ04KbrV5vxw+lX64oQKrzcH3atXtANdSgVQJUvfbSb9QTKoUEvxr8pwK8hOyd46mttBAPqALOCfJrMRWVLvK8g4y2P4OeWHZygy/Y61MURdrH3Vqx68ww4LncSvy3ztlyoUHG3uiwp4vy0wC6vUa2UK3v/2iLgHLxhwrojPNUCoOZgOgSINOePtXCilOdQVhvol5vIHI5fupwICoZrhFZgmrWw3DQR9w/QNHbUVLKzh24N38uBbet7hCdvCIJauvSa2g+95qQTkYzpxEHM/KZLhIFGIsczaQDjwC6qxd70wAAIABJREFUJGi0tHQEQN9zluQ+8isx6pXumETw2PXBzF17j5Tn7JPuPKugKBdjyq8vj+vjXnPU+580gF4hgG45t0+59va4Hzevyve9XE8pUJn+m2MAPUFaJYCewUtzzGXAPklGV76H/i//Vykeeq2LaJ//E6wRQF9YFgCdDy8fyTXmvSl9lU0LkToBdONAMAbQWVRtkLwRoNKoI11ZhhP6KFwfowrXVALyFYS5upcEGVAlUk4huZsgdXTNiKRnra53Ee93w17W3FXVZQ3DIXZogx3x/s0FGHYEIM+ktzCtyJW5TEAy1QJvNEKW6npMBSyLRUIuOgJAHxuwjvdNQ/gxls2ynsv/VOljn/aaPY0cYkliZSDd2r3zZ2nSR57s6r1ecUXFL4XpmQU05ldl75iZW0e9uSTq5SINFEAXBa8na2IhYKsSBriGSvcqFiqcFAMB0JWcwKVb1qIskbWRFrA3Pn4Pt66/L0X5mSbQbimBoBZkAqBLYZ6241R/5AUiAcJpu50iTrUgSDITgXNtGeKiknum8MX6gynYuQF8T62UCbj7rvZ+o1qa+5IAXXkq4DRBrDlX+2hSBTiorqDWbCOYX8Ro7by4H9RCB6Gj6tnGBx8g+O538dYPf4jqL97H2p0N1IMa9tYWEJ1fx+rly+j8F99A+vrzauv8w+/j4Y9/hPtvf4jn3txBsDNA36ng/vIszn7hVaz84Tcw+Kd/DK/VgOc1UanY3rIkvKmF7yBIMAozAerDgw6S7S2JC+7c+hg7Ww8lHuixlUaaiJp1vtUSAJ09l6UwZOKcSUuQUr1BYgBrVV5idjvsi2h6QLo+kqyQ+3p7py9gLwH0+fk1hGFNFLle2BQ3gbmVRTROzaMmZDX2e88RIcJ7dz/E3/zie/j2t7+NG9kN7M8eSBFkOV/FpfYlvPbaa/jymdfx3PIltNotfPf97+H7P/0BfvbOz7A7u4uRo4C3BdBfO/1F/OU//B9wduksVr0lnOovAuS1BTnShqq+xRHC7POWiES7UQugS0FQyIQmZj1EnCoVaMy9aCGt8hrPz7E1MLv32t8zTBgXYK1ix8Rs43vVklbFMl73WPZSZUGOYJG0m6HdJNctxkolZwobCzwJQLfuUScJoPN+soAM72E6JHFOUllqHzzfcm/lJ+3Dk9/95gHoUoxlrGhuJl6nsFYX+3Zx8cnV9jjq9ZDFJMtylTJ8oxKAroHwMQD0idHXeFieAejHmz2f1qtY3LQqVyHqjkm7LjKJvXTntoCQJwB6LPuMn/eBUQdJp4Pb7/0YD+9cR7fbwSuXzkpP1mBuCR13DZnEM+YxRrCOAsAmCIIWXfUh7kxWgW6K+pKHigL9eBmnzdHLFu7MK63VsQWerIpP9jeuT5/gQQCd78diP/dkEviYr/J9eN9wjefPqT6XFgkG7BQQILTtK4wSyTqFjb1Tps7zUwLQx5eltE/Ytb5cx+C9fr/fwb3uvhz3YrCCxdqKFINnoluoJjsKVj+4iu0bH+H67TsIvvqPsf7q72F2dRV3HQ+3NzaA/hBfXT4j7WtSv40Ols06MoTvdI892uUY0vZ05p5nAXSJWQ2wrr2rtR5gz8nuURZIt+C5BeIlvjLW+xJf0mHK88Yqz/LcYIxwXDDy2CeoF2G686whJKvLlNwb5ropwUnJwBLTmtZJPN8sU0BsfD1N7SJnvGlAKDqMEPwQtyiu5TZGN62T2NucCmxRyZlneX7Y+N3G824ej9eM8TmbRUCP3ABD07fvIXVfGTwq75yPWrg/blwPrTulFx39zuzsRFZYICRJOyYcVQLow762F/IcOqvQOceRtXN8OpNMVSof9udjjL3kyvOJ5sExXmzngbR8cF25R+muwfuB96i1bZec0BKaj/G+fMnvCoBOy2/WE9k7m2D6NIDO2IPiEBv3soYn9432LtMaHbNC1oicClpnVoRsmIyiMYAeOh6C2LT3NAosC6Cz/sZHmTxowX3+XDqDmrw9KgigGxDfHAc/N+bPDVEmYetFKtSTRGzd5Vq3mmiRZNxsjvcUntNEt1yAyTwN8WxNyK73SjpWFTb3QW23RWKl6bdt6p2aUxiwt7SuSH2SZ2fifpLwpZ4me7ZxbDViHSuiYDs1WVNIqifxmUIV45QaDQZCWukedGRfrUQxfEPaqTqukBUkxyexj0I4OT69s6XVlFjZT1rbSTmf19isnRxvj/JfmeMZ0hNSoCtaXGbRWDdRnVeT9cOMqTKTzWphF8Sj8wVppyPCOXUujN2ang/RjYqSIS2Azu/ryQ6q+UDneLSHYWcXe7u7eLi9j8GQBHIHM8vrWFxbR3v5PMKl1wwOwXqytmSigpA1aXEn5UrnaK1FaQKPHmepkaepBqkrwu+kAt0QuGRXME6GzKek7hz4qLYaUjvh+kECjNTT2FKQADqxj2cA+jF3pWcv4wg8A9A/x/PgRAH0nApZZbOxx3NhAg8q78TC3SrQZc9i0jpl31IC0C0AqGAggREGNwYIEJtQZTmPLbRkD7HZwoRTq3a3E06sfrThltsCp7AELUlvApRT2WlBc1EnS69p2thqjyoJjI19sACUJdsUgboluAGctMD+9hYG136C/od/i9t37qDS3UC7MsTK8jJmzr6MxqmLCGdnkddXUfgzciZUJNiSBgstxkQUcYX9nFnwp9qXFmzHKww+3HiI+w/uY2tzS5TNjXpjzPjXpC+TYqVVqV+8eFHYlWR/e2RbiypIC8SiBDcZEdnsujlPHhruKctSLfoNqG42u5SJcqkQI6+Sfp+OgBSSUIq1aEXGOwjVQleCNFM4tCxvScyNw4AEt33ON7WtofWhKnDZD3ckX/l0ichYSzrDWK24tGFXkCGh2pl6UrK9q3WEVbW1d6szYpNdsAe1x0DGBGSmNkVyJfv4il2TIYFyrlLbWHXYI533SAUVqmVZEKU7AdWvPvs0dwEWyBisRwPEtC2nimLYFyU3lX8+j8o4OEjgbGNE8SDibFd6gA7tJFgsA+g2eJ9eBsuguP3dNKhc/hubuItVliFPjIN5USKqUlGuYa0h9u28jlTH0O6e1sK8p4TFzz7wo66w7fm9m0Uy9vX+QzQfvocH9+/j/sOH2DnY14LK+mW0L7yCc+fOIlt6HvnMivQOzTL2P+ccBRpZV8BVjaoCqTFHlRD77or0t2dRsobO+JSOIuGUizTTxS1dSh4FRh43rvb15fc56j2ftj2dOIBOFVRJgX7U8UwD/vY8jhpDe96yHnI+mHu14tZFiZrmCbIa+7+mAqDPxjl2b9/G/kffxfDt/00IP97MJcxe+BOsnT49VqDzfd10CI9QpechpWrYAOjVxBEwXF9jFOiui2FVyS9FNcRofhbVRkPub/bvJlhBBxU/Z7GmIn/vJbT/AFI3Ru6SnIFDAHrsEEzX/UV6rhnr9roo0ivwCqDO3uiyJ9K6PJX7W1o0JKrAIYBOhFgBdFWzSlGGzHIuImJ5nsjfiYWztViWtdXYJFqKjGk1MnFxIXyu+6y9ZtPXbno9KP+e19MW72xRU5I4Jt1xD8ngoewbUZpjKErkFHlQh9doy94xt3QOc4vrUtTOMqqTtFjIxtKFVBQ4ZqoG1g50ah9Ca7eRN5SaJJX9Hp1Ysgz9XhdbD+7h448/xu2bH+LhvRvo9bqYnXEx21Y76mqYoxpw3/Cl/7n04pPjVRtRqstdtyFtL8QW0vFV0UkgHUYByGMTB5IC9Sp7uxOMrih47vny3mKNbmzAmIiJ3WSaYo77DvehwkHPm5e1z5udR7x+Fs3ZWTTqVK1rMb915w4ab7+Nt3/wA+DNt9D+6CZCx4d79jRqly9h4YUX0f/6S4jOLMn5t+9cQ/fKB9h89woW3ryPYrODvutg79I61t94HUtUoP+nX0dOJQC4Z86bOIXuCGLAjsiLEftqs+jt7iF6uAGS664TQN/dkmtL8hbjN+77s6b/OQsvnI9SxOQeZAlzMnaGjEAlP4vEplAsbiu8D1y+l5IlSbiKkkRijY3NfaRZjmq1LhbuBNL9oAq/OoOZmTZaC7Oorc5Kq47cd9BzY6RI8cH9K/jbt7+P//Dv/wOuRVdxMHsAr9HATLeBxWIeZ8+exR+8+Pt447nXsH76NL7z/nfxvZ98Dz9952fYW+hiCDo+aAzQbDTxxrkv4b//5j/H+sIpLLtLONNflbFK/AJJYByGDgHodEqIwSJ3Gumexf2Z7Rsk9nkk7tHAx7ZfEDG5mC7YYs7EWUm3dEW9JP4bo1p2P+edMiG2iW2+iYk1HqbLk4sgqGvLBVrvl4r1jF2EaMg+3MY1wMiYdb18ggJdW0nwYXvsPW23+uS/twA65yH3eiqYCIbR5vmovfP4QMrx4uRPfsT6F6aMOL56Mk7ykeWSbem1VCzS4SJLMUxiibNr0vu8LnEiJwjXKwKkxSgSdwOJaa1zE+85Xbx1ptjCqplb08xaaUF1JICu9/Kzx2czAk8G0HX/YYykBpQk8vXhZZFcey/rIR/so7+7h49+/gN0dh6iUa/j8vnTmFucR6XRRsdZRvaIAt3Ow+lznMBak6Krfv5YmW7UTJKTfgIAfUzIkT3BFM2NEtyCBiwCCxktCA4RuZ92JWxMwnWB6wNJdCTYMM4giC6qcwNE8jPoqMbX8mE/s9xz3dYSFECdrOGHjuNTANCn4+PptesRAL27j/vdAyGyLYVrmA+XEIYBauk9BMWBgLHew4+xd/Mqbt28jb2Vyzj7yutYv3wZt/wqrt+5i7w7xO+vPYeZuXnkNerhZmVJcsH2R8dXoFtLfBb0LYBuFf4WBLd2+RxPxg5HnV85prTX0ZL4BfgypGohpBmnAe4DZRvsEwPQrWTC7KNjd3YDkFsuytjNUDZx0w9XBBfEsqgktQA6sQ8D/nou3NC0f+PPKAowYJPEwZIXpEKUSsTunqSPSAAUjqWS2tXhR8ncBGbNe3OsuUYYIcT0/XMIQH/izfW4PVIqWU+7Lcf74FEvfDyArupN1nnqvHer6qIWj/oiILBPaSnoB+rQxf1uXHPi/aruQPYAJtiZ6cl8rCP/5C8SgNfsu7wHbGsC3gdci2yu9HmzcLcRz9MBdK1kytw2Ea+MpwbHsn5QRS6gcAVonV09QQBdyYyyPkl7NAMuWwU69y7WoJkfJdoiTO5N7l9ck2nlTlIWiarS8pIgtWlt5bOl3gRAl5p2ngs5hGsfz7PdnsFMuy3kC76n3NumJVsZ87Wtz5TIrLUuilVG3R66HbqV0HklVodQu2BZ0i6d7VhrFBG6quGFHCBt/bS9BmuOfHK/JGjeMCRxKtDpiMe81yrQtWY7AerFwt0CmpYgxrZ2YwBd6yp8sHUbnyfxkDxrvAiU4+9pAF0/XXT/Y1KyXQMPsY/Gh6nxmyFmsH45bsGjNut8OEUyxgbYD51OibJvVkaopCOQqLC7cQ87W5uSB/uei/ZMCzMrF9C49A/gh3URbXnVhtS2WK+MUlVVS13aDxGGVSF8JGSgT45OvjsUy2m2aH4+EbedxLif2HuWLqc9kfF+Mp5vZvnnvUW2O4kMYYBqq4lqjZ6QQEQxG+sVFAM4ml89A9BP7Kr9Tr7xMwD9d/KyHu+kThpAnyjQmUAoW489uMTOlsClbPgMjGQLN/0iJ7btyqiahPu2XMeEgqDv9MMW+22Cbv8tiuIpprz9d5m5K+/HurISx8pe8cLy4lNZdqocFvaSBd4lpaACXY+aQM6kaGbUIARKhj3s37iBvXe+i+1f/rWovapegZWFGVy6dAnVC1+Gs/oCKrUa0mAemduQcQnySNmFwozXw+MIjpy22DZXCtp7d0tWLU+eA2T/kyFL8IE96FhkOHXqlASM3EgYMMlm7vsCfly+fFmU6lbpI/0XTYHBAu6WUVm2bCsfxVHFTW5kcYkcwNcIu9hzpdgrwId8DTVA5feh9na2CnSZPQLyaSHZJjEMWEfdETL2W2IRKKPtmVojI+lJHzGyNalGt8fGvxeWH63I2SuW41HQTlGPJay3REXIABmNGkD7l6JAPx+NwSn2SSZonhQp+uiDdk8+fDTclmhAae0cGnDGzzwEqfbEqlDtSkamyPnJRoxVjc7e4dEQUb+PYXcPwwFtoLXfs88gVoAhAm+ThFfAbpmBpleZBIR6L4ku3dpZTTdWKgHB5TGRMT7itXIdzD2gr8mQF8rCZjokttwM9Bj0mAJIjcqqgAAXi8b690wQ4IVSEBiNImx0Rmp3T2CrOiPv1062sdj5CPfv3MHmzQ+xf/cjSTiqc8uYP3UOzz33HCpnvwxn+ZKAod2Itl0EbNjLuif3pCXe81wIoO/5q2p7TgA9UwVGeZ4KyDM1rkfN6aOAxukxmwYrn/TexwUCThpAl8XQAOhHrSi/Kngu11zY0bovwK0LiEpiVN4ggJ7BTVK0Rxm2uF5+9F3E7/7vktT57ecwd/FPsSIA+jL2GqpAFwA9T9TNwLgv8OdhQvBaI2s/owsIgTsHCZXEtMbyVY3O3srsHYmW9lQnGu7Sajzg+ioecKJEhcvey5GA2EPe5wZviHwXuasg9jigzwt4xOYEjKqgSmKZARXpSDJ+GAeWPB8hTdVuNCOAPhrKHEcyREEXB6p5UhbHqODVNiiWtU/7O937tISkQJr2RrfqRq5Lsm/ZQp85gKNID1KoKNlKT89xS6gRkko2gp/sSQIuIFCqCfiA4LHrCvjVWjojdu5Uow/zOuJck/e0UkUhRA3uaUZ1wPYUlUTAWRLwsqivrhuOi1pQlfFhwnntyke4cuUKth/exqC7LefpOSMEvukTS/DcUzXTWAlEK3/SmOgC4nio+Q35ymKA56kSjftN4Ne0wM6fuWoZSqW5Jc15ZH67JiZgv3aq5VlM6au9fRYnmM08OFmOOAc6qMPxAzjtGaTn1rG4soLmXBNOSxUrc70e2g828Pabb6L/1z9A8cO3ZQzX5lZwev0CFi9fhnN6FVm9imQwgJ/10N+8h71rN1G8dx/oR8hmGhh9+WWsfPkNzH7tdfS/8RJSB0hzzhTt8+oV3H9Maw/uMdK4APB2dhBtsDfbA9zc3cD+qK97YRbL/GXy3qyHUhiiAp2UPv7MruM2FpL9mzGXkN90fLRViRYUqMwXaheviVNgMBqIMuXexkMpFhNAX1pYR7M5gyqLBsEswmoN1ZkmqsvzEg+kXoGOP5L3u7JxDd979+/wV3/1V7ieXMdgoS/AibeRotZ1Zb792Rv/CN/84tdw4dwF/Pu3/xr/8Ud/gx+//VPsLQ8xKLSPqOfra7/+/Ffw333jL7DUXMJCvoi1/rrswzHbN3ha4JO2PBZnZAualKQJAugTC/eQRS9bODIkQnu/21jF/vuoe0v2jzLgagl6Jt5h7CT3NYuKpue8LY2UY2HpF16ta59sFuMCakaUPCp2lqbwogA6r42JM58IoCdSrNMhmPSJPWqP+Pv8jGNtC89cQwiOMTZdX1/XNdooFWWNNN8f7/NOFkA3A3z4UJ4GoAMYxhE6g56QWRvtNvxqTYgZ3H6SLMXOzg7CLEdYyjssOVV2HaucNbGwXudHXTsVQNcxGB+WgLXqHPbs8dmMwKMAut6bYtdp7NxJ/PW4HzKWSdUCVPbltINRZwe7Dx7gnZ+9KSQ8Ep1Pnz4tCji66XQqsyUr+PHq89iTm1AnJoXYCTil9/q4KF4i5T5ttDTGN8qvJ8TTj8sxnvb+/D3XBdtTnWNAEJ1ElLLFOI/joNNRJav0m9ae2tYS3Oay5VzKksMOHcMJAOhPO8cHB3vY7B7I8S5X1zDrz8uYxs424A/VZWfjYwzvXMf9Gzdxoxvj3OUXceGLX8L15jxuPtwE+im+tvoFtOcXkdfq2Dd7NSNmP9f99DgPsUQVAYGq9/lvjn8ZHOT30n6Drm7m2pf3ucflDo8D0HlcGptpmx0bf6rl8MmQfqwi1dYUZB5LfUKLRNIXOVXgSXvCaa3pEKGfIOC41UAoPc4JivnVUGx3x6w4a3Wf6lhyHLj2awsTtdBStyNPiPO2VmMJC7we1v6e5FwBzU7scTLjHeWQWJnjPbu0qOsYazAJ3bjUmetgb8+4EYTaDsqMoI6kigesIx8H3mxzCoiezGHrMZg5WHZMYA2N12d1dVWOnefCNeeQI8FTrtHnRYFO4ohQM4zNuO1DLTufcVwi0ZMKaYpVZs6swqudgAIdBdgDnYCk1BPFQVLzUqsSl17spZ/Fxl3Rxqo85PJ+Z53b5CtrBgTkTWtHu3SxJst9iec9Pz+HU6fWcP7CBVy4dEFniKjHS0BuycmATnYk2/Azo/4AO/fv486dW9g27VHE3c0QbRRoV6IzHdlsvkbgVtZkcw/ZaWk/JvQChK66rIX8W9M+gk1ESRYW8RRvNmUNI1OOtqmIGxcB1mCM6lwU6OaGZH/6nB76x3h80hihHN8efvtHyayypo9XlMmrx0c2tX5Q2JZWVHVOoNyH7qGsx1J2xQdBdZIN+Uj4UxNfN50IoaM+t8HONXQe3hVLd2xdQTbqIm+sAM//KZbWTmNheRWNxVWpOdGyfWiLTuyV7k1U79on3eaNkzhesYhyNmkqVCe4Hh7jUv5KLzGt6CdSwWnVuRAydO5Jjkz3RrrX1GuotZpaPyBhJdWckXuwOD2QtPZMgf4rXZPP6x89A9A/r1eeZdPQx7VbO/jWt97BztZ1fPELl/Enf/wPUPUSsadkGuAVkSmUUTFoA9QJMHe4EGN6mIodDu2VjH00QxATfOQmENbi/8TiUpTBRo04LvhL8GIALKNI5wZv2YA2KbeJgw0EpFBoAAKb8Iwvs41WrPK8lNjpzieNWcwmZKyqZCFmHx2bHJUU1EY+JEk20RVh6+eiDh7ndASFCEb0ukh3NnHzyhXsvP8D9K98X5KkpbkmTp9eweL58/DWXkWlfZYVf8T+HFKnLvEIAXTpea27o/yMFjFDpy2LPsF7MsgrU32vHje9GQyyyE8A//r16wKW25+JO4DritUJC5UsRpBBy0RZmc8aUMosoJ2MSWyYIEjyONXzrAzOlEEXCVYKYEB82zBP+bkKmvuiNONnUqnsBqH0GueTgZ9NmkWFLoXgSSIqn8fgl8DRgMVt7QVaxEMk8QhxNEQ2OlAAnRY8pgd6eaykhw17z0jPe1qd1uRYqo02wkZLelMmrKJ7asM2QiTgj5wTeyFXciRFggFGcnUIjLM3bOiFqLohakWIVPo8u6hm7J1OK3dWSQtkEfu1JHDoGy0gcyrFsXw4wLCjAHo0IlgYS4FelGtUpZbcB3TMJ20HlFGp0ZIoWqz12dQEsUlgGcBVhvvRj+kiiNoXK4jJfrZpRrvkSAr1HlnlVFYZ8FyDdXPYVH/6VekDSiuje7s9Af5o7x4052ReteItLPWuYm9rC/v3ruHg3hWZt4lbRdBelL7AwaVvoH76JcwtLKCX0pzfEQC9nlOBrgms1ZXETg17warcPxzLatYZJ8FPAobLoKKMpwVJzNcyicPO/TKp53FjWU4MfhMAdOmzqxq3Iw/5qDF6UnIzXTyzADpJE3DUSUN4381UFOhunGJmmGDj2jXsffgdxO/9a+1jOXsZ85f+DMunTyOZX8Jew1j2GwBdLduUwMHjCdMJ0zkQAN0Ri+fY8eWOTT0Xg3oNzZkZVGfaqLRmNbDOXXhyb6pyVlggXIL9GIKKU7VJcNLcdyPXQS6OGFYXrv1k2Uud85y5pZeaJIZWZhKsm+LfeO7EKApVLxcE46KR3j/RQMhnssYSTE9NMYY1O1NcmBR6qb4367Qw6I1C1agOy3ujrFdGNWHX5mkwrzzH7USYJpW4eYQg3Zfxpvo+ZZEgSdBLU/TN+hG0l9GcXxVCFsIF5E5N9o6UXeLZc5xJDGeAxAG0clfbcPFbyUm8y4RI7lVc7O/v486tm3j/nbdx+/ZtRIM9UVFx3UnjfeRZT4vjAYFfW7xXS3FRpge0iA0RBlVUPQLoCvC6UiAgAEyCj+53Lo+tom1DuGxa8FNIFeOxVZcNKSSPVClTJClaCYkiJFNVcFDUxG2jMtNCfuEMTp05g8W1JdSX6vLeC6MIC1TQXb+O7Ls/RfK9n+PWrVsohjlqXg2NuTn0FmcxrIVSTJzJe8hIqNrew8JWjKV6G+0L55D9gy8jfPF5VJ4/j4NX1zkAKCrsNd5U55+8gsAk8ZUKFQ9aDA/2dpFubQkI8aC/h36m/U3ZhkMU6p6LZi0U0JwFccYjtlcp24+U10EtIqtTjnxvsD3dIJXeItcKGXrDvgDomzu7AgTXanUszK+j1ZxBGFKB24TnBfAbNQHQ2S808XLseX34jo87+/fwk2tv4Vvf+hbe2X8HD4MNufbtbhWnvAW89NJL+JMv/SHeuPhFzLXm8J0b38dP3v8p3v7oHfwyuoK9wQHSJENQ83H23Fn8wUu/j3/+xn+DuWAOM+kMFrtLctix74AkGSlSHwLQY1F9iC1wTMKe9oYngD62cDfFXVv/mr5/pgGm8e9NXCNjaAoFEgPTDMMW8Iw6hu+tCjdVcorinNdKntpXVe5t6c9q7OGNakoV6FogtG1ueM6PV6B/NgC6XZ/4lfEX27ewyMiY1Kp1eK2lLZJRlD42WDn0i+MV6473Xo+Njg7/4nEAuiislEQTJbGQj0jkqLFXn+crkJKl8jvGO3WOhW2NYOaVzB/JPbRQZtclDfieAeh/v+t4cn/9iQF07msZncYADHaw//AOPr5yBRu3b2CmUcPLL7+M9tycFAkZ13acud8IAN2OYDnWKOfvOm1N71fTRsvGzE8bfb4P1znGSSR/3bhxQwjf7H9u10ALgPAztnd2ZA3hesJ8pAygy+vKxMETVqDbdd7undMxmO6dCuRs9jrYGfTkeBeDZcy4mhcl7jYKbyjn09q9jWLzHg4ebODntx+itbCMtcsvYPPUeYxQQQNVvNq6IHHPyPOw4yqJIHCKTwSg25jQXkOr8C/nOVZBLsDNE4ja0/GlJeIMFHERAAAgAElEQVSXaw1lshTfl78bzyV9g6dNk0/++8lmPSZRj2Nn5uUSO9O9RR37tPKjD12CTb7NWMmQNaSWQRKlEAw1UxB1apqJCw6frEvIeBrXBF57xsGMv2SelBwhpuePnUd09xqrsD/5mR/jL05gvBljFRVEmYo4ZuZmBUB3fYoUSLTORDhAAJ3nLXU+e+kln9KHOkCOqYSfKYBuSQ2cm7xPGddyrbGOOUK+pIq0bOn/lNH+/ADonLMmV5O82OwJBpDlMFkAncLl9tm1zxRAl9yW97mA+NojXX7Gecl8vbR/jYF28/pyDXRUKMmccZ24yJlbibmjbS1Sq4dSc11fP4XLz19GvUEicaAkHWPLLpUs2rzbPYKudf0BDnZ2cP/uXdy7d0fswTn/hFxvxEme54xzuCRS0F3qrqxlmhzBXge77si8pdDEtIQkgdOXfNkFG62QTCxrPxXophSb8oZ8BqAfAtCziq+1KalLqaiHWMtMsi3teOLeAfL772L3wR08HDq4V38Za2fOY/3MOSyfPi/xTOEEIFQvJDInEBdPIW7QMt6QLnXveQag8x5lr3PGefVmQwB0zlMSWEZGhGmFeLImc9c0RH8PPWkDyrHM0CB9zRSrtc2gO+iifv863v13/yfu/vgtZMMKvvwv/gUW//APsdOo4S//5f+I/+V/+p+PsZc+e8lv6wg8A9B/W6/cp3DcJw2gSx9R+Z8GvwQQxwC6KaLa4EFV6RqQTCxnVVmsRb9SP01roWUUd9zkWTSkatlaXHFRVEtWw3wzyYz9opG2YaCVcwGhNylQrRQCY8Ul4M6kr6zNksSm19goOkWsVvRFBr+S6WdL1EdlUoR08y7i6+/h2rWPsX3jPUSbH6PRaGL9zDpOnT+P+toa0D6HvKoF28idQepWBTTwaQNjbHrYU5VHxuMh+02L1ATs1ZbuuA9ekzhOcOP6ddy4eUOK9cPBEJ7vSfHh7JmzuHjpooDoHEur5GeRm6MjRXTXGzODGUQySBNuWylBKAOK1lZ0rBYvgGGmmxaZYGKJS/CcSX3VsLWDQJR7EjyapFWCRrm2j4JQ4+Ihk6pYgS8CMnnMPuIjxKMB0uE+0oTXi+oOo3S0fZYybrq0izKcZr8ON2wKwz+sz8CvNaV/6MBNkJE16VbQK3roxwMMBn0cDA/QG/UwiAifRwg8H4GrBWwW8Bca81gIF1TRmAeo5VX5nUNwL3FQRCkqPnu2EINWAB1k3ZKV3tvFsK8AupMOJZmWZ0ZL6cNF4XIQZbogyfixb4+1dysDtdNAsJ1HZfZ9eW4d9fosT5Hmqv6UpgZZLoASiQBBWEOr1UToBzJ3RE07LhAx9gsEQO/3B9jYPZAiBC18q822vLaa7GMmuocRmbrbdzHYuCZgT7c3QF5oP/Tmpa9g7vwrWF5bQxTMIvdqMrYeyS0kUbAYRXIQlcdugIHXEjDCyVOEuTISy2CGTU5kPTAJkn3NNCBcTpJs0asMoB8XFD/u/atrlDZB5X0l6yaTHCo0CJj4an8n65hj+gSadhdyDnkiQKyAshnXF9MTSJT6BDH5t5oFTR/7Udd+enyeNldobc31UtUbXMfo3JADAqBncKIErX6EBx9/jJ0Pv4P0g38rx1qdfwHzl/4cS+vrSOYXsT8G0EeQ3n+yP+j84zH55KFYBTpdHqhAZ7Gm4sqYpY6DUa2KKoupzRbcmXlxunAJoBbBmORBu2/+j/btucO1js7eZv0RHe9k76L9u+U3W5sy6S87MRBR+3KzjrGPulwT2++UY5OMwJYnkmiPekaNHgGjPoqUbhoZQlf7McvfltzGeD/Y+aHfq/qCz7L63F6zckFnnERPKcbsnLbXlf8eF+zogJL3lLRUYd86qmIzDNIYPQKKWQqnPodqexGzVFbOENhtgn3aoqIqLUrIYGexSIvdpCXwWlbgORWEYPyQIo1JJsrENeXqRx/inbd+gc3Nh3CKCLVQFUpZ2kGRDaTgEPr8md272LONiqkqatWWKJ2ppg7dqsYK8tT7xJjuG5tt2stb21kWOzVOkaexvuNuzP1ULPBYCE0z6enuZkKfkvUpEcV9BU6jjuDUGk6fPYvl0ytorM1KUa3BViqDAfJuD8571zD62Xv48MOPMLy7hXyvL/f40HGRiMNBgZrLezYRzt9KpY6za6ex9tLzqHzzdeDUGkbLc9hcm4ET+nBcqvybai2eA1Xb0gAk5kUyF/3uAbLdbVG5bnH/yhMF0Blp8DpQgV5V9bmMRk6nEeuAorQk/b+x7pP7TAEAWZtkPSEZgkuWEuWibIjeoIPd3T10ByQAVlCrNzA7syRW+UFAdj2TXg9erYra8pL0xoz9HPtOH9Wgiq3hLt5/8BH+5m//Bj+992NcG16VubdQtHFp8Ry+8pWv4vcufxHnl88gcEK8vfkurt27jmu3r+E7V/8OWwc7sibMtmZw+bnn8M2Xfh//7JX/Ci2vhVpcR7vblvs09l1EZi5xTup9V4gzRJaoit0C6JzDBDkFQB/fl+abMpnAWFWOgW27ppsCcFkzwEtm30qK9jZeNvbufA9awUqbG4mhtO+5qNxKBEOzWpj1gLajav2nCnRSzkxobJRcY2oiC/tsNUH3Ib7uhBXo5f2U58b5wrnJgiDdkgiYca1ioZoAui2qH2///A0D0F1PHQwYy3kOZufmEFRJuHEkRh+MhugPGb9GaFQqMrdk6x/rF3nXlSbW2KlK2bYSx5Tiw0cs3Md7yDMF+vHmz6f0Kt5jhsxKa86kogp0AePMNaYCnfkfH2HWg58Ptd3R/gNs3LyKX/zyF6hkGdZWV/DSyy/D4ZpJYkxRwchpaGG1/HiSMtXmwqXb4zBUNunPpX0mjw+klWNiGztYMNTG2RboLsfWTxtpC6BzXRD3lJs3hTTFHFbWxDHYqW1lHm5uynrBoiotciWvC824G1KSqLWmXB4Oj+HRtFJZo485JGWwvBxT2bGxcZhVPnaGA/RGkeTHLX8ONX/GKNA7yNxY9uXZ3gME3V2M9vfxi3c/EBVla/U04kuvobG0grnWEhb8FfpkI67kGPiqavalxdnxLXTtmJZ7lut0MHGnGT85B1MPKJ/j9DU9Kr+wALoFrmS9KzknaVxhFZnHHPSnTabS78fXx8xzxfEs4dUSVJVXK8di9m49JlWjW1tnuydb8FxqJGwxRjBM2pYpeE5nRVooj2MlQ/fWGhfbrajQREF0VX1q7Krr+/iYjdrwuKd7vN3Q5ihjzfzT3/54bzx+H5odx+QpZ5kQJWv1moDoDLakhhjH0o+ZdvYcCypoZcqZ3MrmXFaBLmNkjuEkFeh2/tr1iyfEGhZbSnCtoSPSmNBoeqQ/ffD0FZ8nAF16ZBtyiZ06VoHOsRCiJ+8Pp3JyADpbBpgmYlo/MUp0szeoFTudFvXnjMPFra30Oua1rIcynraEIK1JV9BLIrF9F9CToqjx+2Rj0gyt0Bm7z862cfbsaaysrqI1N4ugXlcAnfVArgFsIUo3CtadkwSbt+5g4+5dPHy4ib3dHbFf583BGqQIzFgLY5018IU0nrH2I0IoXV8091VRjoDmsu4osM6cjU+pW1JHIG4cjsCKhwB0saypgAC63QspWJBltFBBgazldIc0Ww7nON3ITuLxZAX6o59otNlHHMqjewy9ZpOKOqI6hLULVaBTCmBbuooC3bgNJpVA4jGJWbIRnFzrtvPoIGQun0bA1sfY27iDezs9fNgL0WrPYWF5BYtrZ6XGWZuZB2qzIp5i3SQufHUbFHBeYz2t2z0qfLHro/UFOISHnMTgn8B7PlaBbvJjzjnOJ9G8ECjPUiGjNGdaqDYbxnEtFQt3vViT+qbSzvQ6PwPQT+Di/Y695TMA/Xfsgn6S0zlJAL1SsMiqizktWFkQlwI41b+0MidoIr3B9YjJhJOCmfx70gNb+yOrqoasXdnU2Q/EV0tVC3bZZHOceD8hsTfx9tFDVeExGSXx2M6FwkMurI8C6ExkxHaICWhGlRyTnwyek4mqWJKd0QCjfg+ja79A/Nb/hzt37mB3/wBJnouSZu3yK5i/8ALcVguJP4/UacixUSGbEkVlgCK2s8qu9cXOXf/tmURJ+22Pq2lPnQbW8pIFBIIRb7/9Nt588025RrRqJ2jOIgT7h87PzQnQIWNMlaDpV2/V4jbBZRApibUUbzQYKhdNRFlogQfzexZ5aKVN5px9P9uXzmOQZ1Tn1hpNigmml7bYj46Tx8m5j9VuBRAUBMGYeGYArZGp4uQcHO7L9yx8I9Piq2ViChOUPWZot8y5V20hqM+qHWC1BS+oyWv3wyEGboQoj7CVbGJj9wHu3r+Djx98hAe01t3fRYwI1VqI2VYbSzOLWFtbw/mV83hu8Xm0ghZm3DbqhVrrBmmIUMB0DWJFmCQ9gg34y/tmcIDYKNDz6EDUbjw3gqFa9NHwafJfQzoQaM4ErgSuTbFkGggtA8Z2ElkFernIUS5w2UI3X88CMJ9i5UfqTFZIwZt9eqq1uiaStM6W3+l8se4UHu1ak1RICPt7u3Jvh0GAOm1MWbSnCwP0WlV6W8i3b+He/fs4uHcbo51NSVAXz72M5QsvYuXcOVQWnkelPi923SOvjoQW4QTRnQyOywRBVh610mIvZFO8tGvK9E00DRA/rsg3XSiUGM0we+17lsdMVrxPUIgsH9evA0Avz5nyeZQB1uPMFY9z0CafJQC90iS7OxUAvdkb4d6Vq9j98DtIPvy3Mmdq8y9i4bk/x+KpU4jnF3FgAXQmJJkB0MGCqK7X0mtdwAUWCRVoFuCcX5l4cE0LQlGJsEd1MDOPWrstPafgViUxpUieKz3na5wT6Ehljlu3E9GSMFkm4zzLpH+7EJ54gaTCZorNXB8JgFKtHhpbrwrECp73mV/x4RH8F1JHLEA51+RK1EPGfWQ0AgYHyGUfTVF1jV0h/0CZZxO1r/1MYx/Gf7KINH3vWqt2O09tkdKqicqqMbsW2Os+uc7stax7fE4iGUZyn0bpEFFGW/oUqLbgN7WvW3X+PJzqnFzPQV6ngajuGwI2G8ITSAgrJFFv0s0iSTAajjDoDMS2/f1338W7v/ilFNQCj/3J1Zre9xL4nq5BfkCbUQLnHjy/KtbsBNBDrulBFQGLx4wtDGgurh0mg2ZtQ4vXBbJUr4+6v9i2DuWEf2JjzT1f3HRQQd8JUFDlVXFQi3VO8DO5H5xaW8P8qWWEa/MK/IsyIZGCvrfbw/DOBq59/DGSD28hvXEf+3t7qG534feVKBe1AvgzDTTbbbRWlnHm3FmsXb4E5wuX4LQa6AcebocOKjJP2W+zKeNNC+iGKVwE2RB+qopGZ9BB0tkVdf/WqI8ByWUsUHLmE8AUAL0qSgUORM5WAraobcBUbW0zaRui4zmZk7J2I4BrWqIM4n10+3tSaMwQC/BLUmGjSsebqpBYKkVLiA1etYbG0ircahWxl6PjDtEIG+gWfdzq3MVPfvoTvHn9B3hn4y10Oh2067O4ePYSvvGNb2BpYRF1tl2pAA8PHuKgd4Ct7S18+wffln26HtRxfv40Xrz8Ir7y4pfxZxf+SNxigjhEvd+kBxxi10FEwooo0LlfmIJ1EiGLFUDPE7pHGHcIo14cq++srbaZQ4fWca7/3DNl8qli38ZP40KdceyxwIHe3gw8rcqc1zlQe1jzHBf8pU/oBMCX92bhzbS+iWktyaJfkghZwlrP04ZwAqCr0t4C6Fps4+NkLNztfmv3Y36lAltcm5aWBEDnteD9ItaXtv3OU6PfSXR0rJf+yi+aKriNK3lTkCTXPboYMU7yXDTaMwhrNTieLwVIxkT73QN0ej0532ZBQpE+bFQ3fkdZu0pMKvs6C6AblpWAPeaPygXGZxbuv/LF/tX+UNZDvX+k5OroldUraAp5eYywMC0KUjopsYWMi/7GTdz+6D38+Mc/xvq5i7hw8TmcP38B/cxBwphD1odH25dZB7PpAz5UaJbJYe/ucl5ps1CzSX4C3LIMiFqQuJy/2+Ox+eR0jPy0AeZ6QEc15rOixG+3x2sCP4f7N9c35gyDwUDyXD6Z1xHssuvtOLbRSkTpSpSO4FO0cC/HYzbWsjGYXQN53OmI+wuJ8hU41TqcUFvMjJxMwHC+diXeRi0dCNB462c/wP7DB8jDFuov/iFOv/gqZtfOo4M5sR13KhFqwcDIpTlPdAyO8+D+wmPlmDO2szm77AYWaDJOdtKze8qdy451+bPK4LvOXR376byiHJeaSf6JiBzHOT/7uSQglPcfPT+qzq3Yg3uoaYdj6iPy/qxn+LYFHetVAVxPYyF5b5Ith30BsJgvWAW/Am7mGhvyqObkuQDtZkBU2mFEIuOxZXRvVLECnjw2p5zafw551z1udCbrgTjYHXsQ9YXHXSYSY3fMcaItNucZQSMEpk5Ae/s4Rq/XE2C6EQYG9NO8TqmvBD/sCvrZAei8TtYpgd9zr7bHyWtFR0dL1Pkka9vnEUCXgqoVLcjU039/dgA687dSLGXEE+W1za7Ndr8aH6+1eje1yvJex3nRGQzAeFvWErYnyyzQrgIPIYpkSpwnQabZrEt7z7Wzp9FeXdL5znom1wOps5HUnSDt9/H+T9/C7Ws3ZN5JHcLEx9VQRStyLCZOFltrIaCYPa7kuFF2zhp/71HIpHV3evepbTur/NZ6X1hYRpdmAXQjqDKLgIjBShbu9nvS5dlq7JM8jlsz07jmqDd/PFT+yHGY4MjGA/b3bKOamJjNLeKJhbt4X5Ys3A2wPcj9cTtQ2TVE0JJhNu2ISIA5ZTDcQtrvYHd/D1fu3ER/0BfVetial3mwfOYiaktnhTSZ5B5iVCV+SQofSWFaiwj2MvHkeHQF5gmpkvq37fE4AN2C5lJyM9sVnbv6cSQtsVqzdI+taZtBYlEGx+CEtWLHZwD6b9ts+PUe7zMA/dc7/r/WTz9JAN0pWHg1icUUgE4Vi+21qITeilqo2qSJrFrba9yCFAZEV7sNT57jwLxsoVwCbmV/Mu853idM0U/2Q2EXmq/W8ok9Scy+I/0zzBXiwmoV6OP3JehqkgPp6YnIgChUZik5gIFN1t3H7s4ODt7/MQY//X+lCMhAsNpoSs+6uYsvIjh1Xux4Elqyu2ozElWqSGgdK1aautcxefGLeAyg02JTAjH27fkEDD4GUtKvdTgUC1z2QicoQTUPC5IsLBA8Z+8mWu426g0BM8k4pH1R2VKtDLoqcKq9waYf2gns8IPlIxIFKq6C5Qp0UEGrdu3y3tYNQAgWE7aYFH9tkm2UXDIWYx819jz24co85LuQ3JBKv1LEHSSjIZJhH/HwQFW4xgpQLTMJsKkVatiYQ9jUfnqOXwcc7d27W+1jM9rB3a27uL55Dfc27uL+xj3c2b2BfVrrjgbIXFrAFFKMn63NCIB8ZvEsXjr1Mp5jwWvhAlZr6/J+FkB3fbWB1vnNSaRW85JAx1SiDpAMB0j6u4j4Gal01jH3j52d+teWTaf2ckcD6NNg59NA0TKAqrfP5LrSMofBsNj3CZNc55lHJXm9IfOK9shk2HMOEZSRpEFYtVqQYSGZNvVqK+UJe1aSCQIsLm2dXXjRPioH97H54AF2bl3H3t1bMpebKxexePoSzpw7h/qF34M/dwoFwQ+qXaUne4YMicTTCqDHOpcLWlRpciAjV5pn5XO0xRxbxCnP/fLMfhpA/rTfH3djkJH/DBXon+ZcIfmHrgBi4c4e6MbCvWIs3CujGC0C6FdVgZ588G9krtQWXsTCpT/Hwtoa4rkFUaDLHpJRga73MYQjrXsE10jRZ0ivbiaQuj7RYULmXoXAmGoW3KAKf2YeswsLqNLKnfc7g22CqDxM15XWDJxF5cKaJKYlq8pACqzGIUNkSeYeMQoWAdB9XcvYzmok7NnCtD5R1b8r6mIF45x4IC0oxM69vy9gOvsj+kg1meb7s8+ZIShxPss8PtSXkVi+6fA1VZy0SX5ZEWbnfRlALxcz7X0iU5D7pmNU4iSSFUNNVPIIsQHQI1qNuYGs8bWFCwiaSwoc+7OAq6QkscAXVxGu9WpxRwJEmKoNaBInGHaHojK7deMG7t68Jfcvlea1UIFtj2osV8k5FkDXvpnsOUkiHosGvNdVEUAAncUFYdiLU4PpU09HBBlPMvwNaG6LdNbqzsYqZpfS16vNH9fbgVcVG+bQ9dCkfT/7/FUqqPoBZlozqM42UczV5VgJoKdFJvtvbZjC2euju7uLyt0dOBt7SA4O5GvloI+cJK+ZEN7iHMKlRXiLC6i22wjm26icWQS960e+i4ehK4SmoiCxrSbHVSsgIJxct6grTyFp9PeRdPYkPukSzqZNOfdgXgNHFcAzNQLojO0IoNP+3cQlhpihbhWmdY/MMVu4mIDClcKHU9F50Bls46C7I5/phw5q9SqajRYCry5AvOMQbKeS0IUbVlGdX5L2KWkAdIIIdb+OkRPLPnz1xlX83cffxY+ufV/cdJJBima1JTEWyVlUatFdp5f20B/10ev3cHfrDsJaiNOr6/ji+Vfx8gsv4dUzL+ON5pfU/SDy0Oy1aGMgCnSC6EKqI7lNXAfoFDEB0OkEo+oQNXwTvNIQacZr/hEAupJq7HybtAmwhEEp0nHdMvutqFlsvBRWxW2BKjeCrmWylv1MnsukVmLb3hiXpQJSUIhidSPhWBFEl7XzNwRA5zrJGMBatVNdavvw2h68sk6W+kI+eQ99NBY97p57/NdNVaceA6BTncN1j2t7UKtiZnFBWyUJ6Mceuwn2Owfo9vuyNtRzuqroOq7+WAYsGOPmjxYGNY427DGT1zwD0I9/JU/slZ8UQM968KhAB7B5/QPc+PAdvPvuu/jiG18RAH1+cQkHQxYHLWnzNwNAt7FSOX4oxxXlWGI6vzju2DNvIBGLLhUsNDNfG6v/qNZii4QowsbGBoajkeQizMd4T7EAPQY3ba9QC0BORPeTQ/mUAHS7ZtlzLpOVLeHA9s8leC7ORryX/SoqQaguLm4uDcR4fgTQm4hlf9587+d4cOMaDqICwfN/gItffAMLpy9iO2qIQ1U1LNBsJBj2+wzD4TqqpDvOwyrQbb9n6c0dBKrENFbHspeYdi92JSyP8fTnTAPoRx1HOS+TuWRf9CsSkJ90rpIbmFywDNqTwE9nNblWkkjqnss9mLULAbYJNnEvlnaCxq5d9rBE+5rHMXI6SdkifimHZhs+PU9VdvIhdu6pjqeoQg0Yxp+TYKXjno3dRigwsdfo0XP8zQXQU8dDzhjdcdDr9wXYIIDOXtdi5kOCclHgoHOAXreLasBYUqWHtvzFMbOeG5+VAt2uX1LXNLUDW2PjmsO4hesN15pP+vg8AehHWrgbsp8QFD6LHuiiQH8UQJf1wBJnSm3P7N7G9c4+5XU6Kca904UExfuY88PE7lxhkiQ2RCQlyQk5udD3ohsFo34SRpdXlrG0uojZ+XkEnEckMlcqGPU66OxsY3NjA9t37qO3p/VMS3pmfMw1g3mIuP0ZAZKC3/qw9BgREYnyXN0z5NxszkFXQxG/APT3Y8VEaqZGgS7rt6l7TxTozwB0VaDrSLOmz2arfHgcLmkRBzRGu6jEbM0XYyY7EAyCyumdvS0hBe7sd9AZZdIKYnn9ApbOPo+ZVgtO2ELmGsFdwcax+t5Uxj8D0CGtrwigr6ysCIDOfUT2X5JWDDnOpmWc+5lxzZPr88zC/ZNuVZ+71z8D0D93l3xywicJoFcMgK6heja26hWLSyppybI1PdBZCAzDwFjvlgqwBkQnaKtJiLG8FVWTAQiMbejkrIytqsYh8h8WDycvKycPRhllQUAmyg7BPwtKM+bg69Uu3fbGGH+WsPmshTstkUdiiUxr0woV6AS1hwP0tzbw4P49dN/7Ptxf/j+qFG4tI1y5gHPnzyNYfw75wmkJY9JKFYWjashYOqSwWK1d1Y32DaEo0BXSD7OBqIkZlEWO5d0eb1KThX/v3j1h7LNXkw3ybeBPpSDBcwnelpbFfpu2oExbpVdPKRCznyjAqQDoFsUe+3wa8NuwSeUyqEV+6jYEQJegrUSYoMrCFly42UkvNbFwM/3HxC5PC8OiRjfX3JYPpV9u6sMtGAjyT1OjRKW8vCuWyMmgh1F3G6NILZG5idJ6Kc3ZJzkQQkG1tYBaawFVBq1uiKxw5dzvVB/go52rePuDt/Hhrfdwf/O+qNl2RxtICX4xvg0yjOiukBRoMql1fCzUl3Bp4RJeefkVfOHca3hp+VUhKDQqLYR5TTAH9hvicQsBhPeKtWpPB6I+TWnn2d0WoDmJI5kptobABFyj4kk3U85jnakE6dgjjASPCRlhunhRBnjt98d5fUZrSQMuCYhkekDRvp0KdLKw4XAMiUumGpCTCCGM/CGi4VAs9v2kI5aEvsP2BQpyU6VV1LRfcJD04Q92sb+7i4NbV3Bw6yq2t7ZQrbUxN7collftV/4hwtWLqNQaGLROI3FqoMV8gpEgGz4S1PMdJVUU7C3UNsP2eFpmeSzsnJ8Gw3XoS3BFCayUKfoYC83y3xzvDv5sLdwfR5yYLopNv65MMiifO20jCTpLSwhnAqCjkSDNEzgRAfQI969+jO0SgF5feAkLl/4M86uriAyALolfFo0t3ItCAXSZs8ZcUT573JPM9Cg090hUODrHSMyqNjFPq6zZebjNtrHKqggBgwUdVUnrusaiDRndApilmSiMxYaO3xsVmBTZ5EY2jfqYVHsOsqoCjZED9M1L3JzrlUmwimxsq+lnQ1SSEeIkBvr7SId9ue8RDcUKUtgqBsCX8yz03lYAfcIytwC6nYfl62Hv73IBSJKxI4oG039H4HeYkxjHwuIIBftz0xI6j5Dl2rt9mADDhMSZBDNLz6O9eAbt9gyqrXX41Rl1o4ACg8IIdkgMUFUN10ApKJOQM0qwvb2N/Z099DsdXQ9o1e5pQZXKKsf09XbZ/9wzFvd0pcAAACAASURBVO4O1SraVibPVeXP/4gluQHuxaJurOwxTDoDoMs9aYlsJQBdx8uq/5VRLn0tqUD3q6IS8B0HNe6XBPlIgkMuSnQn8JEHpo9dhQQCV/dBgu0xW94k8HoDON0+skEfld09oNsT5VLWaMCbnUMwN4u42UAm7+UiaxK09wSQHXmuON2wpTwSPZ9qXqAhxZQcxXAP2WBPCjjZaB9Rf08tMrkmmyIPHYSkGON7aBkAXdoXpEpW0TYchpihK+i4Pc64D+i4RMPtjWQJ7oUu9nsb2O9saW/nlo8WFfVsowAqz7mGevDdeSE4sSWF15oXa+ui5mBQy1ELa4jdHAdZFw93H+KX997Cz2/+VAiBdx48ELUH95wRWx6Q3V+rydoiSi+q8fMKVpdX8Pz5y/j6xd/D5QvP4dzSOZypnBa0upI4CAahjGfiVxD5pnWN3PtaRM+Nk02SpNIKg2iEkh51LZB7hffnOCYtKRvt3kDyCK+/FOnMc9xGw/ypId/wr1mYZ7GeLQlIKBCCCIkNpr855zXfR9ZWrk2uutqUyYj8LMZVVlEnPdXpCiOkEC1Ke79mAJ1jxznGcaarAP9NoIaxqS1WE1SwwM1vC4Behu955xgzQQT1Glrzc5o1kTBEZwDa1vZ7GMYRatUa6lkmALpuKRNy2CFlcTnGKFu4H6lA1/YefNCtic9nj89oBMz1szmmdRwrzw+fCnQDmrv5AE7aB+IINz74JW59/BEe3L+P1776TZw5fwm1RhN7Q7pAVWQf8dmuaQwzHoc0ohPhUOuIUo49+bnJso6pYJqOF8px8ITkow4y9n5/XJw8fWUssMH8lTkt9zI6fRE4YExngWiuEQTZt7a35Z4ioCVuONWqAJPlx6HTOkEAneuaxK4lm3kLqguhMM/lWMWdIuZ+pT2Uo3qAJFTSeeb4cr15rrPZDmpOLA4p2fV3cP+j97Gx04O39jVcfP0raF98EXedWW2nVS2w6Hcw7JFAR6ea5rEnvY0RJV8mWGOum3UF4b95PBaEmbDan/4RT8qDpn/3KFXo6e9/3FfIe8v+bO8Jq67nvmpAbtq0k7gmAHooTzoPCklT3Ph4DSc2z3GkfY4pIkHcV3KiiaHUvcfEkkJEnLjGsMUh40ppVUj3NO4PdFTge/FJErgVo7gOgrAu8cDRd/xxAfTy6yarCOOaY/dXt6WIYw565hJA13iYbUt4LzTZ9q2hbgty/SsQ8LzX646Pw7bHUvtpAnz6kJ+PnTQm+9wxD+fYLyvXBcr5sK2l0dWJa42IMI5N8tOP//wA6IXk2rJeG0GMrO1yC2o+ewhAP7sKrxoiGUXYv7sh1zl0PASxqW2ZuFtqkrRzNndD2X1ncnfT8U3pvnLNjIW7nUNCb7ctu2wrP0PgkfuXznRxLE/GbIy5WbeWeJzq6jST3J0EcGm+ILkV810KTCyAHplmTPIX2g4s5ftpbTIIfczOtnD+4gXMr62hNtsGkhh7Dzfw4M5tqeOm/QiVRElMApBbkq1tpUH1uVlvZN8x46z3iRLurc27kOltfZXn6vpyb/KhALo+uMoQBNacnUmTXi86oprOeYZMoPfjkQp0Oi0dM5awN+Vx62W6jh+tQH9ibDS1eI4pyIcI0NoS0j7s9/yJcarXNmYmz3NNjZ7zQJwymO+TZEZiBd294kTHk+6rlRGC4XUc7Gxja2cP93e68jG1mQXMn7ok7rWNuVU4tXlto1qpIh+3AOIVmqZHTC1nFe4Zx4kJj70MfiYvfJoCnfd3Zi43e50Pk1jiweastrOLhiOkzP+Ne57c1+Z7jZZ1Ij4D0D+Ty/lb/SHPAPTf6sv39zv4kwTQkbNQrQw2sUQ3xcYiU8tpLlp2I6faOKiFyiQtq5Zs8iJW3ZNQJ8tZUFOGriqeJm5VJRea8eAY3P2xgzW2/JZ3Y6HeWGWJlaYupmUF7yEInios6SFDD/UB/RZFgUSwllXrYbeDrdvXcePGdaQffAdr174lrHdn/QvIz38dyysryOfPY9haVzWkYVsyeKFCUkBPKiQrTelxwoSrlo9AmNrLY7TSLbBHHlluA68xXvyfNjOYcJGtf/XqVWxtban9NW1OWi30+335mVhkNRoCoHOz5u+ZBHDDlyRQ+v4Ym/GSPTBLe4cU6BaoNb1GBFAzQZakYl4bjkt1uwYTljBBGp61TCLwI0COmQv2PWhDqkmVUS6a8TMzA17sw+FcJGBKAF3as7JneA9FNEIqALqeq7Wj06DdB7y6JDy1mUUB0cMqAxQfae4iTXP81Pk5fnTzTfzwRz/ER7fewc7BNuI0QuR2UW+GAgaETQed7lBUkz5VXlGBalbDsruEy5cv4yuXv46vXfwmzp4+i/nqMmpFUxRHYSVAUKEqQkE6jQcIAFKJOkJOAL2zhWG/Kyp0F2SvWrs5vfoaxBkLd2NXzZ8z8JXiftm5wUwYCSamXBxkLG0/wCmmv329/ZvM9ZH6Vb1ulkxCK/awpsrKWk0CPdqpc/5kblXIEywEp719KeZkwy6Wil0EBNARw4935OhGYRud5praEKcRqolaWqf3r2J4831pjeCPBqi7jtxj7S/9E9TPvgxvdh77y28gCueEuBOjL+lRrehhOb2m9w/qiNzVR87dFvDtGJS/TifK5STaFpSOIiaUx9jepwJETfWcfto9bK/xiSnQZR5oL6UnzZWjiqN2vthzOGqsQhaaDIBDBXIu612Gok6GKAH0BDP9CPc/voadD/8W8fv/Rt6OAPo8AfSVFUSz89hraC9IroceiSuiSAiBQpUMuSMrkjLB81Rt/Jlg2mRdio8Vuf+jrEBU8WX+1OfnES4uy5wtghCJKbIqOM8EBfAyElIUPKxFCdyEDhcpik4f2ZDKVHLZTdnZd+DUlCSEuo9kRgugI7eCfZON+qghKEgmALw81xYdVCxjJAQBqxROR33EoxHi7j5yFuN4PiUF/OSe5YKnhadyUWL6vi1fp+n5aQF02+/yKEX6IM+wxb6EAhqOUMk6CnCxv3Y+Uqv2QYx+P5Ii9+Lqy1hdvyytQuaXL6PenJfiILNOUR572kdbgYUCsQCXbAtDRw4gihIUaS6JuyeKlQwVqYCwx/0IoOWtMOJNFU3mhHRr06uRB8gz7W/nCpPDLoD2m0m8IUCuBZVssGAUuuN7VNq+aEsC+ySprRuEyHjcRY6AzhdSeMgQZCMlRUllx1x8N0Th1ZDFKb1skLgslrvwKgRlYynAuKN9IB6okiCYhR824YUhDjwHcaWQIhEjEpZG6L1SF2oV+3Tn8IcKloY59yC16466Wxh1N2UdjbJ9jOID2QvzTPvBSw90A6DzWNgDnX0nJVaTFhwKetiYrozbqfBax1NcBcz3rtOEW9FC4l7nLnb3NwRAb8+HaM+10GrOwMk9hoxyD3vOnDoA0PmlOitELKcRIJ5xBfxIvQIDROhHfdzp3MG17Wu4dfsWfn7jQ3z04JbMt/2ki8jJ4Ncb8LOKuJo0ghqeC1dxaf0cXjr/An7/1OtYXzqFueY8wrSFCq9NWhHyAU838TLEoRbnOIvYM1ZIIgZAl3uTsZ8tilMlbOeLIWvYMdAWLaXeaySeCbEjlyIhC/R6n2kxSopZLLQYdRaL9q64KrhwxRmIJJBJOYhjrmITaT6PQNBV/T15PdbGLknVLUGqzgbI0amthRWPJB575dLP1sK9vNdybd7c3BRQzBaiy2uWVW4evzj9WRSOpiqC8pG6royBH+nTVwjJhedWbdQRNBtyrQiQ0K5WQEFadJrWOI2U64e187UOB6ZNiIn87Oo1+cjHK9C1H7qOh8O2RXSrePb4bEbAOp/J7kHyqYV+Jh8f5CNUc22zUSkGqEQd5AcHeO+XP8f9u7fk/n3+S1/D8qmzAuDtxh5Srt2ug1rah0tlqoXSnlSkHk8WbkuToq9pUmZm1vium7DJjjFSsk4adaYodA3gWs4r7M/5lfe7vaef9vaylpn7hH+jvWNnFVw2pGjGJVyfuc8RzGLuwdzW2ioLec9eixJo8Nhh+5QU6LaN1TSAbvMBng/HgmtAMEzRzByJRzttD92G5nZO0ZJ4l6/1i214TiQ9zecefoiH7/8Sd29toVJ/Dede/zqaL38R1+bW4dXqmHWGOJXeRcocKveRe0rcOc6Dxy1OQqZ9hlXJs3Zg87zy+s2YuAx4PAn8sHPjaQQKG9Me5XZ3nHN42mvkdnCUxK4kM5sbk5hqgA+S2LgPc06TIO/5am1m9lohQCR0PjDAOUm63NfzTFrnSIVH4gnbjpCxqN2bDCnW7BrCaZP8nEQ30y7Jto0ydvmWjME2czyWJxMMJntRyZ5mMiyPaePgEsh/DDT/yJg+AUA/CtJKHA8pxTIES01faQJztWZd3FkYj/LB+3jU7yMigdiSlq071K8BQLdrlThqGYdGey0YZ9MVg7GqtAE05/C0+Wd//3kB0IVfbtX7BtgVYqQIoPT+YKwi88KpoHVm5WQAdDCPMi1uxnG7xll0TrT5sSXO2+skbhxCGtd72l5/OW46M5o9kOuBxOXylppDCHk/j8TSXe5v8zXLqUQfSm2r2zuA7zt47bXXcOGlF7B4+hTyXk/A81s3b2h8XHgIHSWg0HHLknNsL3PmyoFRl0vNxOaxQuzWMxGxkWkf6bKuak4wdT2khujlmbokP8ejvMyQd1hrUfe4iuSjnwRAzz4hseS494/W1I/qB67kU31YwZcZA7k4pe/LH2bWGXW3SBCgL7+lW2zkqMNEUvHG1u6SPxs797qTSJ2KezrzS44v1+nYnUWSu9J6p19poXACtLCDM8kPJd/vdAe4t3mABw8eYJA6CNpreO6557C0fhH1udOah7oNFG5dPj+TjM/2Q5cms+Mz4PVUN6rkdxZAl3YAklvliPIUa6dOodluofAcjPpDAdCJJVhypSWcSKteU+N+BqAf9w77/L7uGYD++b32OEkAvSAFiGoGYbRxPzUFGrGatuxd7amtYbyqdo4E0A2APUkG+IaqKn5SImaLueK0ZaKA6a8axJTbBiaoFGqbK6pdoyDi0U13ehSCYzyU45aemOlQQcMsRegkwjLu7O+KSuCjjz6Ec/1NvLzzJtbWVlC98AaKC99AY2YGg/oqOsGiCRAnvQm5mGvxgirFloC35GZWs6EA6FTmLsSbAgAmjo+O3xwv/k+b1tyI+WThmsE/wfELFy5IUswkmAo/qtMZ/DMhppU7nwTTWcAUgNRYqqtyUFnWthgrysdJDDJmDtsLYQF0XkevtgjXC4XBKOpDw4gguK4qRvYE0kJvwr4vphCjjedNMUbsXo2SUJwLVHFVzQMB0KkIJMgsvePFw3kg1qtUcyf9HUnIeN7sHSRFHa8Gr9qSAgsB9KA5L8onXoMkI7s+x/919//Gf/zgb/DWL97CZvce0iKGF7hIgz7mF2extr6ClfV5xEmCzfsPcfODjyVwdkc+aoOmgHSvrH8R37j8B3j99ddxbv4iZtx5DEYDVJ0qQmOpR0MEiXMZ4VLdSaBqOEBaAtDZx/0RAN30FJbwcApAH3MTnwCI2wLGNBh8KJYs9bQX4oEfIvOrct1o8UsyifRaqtbkySJxjHAMoLPnI+3umDjFBzvodzsCoK86HYTsXVxECqA7DoZhGwfVJSmWBekIzVz7XTu7d5Hcu4Kb164h2tmSseFnzrz2TzB34VW0l1axd/priBtLAsdFOQH0TAD0lfwG3Apt5+uIsGSSmkmSZM/1SQSCMqDI15cLgXZ9sgn244DL31wAXS2tdWmeUi5MXfvyGB31WpmHRs3M70NeO0O2qbh1AdDZ+zyvEUCPBUBv92M8uH5dAPTovX8tx1FffAkLF/8McysrGLXnsFtvqbWhAdAlKM5UgS7fO1QD69qUZuxnbghcY+UP7+eKFCl7wwgHcS73em1uDo3VU2IhWG22gbAu7xOxx2iuLHmCkT7vTyqMCZj3+ujt76N/6x4ONrewvbWJ3Y0NURs35tporM5jcXkJzdVFYH1O1tYsDNAJ+H4FAtQRFvwcgvOZpEB877ASyfnRwrAyUAV6HI0w2N1GGo0milczYSfjr3ulrsVKbLKkpKPmpLXktEm9Bc3L/570a9Q1mXM6rgBdbvRykYdAeqAKpEoixCWxvk8IfKcyznPLL2D9zItir71w6kVx+BCGt+BCLFCaqiGP1wEyz8w/rmPsaCEECLW4lHPNYv2Fz+IBE0Na32kqyfYXikRyTtBJhsog2pWK3gCoaNFCPlnbnJv/qIJf9T78m3ETag0oVMKuH2MB9NLiSBCiz6KDOBDQVI3OMcrYDxBpT2oLoEvVgkmvj3gUISHxw/fge7xH2HpEk+4w74ttP91Z4M0gz13EWYq9KsMtDzTlI7edhSb+qyHnTCCUynO6fhRwkwJ+kmI0GGB48BDDzkMlIhVdpEVf1tdoxDFh//gSgO66qAe0EFWwlk4mVKVL8d+Mn65v41VTAHRdF0q90fMad2aZ1zv7t7Gzp3HI3FINc/NtzLTaYwCd1vNu0RYwmITC1KcNZh3+TA3FQlX2E86NEeOtIsVBdoC9ZA/duItf3r2Kd29/LJa9dzqb2B11lUAAD0vzCzi/fhZvLD2P86uncXphDc/7Z9Hw6/CLEN6wZtRzjtZWciB2M0S+OiGIVwLjEioHxgr0RMAqoRzxnAmgC6lFlcKTh8Ym5fWSoHZsgG2xiDUAuihCXCUyBKEq3ESJxXlOlZspDpVK7oeIpWZDg5Mq4EqwNjZKTNoYj2K9T/wwQGDa98hKYaxlf90AOs+VawzXDBYRSfCcm5sbq0Y536T3vCExPd62tjT8ZjWc/smn/+/jAei0Ax4liYB+BAkkpmWsWRTijMR7gwVjx1elPQH00PYpsgVe0yZAz+GwTtgqgh5n4f4MQP/0r/yx3/FXANDz0QFGDx/i7Z//GLvbmxKfrF58Ce2FFVkfOnkVuRsIgF6Nu0KA+nUD6GPQ4Qgi7jS5UrbTqRZKTxpPC4pzjZC4n+THurZFkbXNp9uM2tfytZ1uV77na2z/cwFjzbUo9+s+aQDdqrStUtvGUzYfsMfM3NTtRWjlrvR2784F6NZVde5gBo7ZT91sU0kWeYbFwX3svP8L3L1yF0NcxqUvfxMLb3wV9089JzFJLd7DUveqOsi4dWTu7LGnLceRluUca4mbu11xCCE5gesY12jG0JI7ypKkO5SNS8v5wTRh05KgyrlC+focIjpY57mp3OTYJ/KEF8oRu7rm0q2He7L8iPtxEOoeFIayF8u5ifuLcceTfUkJG4PhSAB07lPSVoh7ueeiSqqjjU3HwJySfeX9DNVKAHbTgkXam5E8H41kz2MsFga+xEF8X6vSztieqkzUOvI8fzMB9ERU+zm8QO/bUTSSNju1ZgO1el3mEhW5cRyhc7CvbRoIvv6aAXQeK/M5iZ/ZjiUITN6TiMMjr484GlaP3ypBYrYKY0+tSYSJg0ai9tpxtY441Dg1CkaI3ZEq9qMGvNST+CFhB7JKhk43x9/80MM7791HPNrEP/3Pl/HCpRUszc3AN32xsXeA+OPr+NG/+lfYuX4NzZVFfPUv/gLN559H3mjK5wzcEJFrcwoKN4SeqyR1sVty4KYNbd8pOQFpoTqXWb3kOCTDEbyiou2CKg6qFF2QYEPHo3HdsJSrij7GOJMYAJ3JX/MkAXQ1YNL7sBS6s45IEN0WjaXmZXqe2z2LAJwljNlcW+qRhjjGujKJq+L6lSmxSInISvCnIp2qcyWGjdAfHOC9997D5taGiNHeeOMNvPDSC1g9tYruwQF2tungtS/H6qXsT27IPcZJTdYs1qelFq/tp+QcpG7NcdXrM+kAqiuH1u5dbX9FRxHm8Mb90xUXS13PywA6ay1McvnuEbNQM46Wm/c4BTrJ5uk0Kf3TWMTH7Yp+MwB0L+3DL3Qf+P/Ze7MYyc7sTOy7e+yRe2YtWftCFpfm1iS71a1e1NIMpBFGMvzkF/vJfvC8GjAMGLBfDHgwsoGBPGOPYdiAB8YYmhlLI81YHqk39qJmL2Q3u7kWWXtVVuUee9yIuxjfOf8fcTOZRRalLrHIriASzIyK5S7/cs75luNxjSYxi60r6X7plaQW2ncbGKUOSuPbOD7+KxkXcZKj044lB7qz3UU7CcWWfOnoGSwePScxAQH0BJFctYcAui46QrhBjqUjh1CtEx8Bhr2+4AmWMG5rXCK2kbawOlYeAui/pAn4Kf6YhwD6p/jmftip3VcAnfbTRsngSk8n7acZeFOW4QTVNoVoZUYp9c+kW5MgRupEph5lCIkmIdt3lgYNt4VcG+Bo/lYsYloGoD4/qW+OR3BojSsLr6rA9bNMjylh3jHxYZ9LYEQ1MpMfSYA0yGOBeyZeR6+9jc7tKxi88z3cvH4NcX+IZrWGlZVl1A+fQrh8WoqiQ6+CvlPS5NKoiOS4uZibJChxQgHTRe1OlaUooFJU0p6Uywm2xyzAvy+RtEp9Gw3qRaTdD3urMIit1etYXlkWlXm71ZaEhRYzu61dAZTZY6tBJfrCAuYXFtCgddBE4az3lWxHeU6sgwp/C1ihwHbiKQ+PVz4l2CKK8wCliJatGnU57O3GIDpJRcWZsT/bxjqym9cw3NhA1tqG1+9oQbpWBxozcEoRnJUj8uMuLwG1hgApDHbdQK8J7w8VmlKYkOK3OgVgHMMZduQ69NlLaHdL7zcDyzCSAkHYmIVfawjTnEQF2hB3e338L2/9Ib7xzl/i8qUrHAhSFGfA6aRApVzGzGwTC4fnBLTb2tnE9bWreo/HDpyhKglW68fxxKHP4Gtf+xoeXX4ci/6KKNDLqKDkEGiwanGN5B0qK8cjUc+PO1uiQB8O+hAAnVbH0lJAE/C7MfgZ8rqmJ49YJNt5wetj/1L5n3yOS/vXg8BTM6TketlpSEt2P0Q8NMkBLYOZNJarMtZlHORM7hQwzB2G3+ScjBG3dxEP+siTGLPsY0z1JVL4aV+CndQLMXZLcn2SPEDmavJY7q3B27qMWzduYHzjFxhtXkO/P0DpzOcwf/xRrBw9htHJzyFrLMvnjLORJJeekyJ0Y4OFechTq/4prhM8MetyoakgLwWBGAu66bXWC2BJPXq99LW6JO3/zA9bnfe+Z39B0RadhMRi1wzePddXFwc/gENSiiiJGBRaO2omgBYspIpXCzsOAWvpdUzAjhZkCoyCrhf72LvFgqcdZ5bBaYtfxfM96Nwl8SKZxFw0tqsQZSQLnSFxRYJ8QzR7G9i8egU7b/8Aw9f+pfa7njuN5pkvY/HQIcQzh7BdWRDXijDtIsgHkoxmKd0bdN2RFuTGgo19pvX81YbQFktZIGORst0bYneo9mkoVRHMLmN1dRWzy4cRNRcEgNJexLqOhmyfEMdiqRpeeQ/dS+/hznvvorp2A8ONLWxttdHaaaFc9lBu1OA051Gt1RAdOgTn3KOYXT0Kf/Uw4qNL0tOM1tVeFqkdY8FPRCzJ5b7kcGL2wI7Fwr23sY5Bp4NxHMNLtO+ZjD3bh5sMd1FfqQKM/ycbPjM9HPn7hNQhoF0BFB+NkXId5l5UIEtM1hb7HK+mmyIPRlLI4/KdkahAsF/WeS30xomDNPelsHT42KNYPnwCC/MLqDSXEZSqei+06aRZe6aKn1z6vWk2bLuDyFpuYgK2YdBGniRgkTFnGOXyYouKGya2TFLOdV2DFGS3i1kxTrBzWMoL0xdMpvL+eKKwCJgzECt0Y3HO3U8+SYTxVOer1b6xY1GXm8yRay4KQOl1yV1FYw9eQ8YWnvjtiWGhKLNpRjaQpUtJiwKJsihDa3tjtMejZ9mLl4PArkv1OVXnnW0M2lti2z4ctjCKe2KxT1tQPqIwRMIxznW2VEKtRBt8fk6GUPqBa3HFUBFUpTFZ2rRFi9qS8r5oscZPHXhyyXPc2lnDRntTivBzhw6jQdJKuQoMGRGw2OOiTCcaWtRlY4wcOgsATrUMj0SUZhN5UMfQqcj+OHZ6GKELeoqstbextrOJ3Z0dbPc76MUDKXaV3BCNWgOLs/M4Vj+EmWoTtVIVTYftGjRuTTPtZcr7IPbaUqDl9afFuRJ/KE1nnJTQEYbq7DSTmEyiV7E51ffp+je9Krp2WOcc/Z0xJOOKyVppbCEDWrSHgfQ3Z/92ujXJemxVbrzehkSyf4/m13CPylmcHNIFgqo1FuXY75y2ryQnavzmRyGCshISCNaKQbioLA2Fk6Ep2wawLyPtB1n4M/ubYb18+Ib213iFVQjQFYExK+MxgjO6zmihXexrzcPuP/fyVdx7aIEr5JGEvUvVKUGInFaNbwq6staw1YPE5HaN0NdxfNtCKW815wRbTcidlfdrPiPkJblmqlAkMYjPsZjDHvSzs3MolUtyP+k2wPnZ73alIM8PE1t9Q9qaGE5PCCtFBfrUUEODEr0aWsScHr29RppbmYwrZ3x8kDbwXq7ow9d85CvAVisZ7ybjNCrrdN1l7mf7ZkbJCGUSxOT2tRHv3sT666/j7cvvSq/Wc2fPIlg4hrA2K0Q9DLlHeLJecM7rinyv8acOFh0r9ncLgRQ/5V4/7/1XRD/Wkkts7m1Jq/p6V9EwXT+tB4Z85XQ+2U8mkEZ13tbmFsIoFLWRANLinETAMpR9j+se95nReCgEPeYlUaQ9pfWk6V5kyP0mXuRkFKPbSXxgyaTFSyoMKTlcAgHWurV4llMQZnrdpnmBKvbEctvEWiRRiYKeFqTxEDvbO/CGOepuGc1GE+MZD8OSqhcr4wghW/+Im9EQiaO5bWO8je0r72Lt3Svo3x7i7ONP4fCzn0X79HnkdDJJM1G160LF+Gqvjf0HjWWCPwTQ640GBv0+2q2WKCDpaEdnNZLxdQjpPrc3B9B7v+f5oi2uXa8mpCA7VgqJ1mR88o3mHN53wPZ9BTcF4+oix2VAOZlvjH0L7msyHMzeb0mArGuQMMg6QMB2MnSEYVxqlZMMCQi0sxeyphKU9QAAIABJREFUsXMeCUhG8q6OKwGxTA/ziGNcALhU3ieJonFT1LGhuZrd4/i5SirQ1zLnCdgeiMcjvdZVkCLnoxP4Hmb9h72msB6Y6yvt3z7iQnfQ6w96jrEsD1321SAQcIl7P2sxZba5Y99fOlUxKk5S9CRu1baQdF1gvCT1QdZIJMdnOzz9JtaeinPzI57CB76c3yW1P9aIxuo2YAkNnKN0e+S9Y9xCUcb7YrW7fDpflzg5Ru4nEEAXsQrzSeY6QMn1RZhDAD2gOInxMhyE7BFNNyupzem9Yv5vV0qev2Tsxs6d/8L4aObwstxPOhEMtnblvQTkQzJRJwQUMw/IsbbrCtNM87u1LuerPGvhbkFXswFNDSF0H5W1zMT0RQBdYk+pNUzjQdYLZL6a9UZi1pRjl+15xug5MTIvF5A64P5PR4m4j1LnNtJ4gM7uHWzdeFPETK1Bhqy0iEcffQTLx8+jPH9U8rbeYBOjrC0ClXDswU+VYCF5im01JmpbjVfl1E1ewrVI6bzFmNHErmbtFiU7a0yOLz980DlQdmJxz2AbChMuTNpHsiTK2MOQpkw9TN+re7gquM3cdD2kQsx24QhbWh1OhmUXSWhyzEpZWmnJWBo6cMfacop7JccPXQt7aV/qGySFVC0pnnV50tZZu2Gt3B4j931z4Myj1awrExcmtnJT+3q9f3oP6SwrZqfIHToGpJJLh6muhxnHsXEQkrqmtM4z5GmzbrvpSK6XOIlJ7q+t1Ni61SEB3vPFoTNJWd/voYY1cSOQFqZpJmTa9uYtwRVItKg3Z3Fo9TiWT54CGicw9ujWliNxK9KCVMY1j8+sT4lbRSb3kOczfJ/yvhizWCKufMiecM/6yumitX8d11lSsAX+ZS60slcrGVwwBxm4WrW2HgLSFsHMU+ZsXilCc35O3L1yz1HnRubCBpMSyprZZylA4L3n4yGA/ku+cZ/Cj3sIoH8Kb+q9ntJ9BdCVl2aUIQpUCNgV+loUliqsblgWfLHLseZNTLoK67atM4sWbCzWKbJwGmDKggBSwKXFj2EG8v+WYST7wP7Xm+fs8x57kLBnNdmbToCRoyxYl33Hc30+yHrwMpqsOsIWGyZAPE4xpjVpWELVGWFh5w1sr11H9+prmH3nT9Fv7WKncR67Z39HFAMsAlJNI4AiAwDbk9oEYbKgF1iQBZhTn98PyEkO//5kZ0+gbqmGgASyDOp5beYW5rGwuCj9zslw43MEd3lsDNC67Y4EJI16HY1mU4EgsiwJzrC8wQIse3Oxvwt7yhLEY7AlQHQAx1Um7pDJhdgZ5Ugi9n8NpUBf9SPZ5AWZCmt677s9JJeuIb59G3jnLQSv/gjdy5cRrt9Ao72JnDZI84vIl1aQVyoYP/YZ5E8+g/KFC0hXTwCNpgR9o4qLzFMAXdoKMBgUpqaOPVquhqO+xAdxv4XejpIKxuyL7eVqBdhsALWKnOPQDbAbj7CxuYE/+MV/g29d/Utsb7XQHM1Kv3UnddHMFhAQugg8lGfKYr27M9jGndGaBIViJ50nUsCZwSyOV0/g93//9/H00WexGh4nbIBKVkUpL6udkmEI8+66tGpnUYwJencHvW5bAHQ3HahqjHZBPHZRvmXyXg02pmAT3BIygi8ywQwxhHGI9G5VsotChMYSnon+PkBeCsJmodECrP7heUxgfSlUMflloMhxHpWrYjkr81LiHxMUk109ijHo9xD3umJNx++NPMPKFbBJ2bBU/PmpukO0vTlsB8vynTOj26j2bgi72bn8bQyu/0xaEGQL5zB79DRWT5xCdPbz8OcOyZijBT9PnaSUXjgn443giD9WK6YiWG3nz/7/2zXFvnY/wG3X4Ak4OcHWplbtxXV6+jpTwDNrm53nNhGyx1FUEVuLM4nsXRZ1GIgH0jNYAAgy+m0TACFZmINhOw0LoLMVBdWTTGIE6JsC6FKIOYAAUHzOFhCsFaZdf/fvRcXzcMfs8U2Rh49OmomNLYtWY4+uBD6itIdm913s3ryO9juvYPDqv9NekLOrqJ35PA4dOYLx3AlsV4/K10TpFqK8YwqPCqDLuJXiYLFgq7bGsodMLBHHBkAfoDVM5fdB7iMtz+P06dM4dPIMmoeOixJW9jIm+OzH22sj291Gb30d4Q9fwu5PXsb1136Gs+3bCDp9dHs54ozFWhKMGZI3FISfW0H62Is49NhjKD/zOLLPPoaoXofnlQEW1LlmEZhh8YCvZ1HUgMIe50DKnlljtG7dws7GhvYCZysHSXo5rQnoJUiokqVDiRT1+H8Fm6aAz965rfmIscujxXkhcbKgkoyRggWrzHv26/J2dE/z6TChytHML2HshnI9hxmTmbowp1dPnMXM/JJ+DtcMMuONYmzKOjFjUNAjArcftWx3r5HQg/G6YpxyL0fETjOSRIrFjwHomDwb0tNEyWUKCWJez32Af6dKnEkHPcTdjsQC7e0t9FotKf7lyQCem8keNez3hPTQaNTRqJQlvuI6XZLe7Wbdt2BLYcBoEq2kwqICvZzGCJNYvv9KaxPr3bb8PnfsMVSb8wj9COgQtvBRClw0vb6M53HWQ5yvoT/oYexH8JePY+HQIbilo4hxWPdKrw/X7cnclB7SLE5QJU4iCIvY0icxkr1c4pQ8FMBQVCPSn85B6jnoBwpykowwNOdYGyeYNSoycc5Ix2CBnAQD6VEqRSWqzpWEsgfMnST62u96AqiSLMp4KHOEYCIFKatSY3wURQhD7XUuhRvbi7HYasUx+6Mhnti9RG0jNVZw+x3tl5qkSEbGtp3QkEswIIDDeCwKJT7JpK/udL20YaPHmIuEASqHxlQ+qnRFRtx9nppc9+mYJK1Zms2JDardZ+62/951HrEXIxwMej1RTfLz5dqToEBrSzqaGHBC7itjXPYltL2KCwVzPmdVSBL/skVHYlRxdGdi0ZTkMMb5nAv8DMb9rtrUCrEpSyX+5nyzQDnX9M72tn6etIZIZR7uLXbey0rx8DUP7BXISbglUZZzaQjX25FDpQX7yDhQReMU1bGJtrNNdNbexqXvfAfXe22EczN46qmnMCgvIYtqiHwf9fYuShyzQYiO4yM9sP/nA3tF9MDYAs3RFhbaModEdi6cZIoVWiBILENCUE8INlEpwslTp4wlLgvhocyZNHEwHIwln3W9DEHoyvO+z3VaCZXSeoZUdNmvNL5zqKiU7+dxcLEzfZgLpAQ1/NX1nkVZkq70DdNlUdR65pLbuNmuWeqylknfUz7H/JgtGzjvmWP346G4qPhJiGY0Kw5wbj1HXtJ1fKaXozpWAH67EmLgEZxKECYd7GysYePKZQxfewVnT53E0aeeQv7YY3DZjsydwTA7prlixsI+hQP39uB7+H3cnwim97pd3Lp1C9/73vfw3HPPyZhkHKGgkrajmD4OUAOSSHLQJnK35+XDeEVTwBm8b/8xWa/eBimwG6DGKL0VbNYe5RIrGADdOpkIuC8qSiUzkZhSkr04lL3Hkh2EaGxqWCSqpSONCcZsD8f2TVRSm9hW1OFC5tSxtd+2X87Ixt4WFCJhzbQesKpmXnOrOLfOBXyvVezLflUgB9zbHX0wXpWnJLSn6ixEz8CErhExUjcSEn61Vodfrkq+wLwoHsTifsA2dqGby/t8TtN4IPsqO0GFRNFFC83Rcn8ClWIdwLp1SV3MkGLozsAYg88xR7JOAcUc2uY3xed0TWFbMc2FPlEKdNZtPJK32YIqR9UPhWQz7g8RmXqE5P8yJUxLT1NrkBqnAXxJEmP7GnGhFADTFTHG3MqSrDFdumiy97fUhh0E42nSKuup1BUghGSZJ4VaMlNquxr5kx7oliCvAKcCzpaEpm2/NILX7yk6ZRTrtNYHSOJxu1xxDMZcnwlI59gt0TmABIMMEUlydGyMu1hYfxPD3S1s37yIzYvfURJN6RDyuc9IP2dv7hQGleOy9o6dTeThrtRsS6MQQWJAbgOgK8nT5mFTMYzkgvts04s59v5826WHQG4+29i887QICE9cZSeAqhIERKgge4BtC8QV0LT9KjhksgVp4ioZyKdzXZKgVKmgPRcgrplWYjMzcKJIxtJsx4c3YC6jrUQJJg9GA2yONqXeGiVjLIy1pZwv1diyrKMjsE6vezUd3jISoOT2sjapbVz8jB5lSkDIs7HspSlrLm6fHT3g+jkSj23UEjhjB8FQydZ2/eb/5Zrb6yulWMUhhK5g4gNxut+z7E4L/rKzsZVNEIqDaZ4nCANzv7beQ3Lp27h27Zq40y0tzmDl0UfhHX4Bae2UnMPIrSN1VZRXSkbSDpB1wL63IM/rCKfbqm1Xa4OTvUQKSxcuxjJT+Yhx69+3dUhuSyL6farXJELM0P2zOEbtuin4ghGGMGcrN+so12pCEM/pEEvSdDrGMFeSBtcZaX1HZ9M8QGCs7x8C6A9GTPAgH8VDAP1Bvjv3+djuJ4BOw1LpaWv6soryiAmXT9asLnzKrtU+T3aTNzKQwjasF8ECdkLSTWMBtCd2tAUWmjDSjN23La5x47RFRd0s94IGxYC1BAdVE3+x8J+4hsWFkSq/qerKemKUygBp6DfF0pd9bZKgIeBBlPZRX3sVt65cRPvyT7F46c+B8RD9pSfQOf97Ap6zEEgmKh8CRNukxzDiJGASdbBeCv2/AcgLwPqeALxAr50w/4pjqPA+Bl6273dULokqksfDAJcPG+RLX+DhEH6aaQLJAMb3JEihaiYxoBvBcxbzedwBi7KegqU5lX6uYcezPxQ3PQYmlTLCShnlqKQAur3JXgVJf4DBzVtofe9lvPvOO3DefhNH330L4+EQs4M2lgZUyuUYRiWMKiW5drdPnkNy4Qk88uST6D39HIIzZzG7tIChz6KltVHV4ocA6FrzkIA1GGsfrXw8QNrfMb2QR/I+3ienXkNWKUnRfQAfm70+rt+8jj94/b/F925+C71OD8FuGX4aol5p4LlTn8Py3IrYjg1zWga2cXntEl698hNj60WgU3v1VUZVrPiH8Hu/93t44fTncLp+FiGNnLMqopwBEF9qGd/UYmiLgJw2T91d9EWB3gPG/fcB6MI6tMQMo3yUeedESE1RCOKkYBTJVM9JYZhDjmr9KatUQLk94MjBALqy9zxJFkWN5QdS8AnLFe3JJgC6loAl+MkzA6D3wb7OnL+cApHUmDUIZYAugTrHGlW2rouWN4stb0k+b3Z8B834toD23tXvoH/tp1LM2Y1WUJ4/gqPHTqB8/guorhxHud5A5gZSjx4hQM+fkT53FkC/G2Bug2P771xj9hfC9icce9ecaXHkICCw+NrilJUiXsH2Uu5fQQ0sCuKJjSHBNJ1rBwHocrySEH4EAJ3BpCky7d+O9owHs34JYG+Ozxajiu/bk8iNEgHQOQ+6BvjjuYw89vT1xa660X0PbQOg937yZwqgz6yievpFHD56FON5Auir8hV3B9ANbdjsJHodpgA6Ga1st9Hv99TCfZiKHWVnBAyDhtiMHzn9COZXz6ky0exd3Feq7S10b17FW2+8gZkffAvDN17D+o3reKTXQTMdC3ASUxjta0LUSiIB9frVWbSOP44jx44hfOoCBl98VlQ79cYCHILoBND5MwHQ2bPJzANalTNpjGNce/NN3L5xA+3dHWRd48whRT1NXjmZHF8t5VTgMk2kLSBe/L9VsPO5crkqig47/uwevR88l7khtqHrps2Fj6EcYir7Z+JFal9ZbqA6syh9z0vVGfhRRT+bTG3TfsNkoXsY/irL0eP4ND8sqeFez5HAryXNyTpgyzpUFQimrjOd4BxvfkAVgfS649jXxJntQNKhWrDubmxgZ3NDbRaHHbhOKms35wb3/majIT3Q1Z0iQzkKrL2GajX2k2zkIGxhgeNOx145GSJIYklYr7S2sElw9y4AOveBKtqi9k7zPmLnDnZ3t9HlKc0dFrCkPHMa4+CYtFUJgiHCkLEhYyrjaMGxL/IC3VNCJxTwnPGKM6YMWBVqBK14vQge9yhn2geg15MEc6JUJkqiLUpU/aStFfiQ60qHB+vyYYoool7m2mgKuWMq6unKMNJepoyRfPazZ7F+ApyzWG+UZVNMRr6H52f3pKLmn8Q8fp4QZugkwNh3NII36BrgVXxyzBBjOUePC6FP+ZYC6L6HbFJYs/EA8HEA6Ha/43VmbMq4lDGZgMqF4uX+QuCHziEWynKg31UAXVTepvAla6a9b0blTrUfCYByfQwpl6+xYIYFQ/ic/D5mqV5bEml5UQku3ANEJUgnHJoRsfcl92TXEbImP886GFBd19nZmQDojOWE7HCA6uNDz/fhCx7MK/BRAfR4Da0bb+Dt73wH206G6jIVaY9iUFlCFtakvykB9IjuL4yrvOhXAkBPs1hUegTQj584YUhTvOXBHgCdcZ3rpQhCz4CQrD2YnTNjOzZd3+mapxskW5VwzgmiI7okjUOsMk2al03oxBndJwqKZBuxqPfNvnI5XZh8X9ZqggDi1mNi+TH7THuePN8d9gVAD7MSZsvzkqfvAdC7GSoWQC8H6AthPJ0C6FevYPTzV3BsZQWHH38czrPPwi+XkTszGOTHdB+hrexHANDtOsh1U9R/o5Gsz9/85jfx5JNPSp9eCyDyelEkMH387QDoQngwajhbzCfwKvUHIdgZ5bkIGJQsWlz3hegUsa85W+koiG5bzMm+xFqTOLLEuufGIyGXcS+i6nnKQVOHQrUanzq7CWho+hFboFWupVEwC8HR5Jl2X7HXVED8AoBQzAmLOeODuejd/ajYqohxJ8+PIMwoyRDHIwHQw6gsFu5RmSRdda5Lhkp8FhFBpqpvxrmuOAJpr3bf1Rya5LX7BaDbWIz33tp38ztt+wghZFNJz/i3XJ7Yu++p3x1AQpXjdvEQQC8A6JyDdBqZW14SJ6WPG0C3dWazXUzNSowQTNegaZSej6mGVpenbj1B7NDpbQxv2JXIPEoGmLn1c9x87x2sX3sT7u7bSq6cPwMsPC371jBaRjs4rDlFuIs8UAv38ihCkJo6Z1GBfhcAfT8Iacdx8f92thI8dyYA+lSFLIILk/vZ2FSuyaR1jOZSVhin7Vf1OTrt8DFIMgzSXAikVbYKI2FpcRHj+RB5I5SWGbEXaCyT56gMQnjSJtbsw6xFj4dojzbRYRvIdguVlro+BG6EWtDQnMjJpOUX5yUJrGw9x/kaBFWUSloD97wqHDI16NA21FZ5Y64n6AqQnWGM1CNpK4eXegKgH/SwtRTJ0a0TWQE0/zAAPXGIL9CFQwUtNBeSvaV9FcGtHwqheDToSIu8Ots/nfsq/CPPyNoSOzUkjgpoGnTmIM05y9HKmvK8L6SiTyaAzjaKnE13qwdJDm+I5nRWqzTriKpV+KUIeeAqgM7cHVqDtwA6x0eY+eB/fDwE0D9p0cPf/vE+BND/9q/5A/ON9xNAJ9RH5Z8mDaZfqecj9K3tJxMQ7RG5HyTiBqsbsO3drEA7kxwpTKZDOOw3XujnakFzC9hbDuL7irr26u+xGp3ekoA9MgWwVEUSLVkkeXG0I7kExQTTRXVDhVIIigOEaeyVNFDot5Bd/iGuvvsWdq+8joWNV1CJfDhHnsb4/O9IUbpSrUogxAcBdJ6LsqJNsc2o0iXttBIga4dWyMMl9RdQzDlQgV4cbEUWJN/DpI+gI3uKU3nDjZcMfQYXLFTyb0nM+O+p9ttiVjjOmdTEGJOZxwSFVmZMTGkynCSiPmeBWu4hrXOkWK3BQE5lD5O/Zg1RtYZKuYKSW1XbSFqN7nYxWFtD/Iu34P7pX+LKtcsYr9/EXHtL1XClGJ2wI71cw8xDmDoYURUVLKM8c0xAqM7nvgDvqacxc/4c4pUSsjKZ3wzYjI2ssWviAHPIpE9iDcToKjDuYTQYYJTEyFigqteAUhlpGEkSPXA83N5t473L7+Efv/Hf4a9uvYR+rw+/XUaIEuaac/jSU1/FuZOPYHFhUWxn11vreO3dn+HrP/kLQ2QlsK0BQDQoYcU7LAr0Xzv/6zg/94go78ppGVHOYqoW5TVAJUs3gUMGHpXDvV0Mel1RCGbDrgLoLLwIKG5tZK0lIYeR/p4hQEYlhwwICwQrsGKEcgZA13FlDLRkKE04Gha03WfXo0orBqWcH2qfyKA0iEoCimqyIYNajoXBjPbcHSIbqQ09xwqBEwHXyGC1ns3kQaQ63mK3JG0PqKir0uoo7ysT+NZP0bn5pqhRdkhsCEtYWjmExrkX0Tx2GvXFQ0B1WaykCWz2nLIURago9tP3KzDuGqQVwCL7muJrDwbE91rhW3BguiRNiT37P9P+vR+0llExIdhMAXTpj1uwcCfrV9eJgv3ShyjQhdwkJYjpgvNRQMyD1t7i+x0q0AnhBD4GLDDxQriuAOgEVKOsj1r/Crq3bogCvfejfyPW/E7zMGqnn8fh1VUkVKDXVmWcBuk2wrwra1mWkiShgJ30NDL20ZP7Ikp8MntVQZKOlVDUHYzQHiaiyN0ZJOiiLGvK6pkLWD51QRWhpKqnqrqpvXcd/Z+9jre+/z0s/fxVRDdvYdSLMU9GOcGQ2QaSw+zvnSLvDjBcbyPrUo3tYKc0K6Bk+vg5dH/zBZx84QXUjp1BXp0Re0arQOdQowKdTcdkL0rJ6NeiJe3i79DebWcbWaele6qoXBJlQNPCKtT9lPuLWhySyUzFt6tuBZapbtXCZs8JfPaw1GRX23IQ7DYpstk/p/eYxedtASWTnGpa3Qvo4pJRLewHqMwsoj6/gtmFBbg+yUGmGO0qSWMy5qXiMFUR6Pwougg8MCHUL/VA7kaiuduXMDGXFdLYvtpQgcQLVenpnBKATpxhbM9U7gBqA49kjIxkrDhGe3MD62truH79Gvqdbbh5IhatLEhWKmWNWxjHGACPbkJqQWp6fVu7voltnzRJmNj1KRGCQEIiPd25b29ub6LbY2/yDAtHzqLamAXH3XAgiwEC7sEJ7Rm5Bw7hpnewsXYLO90B4vIczj36KOrHnkA6e04cFryASj6NKUkh0URaHY3Ucpyfye7walXtUfUtWyVBB3Um4cgbm3HO/c4ahNM+P8qNgwNbFIy11yUVCrqp8TOnALotTul9mN4nfoLErkb5xu/zSbwkgM7+qGLZbohQQqhUT1YtwZm/TZlO1jc62hjF2misxAQBZQjO8rioZhwNJH4j0dH3TMFH2hOZPSnwBUQXNTWL0w+IAl3ilSwTogKBbsYSHIdW9a1LhVG5fJTZSOJWDlGg0xaxCKBbNx37cdKKgkV5o0qXHvXGNl4KflUW36gc1zVMwPyEc0KPS2ydLQnYgOccj6TgEkDnLSUxdRJz894midjTsjgsLVkMGVJVjA8fn5orYAB0jYfvQYHeuYqdq6/hZy+9BMzNYGb1CI4fP44+FehBTch9jU4LIdVfnoeeT6XxJ9CSXzYZs3Yby1ed65MSvVjey3MZnXZiaUkWRSGOHD2qJPqEa66HMAiRJA4GVKDTqcd1EIQ+SlEJYcTLpIB4ljH/MAD6ZIA5cFKrdOKOUSyW2/Y33GX0WLhu2h6amuXow+6CxXHLtYI5tpKdEsmtLLDAT+TawRy72+vJuZWcCuZrCyiXK3BqOfJI1/dGL0dFbreP7TIV6FTOJYjSDnY372Dr+lXEr7+KuWoVC2fOov6FLyCqVJD7c+jjuOZZORvW3bsCXezl01RiZgE7s0xcv77xjW8IoeOJJ56QNXES0+xZtA5YwcRm94DHgc9PKUTc+3JH1afCcZh8yJRxpuILvcfMQRkD0DZXHEGsiIN7N2NixsumnuGyZUqZeavGvlQkSi2GezHJoeLqFIslLFW2jL2ltR6Vx4b8reOTOQbdArQOJsQ9UeUb0p3ZNybEN7N3233NuqFY1bJ1gCperY8aOz6w62fONlRKHmF2SNCHcyNlZ2c/RBiVEFXq8MNIckS29uEYHNLxLu7LfWK8GpEXyTpelkr9RIhsAqDfn4fNg4RYYmIxfpMl+mnveqOK930B0e393J/b28+SefkJt3D/KAp0oXMagQA1FtLKRoiGqiiVNZ3kRrZrowJdAPT4vgDoE5mBBTwn+aip0RRMo/fUZPaZYkteYcFzsyTRnltyBboL+DlIlsqSIaLxLWnFmHR3kV57FdcvXcTu5g7qXgUrK4dQWzoOzNFdJUUPDnqe7mF+mMFx1VEsyiLRW8ueM1Gg6ziyBGabJ8p+ZXqh63N6gAfVs/T9zNMJLmpFyKqT6VxoPGNNWzKdY1or0D08K7qjGgBdrrH5zpHrY+yHYkNfKfkoV0oozc5iUAeSyJGcsJ2OEQuW4KAWlxDmSoJmSzDXWOWP8wEGbHvUagHbW3JN8iQXpbgQWxj0l13UqjX4tTLcSknGk+dzPqrDiJNF0hWEIqU0pnuZKtDTYUvESoNhF+O8p2A2XIQ0MizEC9piQ2sYmnMadxWbx1mywSSW2bsmWe4eyQIDL5SPCjBGBX15oR/vIOhek3yo1dpCp70ta0vj+JNYPPkEFhYWxOpf7NpJIAhqcI1oqD9WXEbaHDqxSsj3lFoKAptC47q9CvRpRVDq2PuWVNlv76MC3bahkpq9IafIWDbxE8eUde8NohDV2YYKuKJAamqsdQyTMUY5AXT2FKZDmOIhXi7eA3qdQUKLCiVTVJFL7Gco8HRG7XdQuXUJv/iXf4QbP3wV6cDBc//gH2DhS1/CVrWM/+K//K/wP/3Df3R/NpyHn/pAXIGHAPoDcRs+noO4nwC69tQyhXtTRlWrb9OHxah4jEebJlqmbs6gQwDzlKwpZYjZHlUKoA/kxzL/bPKwP/C0AagtbN3LVfYIFo8TBRpJAJA+JspItwAkQ3sp6Aqz2li9sdczi62jEfo762i//X1cufgW2rcuY2V4DQtzMyifeBbZ6a9JYskAkImaqM5UGmisboza3ijQpfgtMmQF1xUQmp6JBdD5jF347bXcn2BNlOyVfmicAAAgAElEQVQmSOJ1JTO20+uqhZyxouTxiWo4VOt1BixUoOv+T0viRAqOBP65ITGBFivZ3BTocxYatGjDJMjaR8dUDfmBnHsw20S5Xke1UoOb10UJ5QwGcN+7hI0338Twh6/i0L/+OjZ3NzAadRB6YzmmzSM+rq7qmKi3x6jsKvBV3apgJm5ifm4eOy9+Af7zL2L+uWcwemIJ+VxFVT8GsFFQWvdCMsJdFpukcj5Cng0wIqkgiUXxSaJDFkZIvUAKMQTQb23v4u133sY/eesf4uW176Lb6qE0qiFyS2jWZ/DChc/hqcefxpmTZ1AJK7jVuoW/evP7+JNv/rGxx2WfHS2oR4MyDnlHBED/4qNfwiPzFyToKmUlCYYlEM4ToyTnPebvqQDoaX8KoCe9jiTpYsMttuwaCNnSmWm7qeM6Y289q0KbBkwKoFvFs9VN8dJYO28DoE+l6XJ8SszQb6K6loQMGY8m4a1UKvB9gqIK4loxAu/DYDBUG9zxiJNH+wO7DsJJy2FNgiVAyl0kqdqi8YU26CHIUmIcxPG7+S7aty8JO3P7+tvI4p70CWqefhoLJ89j/thJYP4RsTEajlP0UwURpVfa3yC9/iAwfKK2LyQnB61Fdv0qrmPFtato0WfXNpljdj0wFu5S8KHk2QLoakypX2nITDo5P9jCXfq8C/D+fuC/ePzFAkDx2O+23k4SzoR9z9Qud2js21kUGdF+nv0GBUC/ht7tW+i+8wo6P/wTWa9QX0Ht1HM4QgB94RR2a6pA97NdBHlPx0HqCSBm1047PvUSkCxDoMsC6DqfxIqSAHqcYmtrC1vdGK00kAL16tnHcOTsE6hWK4g8XrcuWjs7qL38FoYv/QgXv/UtrF66jNlWTxwkHHoHVuvAoUXkjxyWgia2duBcWYPT7mJEpTsTO8dB99wxbP3mCzj3G7+B6pPPIV8+qgmOLqmagDoJclfXaJcAOslLSYLu7VvYunMH7Z1t5N22UcJqawYFyD24ZjIRQIsCtULfqyafgtd7igGG6KKv5XqhA83uu0XrOjG7dHaNssfFKPMmADqCsipHF46gPr8sbGDbg1wBwKJDwN3coKdF03vZx38lXqONAU3cpEUZIeAZtxAhIJrLJto5ujuMRkKOkiEhQF8iACsfvd1trN+8KX1MdzZuiW067bJrZfZtrMgPCZDaDsRBhRZ4xq7cEsKK65KNAc2yM0nUEy/HCInMtz57IvZ6MiYXV46jWm+KU0lnTIDZgZ8nAqD7TgY/jxHF67hz5RLubOxgN4tw4cknMfvo83COPSXFVPHsDNQJhwrfSXdskjQ4jqWnren5lwNRRnDSVL0Sl67BZp0sjDezvnIOZq6CFlSdJ2O1oZdWMNYphJB9pvsv4yI+pO84C+7WKcn0u5V9x1egnD1VAyniUAXO9Xu6P+t6tZdoKoUpqbToWib2hCSixQqgF1uMcF+n4p+fq6129Li0y4uJKQMPjljFqwKdoK+5EBP+5selQOe5sABNsidjCRafLbDOY5yA1ge5INx1E2JRigB6X9xGZF6YdVH0DQWLfFEBipWvtpng32qrmMuxcG2zoP5k/BsAXfdnBdDFypj31ZAPRxyjSSJkqVq9LpaVJGky3sqYR7C/ZUdbktCWVrx9aAl/QDuVX4n17tN4kgTQs7IhlA7hunexcB8ZsHj7Irbe/Ql+/L3voXnqJJZOnZCCab+0hMQnERmY6bYRENBzXfSDCJns3Z+shyVeFY9ax70FMNjDU112aOE+GvfFOYWkxZWVFY1DyGtK1ap9PAYGfWPhTqvYMJS5G0WMkbTQn6bTnqC6+iuKwzVSQE9xfJmuy9PKM1cM0zZOWiYZIKJQmJZn9s1bC6ALcEoAnbmXAWmZV/Pfuc50e11puVb2qlioL0n9AJUMWWgA9H6OMvmVroudcmQA9BSltIP2zga2b15H8vbP4acJ6kdXsfIbX0Ol0UAezKHvnNB1jxlCfu8Aul1/RbVlSAAE+V966SU88sgjePzxx2VNtCpq25ZC7+dBAPrdLdwPjgj1DgmAzrZm8mfBV7gwcCwpTsYP3bSYD8lerCQ2Pth6jORSIa6ZVh2y3kcaL+serPsC4wy2MlGi2khAdLULdxEad0ULOEgeXlCdSz9hC4ya2EncBqmgND8C/BonE20zoM4wBzk/FWtfReDrIPevT8IK4LC+YWpr0lPYuAQknHdCcAgQVRoIS2VxhGEQI3FPv49Bp2UUpw5qkZI6aKufp9oOQZWG9+dhr7d1ErC5kXWmKdrw856RdMd7W8zvDyJB8J5SaPtJ7YH+UQF07l8yxyT31Tx1AqCzVlq0cL9fALqFg836bZXCe4Fyjb/3x2K6Q5k82UbQ4sQ58f0TUY3jERQOkI+4nrDGNUQN76HfuYPt9ZvYufwT7GzeQZZUsDDzlOzx4cwCkvq8xMLDvIfY6+ke5pVEdMN5EFBdbFxTi4ROG5faNcLOgqLDRXH9KP5uX5u7bEek+5+I4ib/oG0X9XltUcH3T+eC5nKy1Ert0Lyz0Foji8rIqw21oa+XEPKnUkE3HCH2UlEF7yQDBT1dH/VRBFIF+HswpoOkEdx4LhIqxjsdjDc3JR8a9gaIuwN17Kj4cOvqillqVhE2q/ApdGCrVta6uPaOfTgsqgnWoEUYccvt7aLfbqHb3sEgbsn5MnQITb5nNqGJeEmIVuZa2HpLRoHDJA44oKZhx5zUzl0M6UZIQVE+RD3ZUqFeHiOkG9tohO2dTazduSWOm9XGPA6vnsCJEycQzZ2CU5rVvNCfQ+ZqzpSO1Y2OdYJULtokpJqO2on7zrS9wV4Afboji8PpviX1fgPoE04578kkHlTnOGV20G1Ex0NYLqE+NwOfBGfuAU4u9Wa2yCFxRUhMRrQoRGnG4w8B9PuzSX4KP/UhgP4pvKn3ekp/GwC6JCcF+2h1KdMlV5SlplAlfSqlyJhhPDYJBftXFiNeaweaDSXgKD5s8ev94MDU8ti+vhhE7A8oLIDO1xI8ZxCvKR+TGpNsgf0fjcqJlp5korEImqbotFvYunUVW7/4NtauXUayextngh2sHj6EyonnMDz262rDaHuDmeLcFEA3yrGCAl1BIBbHjaLS5KASaJrrx/STwcQk2SsEb/x1Aqqb3U6KgKORAFK77ZYk6tzkGcAwuLcMWUneaFtsAHQW58WwjvdO7IG1qEh2I9XBTJhF2WU2IQLoqRAiMgwZfAUBIhII5mYkiS+XqkBaZoMiOJ0OnJ+8gjd+9CNsv/wKHv/Wq/I9ZFf6AXtjOXCeOoT8144pEH1jC8m1DWHiebdchDtqHX/nmedRe/5FnP38ixh87hTy5aYBXZV9bgF0CV/4+QR8JViKBRiLBwMkBKm8HOVqVcDzhO4JtMZxA6xtt/DWO2/hf33vf8D3r38H2xttzAcLCNnr3fGwUj2Cp554Gs8+9SzOrpzFrd4tfPv1b+P/+fq/kuCXWWFonA0qcRWHg1X87u/+Lr5ABfr8o8JXpQK9lLNXDS3cx5Pe5GTEEVCWHsj9Fob9rqioxj2qT7WXEoFgBdCVJarB8zRu3QugTwMgsfY1tu1TzRQvjSnecRyJlGLi7S7HVwTQR+MEMV0IaHkXlRGVykadRfaqUeFNQIocXbJFadEm7L9EwHPfo0rQJCe8PxZAz1xRjksR2fT85XmGTiaKdQEXW1cRb2s/9Jvv/BTdnQ24TLqPXMDhU4/g+JnzwJGnkAZVxEmGHgVgLhUDjqgd/7oPO+/sXJvkFpZtOrEyPqB4dNBcLVii2zXKJjvFoFyCYsvCPABAl+MxPdAnY8Iewj0A6CQtFAkAsvTss9K2fxcLAPtfU7yuk6STCnTTb5bMYiaZtE2MaaFEtTRbYQyuYbB+G92LrwqAToeMvLaMyolnsHr8OLLFU9ipqQ1lEUBPEwLo2mtLgMJ9fUBlTGfsUagJBWk+AqAPR+jE2QRA3018HD16VAD0o+cIoJcRYIhk2BKVevPrP8bg2z/E6y+/jEdvrGO+G4O85AwxHK7ztSqSOV9aXeR0qtjchUciSO6jlbOD1Rh3jszj2rMX8PmvfhXzX/wq0rOP6RgXC3e9ckUA3SrQ2e4AXdr8bqPb2gV6XTPfedOVBCakq0DXXxbuQv/9dmMKiKuS2N5Dfb2u63rPFbjhj1W2Fu93ng+R5dsKbJG3m6s1aepF8Mt1LC4uorl4BKXGvN4PL1RCk4zdveryg2fIQwD9fWuTysu14GTmJe+3PD1xdDB1ZelTbwB0J5/0hQSJS0QX2Ce218XOndt46623cOvae4gHXbHLnp9toCYxQUniHpmznouIJA/TLoefvb9gI7uPiZ8K2If0oIvzsRaCtreRkjjnulhYOYZKtSGF0d5YRbzcyxpZS+anx8LBeAO3Lr6D69du4WY3xRNPPonlJ7+A0iOfU4WY74LcMAugT4BgA6CLal8lETLvq7S5YymIF21MgGRaUJiqvadzMKV9n6jPYgXR6ZpjVBG6GRJAVwcYS0gkODIUVVmqbgAmBqIdablSFTBHQG3GQJNhrrYiSlAw+3mhlQdB1pS29mL5qqC5VZ4XC/ACzlORxfZDJpIlq0KImynnvFqO2x7ojE1TFqEmg+3jtXDnuLDEAF5rgkfWucmuV7Y4tX/v/cC93CjQqVzjnsK1yoIWElMXFP4WQGdwJLbKYr2vJAUC+pwjBNFlrzG28myrbMUdsj9by0oWcQwR1QLofuBjZnYWAUm10ncxFRekIa1p+31jCawEGLHsfAig/3XDtAfvfZzzeUXJvE4M192WY3xfD3QDoKe3fo6Nt3+IH778MlaffgqHzp6WXG1QWsbYr8haNDfoIhTVJj6FALpmHLrjKXDK9a8/aEsuy7WBYIM4P6SOqNC5prHlV78/krnuB6p0k7WkxPxVh0VKYr5pF7UHQGeb7QKAruuOtrjSPY83z8ROnJ8FC3db39gPoNs5bPcIaTliY2t+sOnXKxbFva64ZNCGdq62oM5w5fR9ADrXLyrQh4wds1QU6D0q1O6swb38Nvq7O/Dm53Hit/8e6rOzQDiPHo7rOdCx6CMC6NZOnOsh8y32ZH3llVdw4cIFPPmZz0hLCgGFx+NJDqlX+m8ZQC9wF1hf4o/cQyEcKoE3Yq4aqgIRJGgbO33hdkrbMTo+qcozGY0FRFeSmjrO8H6W2HolMHEvQXZxg2LHO1Wvy9ot+65p8UIHQ0Pc5R5n9+29LVzUAVFj9GnbFruQFfeCIki2l9z64C17dzsiqs/FrYsEGIkfteZFQq6IZakwL9dRrtQQkkjCGcta1qCP7s62goiug0bZuDuOR+KwJFbq9xlAV7Wn5lf2ftmYmH9bFTrzTMYL0q/dECOKRIj914YY3tjTz/w090BXipK5doUe6B8ngK7rtsEZC3GXRIimRlWsdewH0O38PAhA53oz6rH9E93Bxmi6V7B24x1cvviGAOi1coilhVNYnn9WhsTQDdH2ykrgDUbIopGSa+jOQKdPknadCJ5pd2bXg4OIN5MavKkpy6ps8ouDfpeYhMZIE1JBQZwjCnTjXqle5ZNYelJbEBGGcfAwLQGL1wrlKpz6jLo5zdURNisy1wfeGCNXe14PJM+lB0yASuYjdFQt7NE5bMyaaAqXbcW4Tg4GyDc3JSbod3oY9YZigx/NVeE0tTc43ejzgA6IXGN9dsWT9T3IlZCgzHTWorTeCLb67HYQt7bR6mxiOByI8KK0R8I9FarQkcTef94DqekUnrOA+575XgTQ2cLCJ4CutbBKvC57TkjL9oCCChedbgt37tzC9evX0erGKFUbOHfuHBZPPIXK7GH56Na4TO80HSt0hhXnlVROTQq+he80qjI9JJrUTTaavbu23cE/DgCdNWKOMTkHe3yGaGTTd3GqcB2UKmXMLC3Ins7a4n4AXXJfqQ9qzYDFA12FHirQPzlRw8d3pA8B9I/v2n/s33xfAXTuOKb4rlYvWuhlP2dJOKSAaS3YlEUq/cvZC5cJRmpUIAygaZ8ofVKVhevlI7i59iz8MNacBNh7+m9NbdImaZxYrOiDVomesYw2nDp5XrqQFFQ5EsvTFnXcFbBPlPW9dezcvoHbl9/FnbdeQXtnS6CU1fkGjhw5jPqRCxgvPa5qbWvjaTcBwSTNQm6SJXV4KajOze8T1lXRupUAOu3JjFWo3VgmAZxRudvnpQhIwKjXw05rVwqCvLbsz84ghsG93fR92vemDF10U0pdc2+EZGCU8/xg2qJRwW8s3OUcWfrOtS/UkHYpoRYvwpkmSrSJL1XQciIQdg82tzDzb/8c17/7PXRe+RnOvP4eXMdHNwqxVYlEldVaLmPzWFUSleaNO2jcWJMCRqProNpXcPziyZOIHr2A8889g+Hf/ztwThzTxEZAG2s8ZHFg2riraiwb00a8I9bIkhg7ufTcygiguwqgp26IzXYPly5fxj9783/Ed698Ext3tjAbzcHPqcgDGtEMHr/wBJ59+lk8evoCNvob+P4b38Offv2PRUVFdmPFrYjyqJnM4FjpJH7rt34Lnz/7BZyjAp2sxtyDb9QOCqArK52lbTleWu/2WmLhPuj3kPTbRglHhqJJtKVEYC3cDYguPXEdYXYr598A6KJwmoLpShbR0cKEXwrKDDotwm7sl3R8qYqUv5GIMUoSGT+lMvuVab8vG4oJdmGBuiyX3rtChiCz0pmCM770flZ7bQugpw6NjKjWAUr5AOWsJ2BcKjaVkVryDdoYD7uSrHZf//fo3bqIwXAIrzaPQ0ePYfXMo8CZr8CtL0ov9F4ayHkpcG/ixnsoUO8HiPfMs8LKbq9PMTn5sIXfrlf7gQEBPfb31qUN2ISFyYqer5aDRoEucfB9BND3JI8F1d5+klKx0DO5VgntuFjACpDkY8WrXA9D0/U+SIdoxGvoba6j++7P0PvRnwhZJq/Mo378SQHQ86XTaDWO6VhO2/DygSgt82SqnGcLib0KdG5BBNBVgc41g8JVUTnGMbqjDO12Czv9BO00lJ7dh0+dx8rJR1AuR8idFgajLWxv72D+//pzJH/+HVx8602c204xN3LEseL68RW4h5YRLc7gSm2ILvs+r69j9ac/R0jla+Kg1k3B/zYWmrh6/hSe/LVfQ/03fxfJZ17QProEA7WigMxNxTaDa0ZgLNy5X7r9Hnq7OwKgO4OehP7qnKZJp2xZnjp2qArZuotpoiuzfLJZWCM2LVEXAXRhYZt9iYmLJW5JZikFvhhJ3pbfub4ME17PARBWUZ1ZEBV/ZXYJblQVsozLYr+vVnOTRNq4icleLFbfex/TXfrDZtCvyL/ToYfrbTySNdcWg8mol6KJwYV5f/m6eNCXPSSKAlRKRoUcs23JGC57mydjKUJee+89vPvma2htbwg4s7Qwj3q9hlIpkvYhjAeCwENoAHSu0QH7rosy3fQ6t6QVE+toRxEdb/2Q5micY204t+/A7XalwLywsIxavYGgVEKLKmiSaJCimXXgZGO44yHK/Q1sXryI61eu49JmD+fPP4L5Z76A8lO/Lipezysjl8pIjoTnL0o+WiVyLlFNYBx+DHmzDB+egOqANzIjTGIZQxTTIFP3QfYqhJK9EgHPCQwYxYWdSxl7WqtjEm1iZa2TfVML6FyXPSnUR6C9nC8qJNMeQewCJiUBAzSYHn8F2IFxJ/vy8ccqz3l/Ocf5frEWFLcnJZuRHMbWLwLGEzRPeWwsUms/dGHhRwFcHo/vS2/ABwlAt4Vnnou00DCthfR8lThXJLDd0+xnkY99F3s9IfEJ8dPcIxtfTwB1AVuU4MXXWACd99YC6IyZba4hRS5P2wSITb9sbArWcEzbtgoE0OlKwHOam58Toh+HGsmRfRILSeSMlTjKe0gA/SOf5z1djIcv+tiugAHQtcXUEA4V6Fy7HB8jhyBQjtI4Q3WkM3J45RXceeMH+PnPf44zLz6PlbOnJfYZVA5h5FWktctCPETIXJprrbRj+ORZuGuLKQl+4NBPVfIRslIU5M5ZO5DfSdoeotfdkTlciiLMzMzKOpYmDpKxKuHiYYJedygAelieRanSVCc4URszd+G6qPGgzYyMT4nYuMjKzNxFCP667gtVkLG21CcYU+ZAwNZJ2kPTCrn09+m6bmsNqow2DnNChNXXSDxEIlxmSJ2DvrqshXU0K3Oay4YJcl9dMCpDiI0s145WxF6xCqB7w20MOjtS8C+vX8PGzRtIyhWc+bu/g+biEtzyEnou3Zt4fiQwqxPNvTwEaAgCyY93d3ZEAXf16lX5OX36NM6ePSvtX9g3nNe3kHXfFUA/+HvvNnb1Kgqhn2wl85ArKHuxucq8xlOMQPc/3ZJlLyZ5SVTeYUmdyEybOvkYY9MudSnzuwg9qGqWPEwtepk7yl4h+bkBuk0OLopz+XclNdI+lj29GTvQOtjG0ZZwx2taBFZ5HNZNhq8pguSTc56QtK1Vs46dT+LDAugSnxDsYbsd9irO6D6nO3MQVVGqsG1KGWxVJmsA87adLWkFx3tQL2tukdGpjwA61b5GaXg/rovNzYv2+vtzddY5WP+xTjo2lrEqdfsZxZqmEAl+ZQB05nwmz7wLgC7OHMyBQ9sD/T5YuBcHiCzGZq2ZROeax9g4cVKjLa5B9vcDWoWyNaTNtMuDLvyMNb0hstYruH75DVy9egW9uIOVlWUsH34MUf0Z9Pp99EYxeqmKU4JoiCDqmZo6c5hAagMAYwaCgGYtMGuTrBtF4pJR6ErN2LQI1RjE1glVzavP6cmwJ3difpdWFLrLaWtTs3cVV+tJezEheWv+Iy6U0tpV8w+6lMmcmZmBv7QoczqvBuh7CW5s3sDt/jrWWxvY2NwQhTHXUIqUzp96DIeXj2KhPo+FfAY+c6csQyVVwpEo73jNej30uh0RGtVrdfjNEHmdezZzwgxZwDJLIGfANgF0B6iipjb4BJBHbDWrNz7kdWUNhLlXexft3R3EvRa8pGNU54otWCIt4wGbkzEHVfcog32Ya3egWMCECpnjI3EUQA/THurxmtZEec9Kul8NRyO0O20hsO1efRNpZx2zMzNYOfMM5lbPoTI3h+3xHOK8LDl2PaDLWopRwranuibuBdAPBsrvpkB/f6s9HSvS236f0OaXte6KF6Jt32sFXbRmd6lNU08a5v6sg1ZqVcwtLypIzrGHXNvPMoZjTczkfJJXsX4sLSsfAui/rHv1af+chwD6p/0Of8D53V8AXQMP3biZVLComIGKJ8veFbWOVbWJFaYB7EzAIhuhYW4RWHHcQEFdk+ztZ8xp7jS11dnP6twP6uz/W8IBqnAnRUxmX5qIsKCRGjUVC2K2O3R1tItQFOkJss2LWL/8Dm68dxEbV94Rm91qrYHDR09iaWUFlaUTyJon96j8lAmtOaUs4gZYl2TJgJV83rjp6uZkE+27AejmOuxPsOz32KSMGwmL2EUAfWlpSXtWCytPFTcsmHup9p4R62xH2V/GuE5DAR6vydlEf2773Di+2PeIAp1s21IJpXIZQbOJUrUKNyrhth+CpZBw7TaO/vM/wvpL30HvtZ/j5PU1YVPu1mZwc3EFpZkZ7M5GWG9qIXXmnXfReOdt6WE3N8rRHOv4eW1xHu7JEzj75JNI/+P/BN65c2Ib7wTkCrKoqbbXsqdKIKgJsgDocUft3ej/x+IV+7j5oYCtYknkldDux7i1dhv/82t/gO9c+gbW76yjjCrcnD1GPawsHcGFRx/DE489gZNHT2M33sVPL72Kv/yr/0/6xMWdGN5IA8fl4BAenbmAr3zlK/jsqc/hdPOcbupUgFr7HwugyzBJJz3Q044F0LtIhz0Zq0LqKADoEwv3QvjMIMMaO6ihnQn8hN85VV9NAPSJ57oCAXrDOQ5UDaV9nvR3Ajns28fCMi1J6TYgluvWwqlQEJAWAt2ugDsMxAhiMsgT62nT19Wq6jkWEyfCyK3JWKqlLcxkO8IsjP0G+k5FVXhW5cd15/U/Ru/qzyS4TKjMmV/AoRPn4Vz4eygtHkNYqWPoVAoFlXvfDPYDx3btudsnWCXv/jlp/z7o84rrmwUvi4xWyyzmuSnBgQP6/QA6nxc2v3UleEAU6Dl7VzkEcNhSgIQornke+rkWloJsiOZ4A73tLXTf+xl6P/xjuZd5aRaNY4/h2IkTwPJptJvHdUimXbjZUOepJFS6/zARsbaaQvaQyiXZplSKquuC77sYDgYYxCP0k0yKHJ04RxclHDp0CMvHTmPh6GkpuI7dbfSSDezs7mDuD/9vpP/mG1I4PNsrYTaLkFTKeOfzz8B/4gLqZ47h8nyM3UEH/tvv4Ni/+TNkvR4q/TGO7Ixljm/O1HH55FE8+vzzqPz2f4jkxa9osuUrYUXmmKcAuqzH6UiSICYA3nCAfmtXQPS8TwW6yVsytTcVINpTy0qeM+fV+9UORm8liXRRDa62a/J6wQmt44nuQFq3M+AitfS5JvTxOEVnOJZrGFSbmFs+irPnziGqzyHzQmRUe/oVuL6qRIwT+T7o0KQx0/x9bwHg3qfqJ+aVRZLJPR10liPuD9Dr9tAdDOTGc58jCB2VQni+Ky1m4ngs62xrZ1sA8Wa9imaDNvoOcvbwTsbwuD8iw7DXxdbNm3jjpz/C7ZvXZC9aWV5Co1EXcMJJx2IzzcJ44DsyBjkQxLpUxh4tSk3rBO4PJokuEjU65Qg7yMXlIbh+E8FuSxXoc3Oi5o1qVbSrEbLAR+TmaKQd5OMYzrCHansTu+9exI0rN3DxThsnT55E4+nPo/TZr4CxS+ixaR6LHzlSHh+L91Qx+x4ST4tI0rFWBzZKtOflcWcGhJCF3NjsTG6CMt4JoCdObKxWCVibHuPGYt0qEyWFZw92sU9SAIekBhb9gjCCx2K9kJxoiaigvuG56KSyfeVMYUvWdlHBkViq855kCAugp2NzHKJ2U0WdjdvULpbrqirm0sQqz0nIY9ZKIC4AACAASURBVLyicQ3t2/NAY5JE+nZPdio1nGFZbpyKdS33a3/MmFf/ISfcfmAl6J5G8Qe+iPdOVCT9vrFcViWFFJbpuGNi1I86d+T1o2QCoIuTgLVw52JnwGr7XbaOKnGIqP5Vsc5YmWoy2+9XY8dUWmVMi8GGTMz3EkAX9UQmJAX+zvdSHSMBqQB5CbptEgGH2mJBCF6ukFQ+qcDI33wkfEo/IffgUoFuAXRvx6gvCaArCFQap6jGOg5ab/+VAOhXrlwRh62lUydlLA6rhwVAp2XxgvRCTYXw3ZNel/dpct7HW5JlofQvV+MGkkgYJTAG6ph+47wejDcyJOMh+j11v6Gqj23BhOycAKNY+xAP+yN0O30hy5Rqh1CuzctruCaTwCSxjSHk6GnZRh8Mu6bOEnKtTc9riaeEqOROevfSYc0JFEC3Xb1lXSmQ/WVNNnEo26CJCtVjjG5iLEPWke+KYwyGA9lzqlEd9fKMIVfSIU2dTsojIDDIRjsIMRIAPUPaXpMCfz7oYba3geuX3kU3d3Dqq38HC0ePwq8fQs85qiAMSGCe0qY+7Nby2MTdJAhw+fJl+aEKjvWEw4cPY3V1Vcj4dB6q19haoEgMOwAULxYnCl8u2ekHjF/ZqkmAMHWf6f/3OuXab2efeM8KMQIC6IH8uFLvMC3GCHJwHR8nsgZbl50pkD1tdSa90QUkpwNfIrUtqVEJqWJKeFKnmDHGsTrFSDzO2IRjh2OIoBhjKh4P92PbC9rsJ3Z/sznhBKQpnHcReP2w+/eg/rvOAo1nmLdJPuvS0Yr7LgnkOdygZBwkysZ+2ZWYZEhrZSpPswRltqThNSQQnyo5buqc98s/eysKsDGEvX/WVcA61/D4GM9YlwFLlpA8yBDk7T2W3JXz+FcIQBfXHo5p5r0yh6YW7nJ9GMOzVUIUYXZp8b70QH/f6DC1q4mkxGCOE4oKt1dTFyvGoZrzFNc9/WTWK+keNRoOsJj1ECYxRv0dbF76S6xdfwfb7Tb8+UWsHD6C5uJ5xOGTsm/1hz2M0oGsEaWwjyjYUSJX6sHNtBVUihCZ7JtTMk2xjrT/3Ow6wucPqqfb5/n/lCRkFumMHEb3ZiUNaQVhuufJi4w7mlwDh6A1a/ja0lPWPwGVQ92HFxfgH16Rta+FIa731vGT13+CKztXcH3jBm7cuIGoFMkuQievR849gzOnzuP06ik80TiLZlQXRXq9R4KFIQVkdH0YIB70MBp2VchTdZFWlWQce2MMXBLIc4wZR7B1kpOhltdR9srSsjOKfemHTnFYlFPERWJfLuB8Z2cHw9YGkt6aISTrvS4Seq1rpH1+z3gwed/dViPex3FOtbyLKOthZrSmeaVfwiBs6P2WNMa0Q3vvZfSv/0JypbnVx7B8+gKOnDmDHfcYhqhL/WcmoKNpInXSURBO67n2IIqq8+KB7TvWD4ooJ4KI+xR3etIWRWtRtqUD99LYyZAICK65P/f1aq2G2aWFidCSlSviHtwv8iQze7W2VeFcSlghM6T/hz3Qf/n75KftEx8C6J+2O/oRzud+AuiaIlqOGotd2uMpZTIovaMImhkYz8QY0lvTbLITZpDxV1OFq2UGJfAdfe/+4KAINNlkym5o9tJ8EJDOJIgsfn1M+0Mn7MfEgN6Y1VDVySOqJW14aYws7mN8/We49u6buPLeRfTXb6JeLWNxaRlHjp1GY24ewcxhjCuasNpgWY5RTsR+oxbV5ClT/LWGdfpaay45VXTp25nImaThLoHb/hyViRwBqZ1WSwJRKZavrEhR0CZ1kgySAWf0ykxYaQ4o1mzsvWmZ1iwUG5adNF6VGiQtiGlZacBVWpWWy9JX3G+o0swJI9zyA/SRIbh5E8f/t3+Bte98F73X38CZ2xti0RPPr6B97gJmH38c0alDwEpVgpjhSy+h+81viL1doz9CY0T1u4efzDaRHVvF6ccfR/Cf/mcIL1wQINcNCaCzgKm9Ua27M8NOCXSSGBgrCMTeZmSJixI/LJP2rGCcF2EwztFqtfGHr/z3AqBvbmxi3GYPOQ8zzRm8+Pyv4YnHn8SJ1ROooYEhhri8cwkvX/w+3nzzTdy4fAOttZZc49MzZ/Diic/jy1/+Mp488gxWyyf03pMdZwH0nPp8W1hP4KSJqAZH7R30hV3ZE3shGa8EHm2xQgoj0wDeFnT2AOiGSSqBcK7UEKNL1RlQTADkfhrFqWEZKqjG5E8HsPR5hfb4ojqBNmsyDgqtf4r93mhRapVkAR14CSxIgUmBAhaCxFpe1FslAdD5fgLoswTQgwADr45eXpLkmUkNlQWigH/3/xUA/ebNm9jtdMROfu7wCfiP/33Mrp5Dc34JSdhUazgBb9+f7NxtOd0PeN+tgD993d6Qc//ri59X/E6biMu6s8/Cz659VoF+EICuc5DW9xPdy1TZew8W7mKvXUBHDjpO+9xHBjEMgK42lrTjVBJAj90UshxhFmMm3cRgZxu9S6+JAp29INOwifrqBRw/eRLO8hm0Z94PoNsG4jw2awW4J5eVAZkYuzEg8By12BuNEWeQIHuQeRi4VQHm5g+fQHP5mDKXvW0Msk1h/pb/0f+B0b/+C1HgnB+UMJeXkFVrWP/tryL88hcx97lngNNVdFubGPzgB8Af/lNsXL2KfKuDI60cNCHcaFbw7uoyPvPZz6L+e/8Rxl/8LUPWcVSBztG5D0BndZhzwxuPMGjtor+zg7TbEha20LCMmohFPC/g9SW5hj/G9aVANJPdwxQB6fJiW4VQKTM24JxZ5vVgFCmdkI95XdN8JAA652Z3EGO73ZP5WJtbwqFjp3H2kUcQ1WcBL6KkBrlbAkwvZi0c759ppguqGbYG4v8I0c0n76Ufdf4we6ZSla0EtndbAsoJGLdIwJvW4AGGo1T2x+2tLWzcuS1A3fLiPJbmZ7QnGN1WxiMF0J1c+sf1trfxi1dexvXL78o8WFleFGC7TMtM7olhIGB6YGwlOd6CiRWgkmJ0nJj2CRPlht5MAujbeYbbt2/Du3IN3s6uzKu5mRnpuV5pNjCcrcMpRdKeoz5uIR0N4fQ7qO+uY+fyJdy4dksU6CzWV594AdFzX5KifckC6NyLfFdAYQXQOW/VJFL1Hzro/ESdGQRAT0wByALoKhGcDM4EI4wLADrjA/kY45SiVt/66VqYYn9dUxin2pHXLKBFrPZVlTjEOLLw1aFYRxQmgwXQCYaxlx3Va0PT45zKKvY5FgW8xlrSRihQ8FzIjsITsmpNVaBrO1ajmPMC+J6qzlkYI9mADwISU9Xqx2vhznPh+GXRmWNDetQaxXkRQC8WsO9l5iuAPpYe6CxOFgF0gloyfAt9HGW8mPsjMU6ayrGwlyJ/xPrePM+XBiz8yz3miJgq0DliJP5ioceo0hmbzhBAN+5cBNBbu7tI6Qpl1umA95bW+gZQv1u8cC/n/vA1D9AVIICOqiGHDYAPAdDXf/ZN3HnzZXHiOfX8c5g9tiqAnAXQ0/EYS7QVFcKPg570g/zkAehpSvLAvQPo8bAlc5BF7zBQlwpOlXigALUF0LmOVJpHUDFW6MwVLFBlgxCrPCdYx38LTJxSdG0bjWIhutgWZ+oqqgp0sQA3ObnWNAioapFW6hpGHWhDHu7TVEKLES5BIn6O52o8yjYnsbarq5UaqEYNLQZTfe7q/lOKgdAwnooAem/9Mkb9NsIswVH0cOntt7DRH2LlxS/i6JkzKM8dQxdHjGtchpA9Ue/xIflYmsra+eMf/xhvv/225Fl8MMZgHYHOTY899hiWl5aQJeoYqI9fJoBOK96pklsAR3FXmcaUVojAb65QuRyVVQ1JtwBRnJvjIeBDdZ6pT9GJbjyMTY6gc8jmXGar3AMaUenMfVpBcJLTlLjKGMqq3kTVaNZ9hhlWAc/xapXIdh+x8WARLC8CtDyeYh2peOs+CDS7x1v8sbzM9kDfD6CLRMUA6Mwb2IYhikrSYo9zWFwCBiTa9aS9Dp0f5R5LzqP7uda/7s9aWCRwyHw3dUuuGfw3S8SzbRP5HO85Ca3W9r0IoBfveeLkvyIW7qbtjexd6sLB62gt3C1gRuJpGIWYIYBO54FWC1kvNiRUB4ER0tj5KrEhP89MWvlsm1eyE6UZ6X7hd/teyUtN4dTWYe1YKpKDbWxYnDST2u6+OlpUCsD9o9PaxaEwhT/sob1+A2/96F+g176DqFrD6uNPoFpvIPUW0c7Pa+08T4TEy7Hhu2347qYB0H24malNOwSZDYD8AaC4rUFLHd48Pqi2Iy8JfYAW6bYlq9RQtQ4+FeEY1brZSjT/YCpo3D2MGyLXOJKZgrAsYptoZQn+oRVZLy93b+HVG2/gG9/4Bq7tXMPt1h3JcReWFuX7Op0uPNSwunoSzzzxFP7u41/BqZUTmI0aqHVIDHbVBSYKVYlOx740luNOwhTjMuucDtp5F5vjbSF9DUhqMm23SmkZzXIT87PzmEUTQUpHwxTOgPGA2S9IABgMELc20Nl4b0KKsnPdzl/b7k6u2X4noA8B0NPMRZwyV3RRzgeYz9Zl/4ndCB1XnTglx/ZMG9Xbv0Dr0qtSY3YbdE28gGeffRa95uMYBrNIxiPUHDrNpHKusR9MwOLJIPgEAOgUl7HOLVPTEGoYLw2IS5j6MyJfav7Veg2NuVk5PVk/cnU7JjmOdvq8nozNOH557x4C6B/Ltv+J/dKHAPon9tb9zQ/8/gLoGpgoQ00Leez3lAz7YpFNBpDtn2EXMWXsks3LAqCRBwtT2yx+InaihYv2rDUeM0blPgWIJsGysUiTRISrrbWkmUQMB1zDgnU12bDaYZgKdNp3a/BANTrL+1RsNUe34fR3MNzZQPLOS1i7/BZur90Ge0HPz81j7sgplI4/i0q9ibDcAPyqKO3FysVuAoWC7gTnEgCdasApUD4J0rViqvunATT1sPW5u6bBhjlpAyUm6Ovr6+j2e2CfTgugM6CxdpnyHWIMpAozbkA0MpVElYw9iY7YX5UKGRMkJTmyRDcnYRsaD7W0XEJQqaJaq8Kr1+CRUej7uOUD/TyFf/0ajv+z/x13Xvou+m+9i9ObQ1Fp7R49g1tP/TpOfPazqJ06ASzNA1GE9Ot/hvjf/RF21tdR62yhGvckjn2lFGC8NIvj58+g/J//1yg/8SxC2n3RHkgA9BwMG7U1AK+hKs7zdAQ3Gch9GfT7osYTILbaRFSumw3WxzhzxDb3jy79c/zgve/i8pUr2FjblHNmL8vnX3wRJ0+dxPzCvIBXCRJsdbdw6fYlvP7667h+8TraN1sCMn9m9Wl89dGv4fnnn8ep5inMYV43e1F1mV5CtG23kXyWSECYMSlv76DXaUufTN8CZkzWTB8/raCbOMvOATNMpAOcVUZYm3etrqtS2f5uCkEy3Hg/JQg0TgkMnWlTZEB0vk9sCD1XAXQmh2Lfbm3bdSwlZPaPTc/W2PR+AwtVJphRH1NT8M/gcXyRbemEiJ2yrCXltINGtivFj75bQxcVXV9IHyAw4PuYX38Z8dqbuHXjOro334YzHiBqzCN85DewePJRzK2ewXjmrIxPmY+c7/sS7OLfByUYdk4etBrvL2JYkPDDwPYiIL3/8w8qjPCaa47HYFoZ+2IH6yvpY68CfWJuCHwYgC4HzMTs7kWH4rnYY7PPHXSe9twE2E65vvmi4EHSBe37yFTumRYDQT5CM+9i2G6he+k1tH/wr8TBIfcrmDlyBsdOnoS3chY9AdD5eSSRsC9YAIfqc7MeplS060IqRWXdClR1I2DXxMJ9gHjM2erJejDMPQzdiqhoZpaPojZ/WK50x22hk7XQHwyw9E/+Tzh/+he4ef06ju96aAyBse/jx089jdqLL+KRL30OwQvHsNtvo/fDHyD8p/8Yu2u34O30cYQGCiXgztwM3lk9js+88ALqv/MfIHnhy6pAZw90ClSNAl22RCpM07G4UBAQ8+JYFOi03s46CqDrvNeex6JwCVRhRdU62cd2jxCqjNxjA0+bsWJSYG13YWzISGjQDYfLAAFSo6Lk9UoS9EcDtIa78ntvMEK7FwuYt3TkBI6ePo+jx1YRlBvIXY5JmgME0/7YB2xaen+mD5ug/82jngf3Ez4ygJ4TIBig025jc3tXCAu8uLVGUxTjLNDFozFarV0pEvR7XekPuzg/i/mZhib0QlJKBUznmk9Qlr2XL/78J7h26aIQ7JYWZtGo11Epl2XviaJQAXTjUcuCMMHbiUXgpCUON1dtSyPQtFlb+1GEnSTF7bU1uLdvIOh2ZKw0Gw35nnK9jmGzjpz2ushQzvtiw+nQhm93HWtXruDG7U3c7mc4cvgwyueeRvjYizh69CiqeQn+UNVGmTCy1DZQAXTTtMTaNEhgmSpvh2uACo91v5Je5oxvNM6RglM8RtqPJVZKuQeLDaEEt5N4zvVdKYoTKJee1qbHpeuF2lrD9QCqGIrKfDPWlfjGIn4uyb0W0gmU635J9Rr7r4r6T8yA9IqLCo7z3FU1JP/W41KiZsqCiaOFMkbj/JHCl6hC1NUppwsIrw+vm+89UAA6xyCtlzl2WWy25Nr96i7eo/cVqe4y3eV+DmMB0AmqaUFPyRb2fkteIraLtG838Y/0D9TxwPiG4DljHd3P1FFLiufGVkPDch37LLiOqNcXpRldRVR5SEemWqMhajmOR/6fBUM6dTAmovNA4CuAzj68agd/f4CAB3d1/JQemQHQdQUawLEAuuNjLFTYHKVRaizcc1z/4b/H+lsvy3g68pnPoH74kOy5w9pRDJ2yWBlbAJ3jrceheJ9Ao/t5R9i/XIl9jGG6YuPOPA3uljhe5PmIJXAhLBEwiwctmY8+yUk5HcpCpFSWDTNxDRrFCfqDWJ0s/n/23ixI0vO6Ejv/mnvW2lVd3V29dxfWBkCAG7iBI1GULEqaEDXyvDjCEQo/OGJeHWH71W8ORzj84IgRQ/aMZsaWPKK1DDmkVi4gxQ0CiB1ooPe1utasyvXf8nece78v869CNdBNsU1A6AQqupZc/uVb7r3n3HPqJ1CqzkkB33FCjQTFUo7rstnHciUd8kEwlA+uxewa5HpB4MYC6Fx3CSNwPyBZwdpcibqZmfvSpWzmrZXXlfWYqjEETwNfyOhctwWAK/GY2X0+QI8WVJ6LaqmBaqmu67hLUrUqf/gZ7Yv0bvT8ElLWKfIMG1ffRNLroBo4OFoZ4vwbr+HGxhamH3oMxx5+BM39J9F1CaDz2uZ3BaBLPGm6tlhDEBCi39e9xAIR5TLm5+fRrNdHNly7SfyjMaQL7Cg23ZFzjJY6fU6xvsExnnmsx+xqSjCkMlV60b2RxxZyjIQ2L9JPl259UWfRWNZ+ifoZlUlsHUu6OrmWm7qLPRqTW4stlFElkFhnOFRLs5gxg8r+hz5JHsxPg1H3nN13LPhvO935HkLQMIQMSxgr5qEWCNudh9mxdS/n6D15b5KaWXMT6X3mh0ZuWawAtQ7IfJ0xHWOBRqMpua6kd1aZp99DSil35koi0asy+JLr3eO1kGPHAuj8l7EaP9uqAslaTWJMn1ZjvoCHanE3traz8Y2dXwmGHwoAnXG41Ip/4QC6aWDSksG4jYrjz6hUcMDt2FeL8ZipOxcrsTo/9X0bLu2DYpEVr8dn0V+/jJVr13Dl/Bui5DW9/zAmlz4txYH+0EHbK8va4Q1jlHJtdPJZL811bMVIkLpau3JRgSv7mMniC2vVeK2VLEMORxVQb1Mx3vXrzMuReqq9aldh+UwLuprv7WdLzGsUKh3H5Bm00xrq72ljVa3X0Ww04c3PIpufRpTF+M6l5/CfX/kOnn/+ebT6K8gQCTF8YX5O1uiby7ew1QMaEzNYOn4aX37i1/HE0cdwZPIQZvsBnGwooPKwWkaaUK68j2jYQSWsIPYTbA5buHTjEl66+gpevvIKVldWkToZ3MBHpVLG/uoCjuw/glMnTuPM7COYpj3n0EU5cZGnzM2AULyygayzgfjm2zKfuV9zfnu+wS8kJ2CdRi+kWMUUmV07drx33gOqKGap5g5UhylhIPd+4IRouzW5d64zhO/SQtZHvXMJyfKbePvsW2gPMtTqkzhx8gTCI59AMHlQ8xKzL4pVokMA/Z15xOg3hT1Zc8fi493zj3tJVhIbYBObiSICr6vroGcAdCbHbq0suRmb9bjnyz4v8vkKoJMQQVUByfGYEZtSecxGSUN0uN+Bfk92+H9Sb3ofQP8ndTvv7mTuJYAuhUnDupL000guJoOeMKHEB9UEtAK8GHKofm+KrQJ2mKTKqO4qgD4OtN7tjG2iUZQ93AsE27kvEADUIE6EjyWgBxK3hNSxADo9U8huzTCVXEfWWsb29UuIX/8bbFw9h9bWNtxyA/P7FzB56DTSQ59AqVpHIMn9WG7MJjncbEaesuZCyHEaz6YRcG7lukxQJMGL7fxiF2C60wtsN/hXTF55TVhMYBdYROa0YcmSOc5CBDdbK0tJdm+oSI4UF1MWl22fstlHpYhuuxhJ8WRrFcHSXP225RzINGTBsV6H16B8eyjdTjf8IQYYIrx6FYf+9Vew8t1n0XvzAk62cunCv77/BF57+NM49sgjmH/0DCZOPwg0m8DffBXxn/2hBJ+VrRXU47aQ/18pA9m+JhZPn0Dpv/2fUH7kY+LFjQKATj68w41Wau1DJGQppjGctC+BSYegXaslAPrE1D7UG9MSrCb04jISST/c+i5+cuGHeOHlF3D50hX0uj2UK2UcXzohQHqpWoJT5fln6A16aPW2VObu1hacjiPA3MdPfhK/9NAXsHRqCXP+HGppTY6JnseUE5JkKte5ItEPgX52nw366G9tjAB0St3a8sIIQLeJvQDihc423spd8ks6B0ybuLxOv7dFaQVijYS7KdBTEFqSfRkX+lzxqAp8CV44fpjk2sKAHe9UoCABgUUorgMS1BmZUpWcZce6yrgx6BEPVwbETohBrt17layDWtaS53TdOrqeFpYSpwR6pfOxv/86sH4Bq1evoH3+OcRbqxh6ZfgnP4UDJx/GvhOPIpl/QjqUxWIiVxlXe5zv9u/uObkjtCzIZ43muGXkFiT3dr/GFv+L65btrLPvM5rvJtHkcewE0LVDj1JTTqBeyEUPdJUHNgfzHgC6BPuiumEC/12LbbFoY8eJLaDZws7u9dkeP88xyfjeBvRJt6UgyMC+MySIAfh5igm3j7jTFgC99fd/glu3biH3y5heOIrDx4/DXziF/uQxvfcZVxHtCvJyrs+aqAmAbtagMYBO0o/trmQHLeW+BiK7TKURvi4CAfSKADfN2QVUp/fLeGt7PWzlHXT6HRz8/f8A92t/hYvnz+PolouJyBUA/W+OnETzI0/ho1/4LEr/7CFsRl10n/sRyv/6f0Xn1i34rT4W1nN4FeDm9BTeOHwcH6EH+q/9c2Qf/dQYQLcEKtuBTpCM3foGaHFZ0LUS7p3tMdGGALop2FLKW8YrC6Vc42xn6+jm2D12DKbz+T6BPnqDidoI0UUZhVJE5HWwcqacx+1+ByvtdU3o0yGiBHLdDp98AIdOPiDrIcHz3FFyC6+x7KG3ycMkdpC4QQ/Sxgfvtt9/6P5mvM1pPbDZ2pZO3X5/IHKktjAnigDi8RwLkDAzM4OJZh2NamVcrmaXDuMI0+lMcuPlsy/j8jntKpudmkCzUd8BoJfoG+poQZIMbpEdtfYI9kaIFJrGclp41u97foDNOJG5HG4soxz3JeZgob1Wq6JUq6JbqyHh6/IMFTcWkN/pd1HdWMa1y5dxc30L28OSgOal44/APfEEDiwcQDULEZBHw02UADqDRQKXHuWz9cBITBGmnZFet4VVSsOZZzAVlz2BKjuJWD3kyNoR0q2BFkUNgUXXarOOiIR+iFJFbWrE35zEAonRCNYosE9vzx1xKA9H7BWkoqXdVEmqnXAx5eaohsN9XwsAfPBUxHNVulFULla7QXYyKGUdxhAxYhMr8jlGIUDAdKNa5HsjCfchyWqjguAvvgOdqiMEaKgEYgF0C2zbGNh20twxgD7MEXe7AqAzDuaD76myiAqQ2/eW/MHE49IJZO6BlW/nXLMxjgXESKYc5R0kTZj4aUCZQIk1GNuyAyeUscJCIrsXhdCSpQKgU4475PEw/hYA3ZOYieC5ePrdf3zwrwBziUIHOgF0PujFGAt5ESjF6cgD/fzffw2rb/xE1BhmH3wQ1fk5GWdR4zD6TlkIVfuSBBUhfXCt/aAC6BbEICGlLYCxAOjeCoZCFmYG15I8hQD6oKeEZFpSZKnaIgwTKqpksrek6RCDgeYcQfUkgtK85hl5SfxZtchNtaxA6g/8XUbPZeYf9A0lWJxRBUTXCyqBcJ3WDnTd+wSEdZSkaddo3ftsT7t+L/GM+VdAVQLovgLoUiynRG+tIvuMAOgWbCvXUQ5rpjZBAF1jPJcyRWbr6ntlZC5v+hArF19FOuigUQ5wfNLH+ddfxdXlVVQPn8Lpj9Aj9QH0/UOqvkEFuLvoQLfkJQsS2jyF66dIpJpObObPXLdco+qnhKK9pu27AOg74tSdADqJsYklORnCmFx70wUsiiXMBwyRzaO1hgAJ2o3G/JNftuvcgtdyjwjy7OqXf0d+qNmRxhWSM+s91Ngil+uguaXuKWwyoAWO2LeQODwCmTR/fq98rxg3FHNQO6bseCvmZh+kRTIXVTBLZOe+qXNP8wXN51jm4h7MsTZJ72TK70uziSPAOQmg3e0tI4vP6+3J/RVywz0intnrzrEvMZmx0eHnCqhm7A54L6x1Ip8nVndUdtoDQBcyX5aBHeixq+OjlLioJRqnxOUq4pLW6qJwgNgbyHPqUQ1+SuvEHEmVDT8ZtttDfPuHPl557QbiwQq+/KU5LJ2Yx76pJgIjiYzNLcTnLuBHX/kK1i+cR31+Fh/7vd9D/fRpUVXj5/S8EiJPAX8/74mdppBXXHZ5M8l24aVUiueLAAAAIABJREFUVFGStUvQlUpNwxw1P5SGnaQ3QMnQo7nkeMYeTIisJgb/xXagFwB0je4NkK50ewuF76B4F8bVeO5po5TNKeyyV08jBGJfmiC7+bdYoUri1WtIIxcz0/swc/AE8v0fl1pV7GbohLpvuVEP1bSnSivMozMlaPTdPiI/0jGXlRVAN4/d69Xums3u9cS+bvfzJCZxh0hdo85k1jzdf8bgquFUm/3NAuhcTNUig3aeCfskHEfi3onJKa0NzE2hN11DlEX46ot/hf/7R18TW7w420KtEYiayezkJNpbW3jr7XPYij04YQX7p+bxO499CZ955Gk8svggDkZ1eMyTSDytVTAYUFEwQuL2xd5lI9rAufVz+MmLP8FPzv0D3rx1VuanW/LgBFonaeYTODx/GI88+Ag+e/zTODZ7DBPVJiaGFTgE0NMcYRqon3t/C/nyOVGCYx5u57+tc+2WcOdeUCRWjClje5AYOB/o3yD1D+4rui5qB7rGAZx/Pi1kqeAW30SwdUWI6TdvLqPfj8Reauahz2Pq0GkhG0VsLBGbR18AdNYGb/uQuuxefx/v1Xu9dnQm746x/8zbkgXQBTcxADrXix61cbmW+R7CiRoazaaMMdkbdIHVRk6Rb8/gssioOkcKoLPmJ7mvPv8+gP4z36IPzQvvA+gfmlv9zhO9lwA6O5m4YIkUuEgpqWfhMB5IQMWNRKAZI21m5TCFGDcqZKpRtfpq6r9c0osAuk04xt1A2p2ttf6CD8yd3mfmoiZYLQLo9KMTAJ0BvATzHpw8xVRyA4PVK1i98BYGr/wlOitXpYuxNj2PBXrYHDyFaOGj8MKKstTNoj06PpNQKjFtLOcugc1tAHRh+AmzVr+0EED813iYFVCJ3YVagUgIXiWJFNYJoLOgx4SOyS4Z4yw48H2lCMENJ47hZ5oQCoBuO3XtMZoA3AZPvgiva5IaDyE+rHJPpTheR63RgFevjgD05SBHws+7dgPzX/l93Pz2t9F98xyWtvSmvV2fx/fmH5AC+anPfBYnf+WLyCl5+ddfxeD//T9x5cIFVDc3MZEMUK0BbzUduAdmceTBhzD8r/8HBA9+BKVqFShZD/Rcyi8qkS+9q0hZEE8jOHFPOsy2NjbQWl8T2dqZfQuYmJpTcChTT2VKBV4NzuP5q8/hWz/8Ft5++5xIudOvjoX7lMxDZ4hwIhBP8DiNhSXKbqJG2MCh5kEcP3Ycnzj9ND59/LOYnZhFLW2gFJUQVgh6qh+PXGLjTS43mZ1vLKjTr3lrXYB+Fs3KJAMI6zQ3Uuwadkl5X9HDsaad4Bo6N6z8klxoUwCQe2XkRCXAMMmpPIVBo4HqrZcREzUCbFJ0pnRdqSRACMePgGUFHzd+JrvoIia6g4EC+6Yn2OfxyJzloahMKv/GpJdFBwLj0VCZrOVhF+WkJUoWXbeGQdCUxIIAOhUCGBQvuFcRtq+je+MaWm/+AFu3rqIbD+EcfgqLpx7GwaUnEB/8mNxPFjgIoOuyMS5y2cS4uHxIMc2c716FilHRzKw/coY/BwC9CD7re5oOQxuoGg90KRYZAF3XEfWdGt/j2wPoUnjiuDM+vkx8Rp0h5iT2SsJ+FgA9zehNTk9CB54B0Dkhu0P1dgqcDE13gKzXRef8y9j43v8j6xV9tKcXjuDI8RM7AfRhNAbQQW9REjFI+FEAXeV0dbSpd6GCQ+KBziIFO0VYNHUDubYsYA+8ing5Nmf3ozI5L+8R+Snaw56oShz4g/+A7C++gddffRWn+r5IuGflOv56/yFMfORJfPxXPo/yP3sI22kf/eefQ+kr/xva7Lzd6GLfKsF+4MbUJF4/ehxPPfMMJv+L30L25Cd3AugsUbjqgc49RNQmCOrR5qHfk2JRb2sL6LVVcF8mvRnLpglYuia5J9NLmnupLhajRFfyC1kjbNLLbk5fLpYF0HV30sEWcw5HkXRjkX291d3GamfDtKh7cPyK+FOfePiMdKDzRKOY49WVpIYAQRFA3yvX0t1+/Ch+fzcFQjuf7Wt2/7w7NND99Das/DuMI97tPXbsyeb97vTY7MfbIq3ct2GObqeHjY11rK9voDeIZD+3Xpos4pXLJezfPy/AS7kUsjHbLEqF8xQVFrU1uHnhTVw+9yYuXLiAKQLudSqKkJmWioQ7u6h4BwU899QT3a5JO+6YkXO3ykI87q7rYTOKZb+sdjfQRIZGsyGfUS6V4ZVCtIIQBBvpX1kLVGadBaRw7YaoPaxv9xCXJnB48TCCww8gPfQQZmdmUc5CeFTrEwBdpHFk7aUMJJsapfgloLoZW1auWxJp/Z3sBezqIGEuS6UrgnMg2eojXlebAok3rUyoKKRo0bRSq4rCDu1LJHY18atYIxgAnevxqAPd7H/s/vdYaGfBlF1rQjAbSOwlUu0ktDh6rUUOVIhnBJeM36odR+y+MA/Z34VAlSMynSviTy+EMQK83GfNXhcGcErqwUpS41j2+RcLoPP4CaCTHMLY1ALotivP7rVSFDGdj8W5+24Fwl5rC72OdpPyebbbT3pyzPy3e73ES1Qy4P2ghKDjSHHKEgWtVOMobmYRbxTPj60MBiRkmE51+IHESBwrJHhSfpv3dZgmItHtDIcoEVgjGGUk3AUIMGSJO1yK7j/t/XwFDIAucScGgLehYOwuAL0aq2XL28/+OdbO/gMOHFhA88RJlGdnZC0ZNBbRR1nUqGa53gv50UHfp2rUPapk3sPrqvE1T4Fr3PYOAJ36YexAVwA9E5JRr9tCvVZXv+QoE49kNrISRFeCC5AkmXQCe+ExuME+OXp6rTMm0eleUQBdlHdol0CQYwjPt17WGdJ4IAC6dDFRGYL7IG3nBHBPZY8xS6rGLqPAv/C9XatFlU8lv9m1xnWBsTulR+sTDSUoUmGor7631XIdpaBqAPRYiudS4yhoEg8MgM78afncyxjGPUzWKzg2HeLCG6/iyrWbcGYP4uGPfRxzxx8VAF06m/MMngFH7uS22vzHEpYsmGvXS+aMvO5S8xHy11gq2ALoOyOsQlHeCqe9g11pnmPXVWOnFxlVKXvcjEksYElygk8btlF8Yu4D9/aU3eEKTkn3oFmXRWrf1K2qBmy357e7GYNTSzl6HDOqmmYCoVG3H/fokWKIEORUuc8NAyWf8xqZPcWSuOy+JYQtyYNNHl6IF+0xydphck1bEyoC8XdyP98vzyFxnhNXa31WwYhrGNU4lDzBHI0qdjzniclJscahghLjLVrbRd0OWuvrsp9TiSIMfLnH9xJAt7k5axoWQOfnWzIJf8exaAknVNXhg6QfxgDFmoIlf9jfsQP9nwKAXvUCUZCzALoCgI4oP0ntyDZ6iD2gSrjzWpD4KtG28YNXCfcSJudmVcK9tYVhP5JakrwfazyFGo7MBa4RnKj2vc2WSOumd0q4j4m0WlHTcadfjKctoF7YV3ftsTKfpTPEkmuMBaMDlAcdlCiOFbpYe/mPcfmNH+HmjWUcPnQaBw8dRnN2ESv+cXjlJtyKh145lngw67RQGmyjWqmiElQQItAcHH1EAQnSIdw0FE/0cQ4w+s6uHKPlid/sJJzaY5WNq2Crpt8PvVy+NFbR58h7jC/OOF83a7hce3GZ8mWvYnpCAJ37NMf+5MwMpvbtQzJTx3bTR5zE+Hff/zP84ff/VPZZx+tjdn4Cjzz8MEqej2tXruC5558HqjOI2QmeB/jS0i/hC5/4ZXzy0Y/ieDQLj+ur62JYLaHfi5E5GbyKEonfuPkGvvvas3j22Wfx1urb6IY9LB5aRKlZkSaqtfV1dG90MVGewOmTp/H5pWfw+OnHcPLwCezDJIKhRw8mOLHpQhpsw9m4ij7J65221EJs3lWc09IWyE5pUS0rXEPlX2vzUvEhdV8HPrSZY1SfZP3JLaMfaMMQYwAqEzBOmU5W0EjWJV88f+4Crl+7htbWFhbO/DIOnX4MBw4eQsTjJ4DOtckJVZnxNg9rw/uO2oSp/77nnvFzDjvtcQjR3djZMldlPsT1gR3oXDP8UojKFHOzhqwTspZI9zmbSKg0oypfIwB9PE3vA+jveVPvP6F4Be4D6B/i8XAvAXR2UjAgUoBckxYF0Psqf5lpx43tOGUHju4rDJR0R861TfYdHUxSWLcdhQbIKiY2ArYbgJCbADefHSo1hYVdIEYbTPG5LgutGqz5lEdhhEXWaMbOYwNYC6PJEV+vRu8itq+dw82zryJ+81sYdtbFM7u6cAJzhxZRXTiN9tzHpCDiZikC48Wiw270web4VCpytL0WjnMHaGVfVggSZU8x4Lwtzu5Obm0bHzd2Jo6UxVxfX0c/iiSBZzGQHWoM6G0iJp/L+5joViusLyFOm+tmj8UCtJTzyR14lJ8R+VCGBrxuDrJyGV7ZdGc16/ApFR+WEWWUtffg3rqG4M9/H298/9tovfImHrvZkTGxXNmHt6ZP4eChQ5j/wmcx8Ru/JDIr+Q/+Bu2/+jO88fprWLy+icU2gQPgxtw0giOHcfDMGaT/1X8Dd+lBlRIngG68R2PTEeQKKJUSLoSTsQO9J/7mBNC7W1sC3FIqqDmp18XxygKwMcHbDNdxo3cd5ynN/ubrePvc27h89TI2ei0kaSyF67yUm0Q9kk5/FoFPHjqJR46cwfETx7E0t4TjzZOolCqopGWECRny6nlMAJ0XXZQajOQS0gGSaICo11Xv424H0aAvY0vLC/pcTcIITrJwb8gZQx3X9PrWWr7yhMX3XIKIVJjC/M+mDHxPkdi2Mu2mm1DknanRwO5Uys2agldYLaPcrAsZQ7xKpTNDwT7pfnaAeBBhwA76wUA6rKysmhy/LZqYAImnba0g7JCTVcIoG0hSxTM2ZJIhA04zr2rZJty4g6S7jeG572Hj8hu4tboGVCZw6PBRHHj4E0ge+HWE1aZ4JsVG3ojvab1GbTIsIa6ADqoKUCwY7Qbcd28pCnSbWX2bDnc9p3FJaS8QoAgGFAskDBptDqP+cIHK2nnarc/rwWskRZbR/VYyRp6qlD7HvvWa99SNUQEJvzTqQLfnv/vYdhMG9io22WtSJAEkqII0KoJH5XQN3jASRiyLgBxfIt88HEgBrnf5daw/+8fSEcvC5tT0DE6cXkJ48DSiqaMqvUviCteZNJWk3JVKJjv0tXuBD9FFGXUI8Scdk3Sg1O5CdhBpV+bQKyEJatol0JxGaWJWinH50EfUT9DaaKHxzT9B93t/izdefx0Tqxuoxhm8ah03H/8oZp/6GJY+9hG4J/chZSH7ykW4X/uPWH/tNSQXb6J+kx3vMdbmFnHz0U/hic8/g4nPfRrZA6dkvWTCbz3QqUhhpdbYmS8WJhxT3S56BNDbbeTdtgKNYoVgZCnZRWvAdOlypew7C3pSoFIZdkkszJphCW0cigIWicyVSpHyvvLas8uZewe7Qgmgy/OYx9RVccKl0opfFrD2yKkHsXj8tFgLUL1jmCvQyC5cYfAXtsBd+eM70rTbAei7we7dALX92RYpiz/LLmzGgxRxTLxhx3pxbBfnKH9vC58WqLZrxJjUpjEPH/Z3xc8rnq+V57R7drETquiNac9BZB+tt6MIk2TodntyT9iNzqI77xX3dUrlUdJ9ft8cypVQ5NbHDcaMb0zyLh7ZmuBvXD2Pq+fPip/aZJPy7WWRba+XSyJpK3HbMJX3Er9P4y9ok26rVmCXNCpLEGggQBAPMnS2e9Jl64IFIWBqegphpSyFa8YLfbcuMZP0f1gCeRYh6a8JsDx0Q5QmF4Tc4tb3I63u12KpwzGuHcOc/uo3zXvAmJDdgsaKxiTTJXZeS6cYfeFUfo/EOnZakCzYSXq41dnAdnsb+VoP/roqOMgcI2geBAhCT/zmeU9C+raX6XXOeaCdQmKpwaIFz59dzlybbQnKKAdl9NSNCcywmE+LI1qbkDzG+WI87gyxjSC7EoB0TTdN9iqtKHGYRM+6PkjBMEfia1FRYmNG3rInKYAu4z/04dCLl0Q1sUuxo/MXC6DzKDhOuM4wNrVxBedBcV4U5/ztAPQde+Ywx/b6BuKBdm3tKHrtIWkpRAj67PXV4ofxJNc3lY1WkqCd2/peSiC1MbC83nURMX6Qjkmg3ethYnpaQAAbU7B7bntjXT6jTNAsCNDv9WWfItFM5hPvzQcQFP0Qp9q3PfU85+JWNcQzSmCvGxUED/1U52Z5mKMcJehubOLi338d/WtvYGlpCcHBg3AnmjKntysHpAOd6k77klReI7KWHom4H7wr76BLqEwSfddbBxwC5gmcYNlIuEfAsIVUagnZWCKc8rCZI+uE6HGYbrchCdLSgUp/1JOAt89YXTSR56ECBFkTw5wFa842/R2XRs9XCegkGSAedDTeoQTokKQbyrcrgM6aRuayG7OQ3ReL5Sa8t5YhErMbEiPn+yCJ5bhJqKk169jebqPdaYuEO/e5Wo0k4bKsDRUnk72Oj36mRHVZ610lJ6ZxhNWLr6Fe9rF/dhKTXgdXL57D1Ws30Rp4eOyTT2Nh6XF0K0dMXqCKe3f62B1z7fU6qxIi9QPq3uoKafKz3cLB40EqRE6Jy8YA6mg3MqRhS3IiOX+Q5fDYlRkEQj4Qch8VcUgkNn7jdn/I4kTmyMhCzEhs696owLk9Ev4bmq5Ys5PuqCNp2FiwxCoSr+SAdbHWUoOBnEbFfyX5yRgo5H3FXFLewSiW2RiyeB3s3+2/u197u3v5bp9xp/f/nj3PKN/pTbD5AWM5Je5L/UkI0XYyOaiZTkNanrDbkKTD9gb9oek9rkRSAigkpKlt1717FHOMIoBm75/9HYFPAoQkyVBZR/JXrmOGvGvzDt5/5laJUcX8oHWg01tCrz1XVFcsoQigh7k2OQSOh7KnJMEigE5ZZonfWTM2XaacSFGWyNymNHNjZkquYbvVgkfQnLON97wAoEsNQ9QLFYSXNfI9PdBH1RRTVxmD6ByHY/h4VIgdE1hMeYHHReePsiGl9rpdIXrJ+h6vwmmvob+6jCtvfQtbG9cAN8Shk5/CzNwh+NVpXB/OIfcqcPw+UueG7DlBtI3aYEPyDtepw4XaSm4FHraNSko1zRBau7U7GObv4Ci9k+c1Asql/UCaeuwKae0eDYHHiLvb68Nuc6nPMb+iMgHr5q42n4mqUqmMxuQ0Zg8exHC2hq16ju3BNv7Ns1/Fv//+n+l88Ls4eeowfvNLv4my4+GlF3+Kr/7Fn8Jvzms9PnHw8anH8Guf/SJ++ZOfx+nsIHyqP7GqWy4jYoc++ugGPZRQwl/++K/wB9/4P7C+to5u2EFcVW90Mhq4d7ORrxpXUXErqJWreGz2DD73xOfwuY9/FnOYhsfNnWoKqGkM0O8i2N5Af3VVrPT6/Z6sNzbfZ2xia+j812XThm5uo9qT8iwKdDJj3cl6jS94QY7IKaHlGy9vwSk0yCgN+ygNGSvx+x7CXJXGOqvXsXz5As6ePYvGzH4cPn4KDzz8KKL6IoZBTeprBNAtZCB1B4OpsOaj58A835M1ig+bb9kGqvHw2ivAfA+D9zsYm3qZjK1YAecRUqPnSg4W5xkGJMExXy75aE5OoDHRhF+jXSvzOlek+XkOQkbnHiF1b5eVRzkKrhliQ0B5fBJ2TFf+/Q70O7xJH+Kn3QfQP8Q3/14C6BKsjgrS6jMlRem4j6FJerURVkEdka8sJAyaVGjgMi5i66bBEuBuAL2YhBRBGlvo3n2biwW34vcEzwmn8lgp68svPqLMEe8WyxCWwDYeoLz+OjYuvoGrZ19DfuF7sqFVm9OoH34QkwcOIZw7gdb0U4j52jRCeWg27NuMOwnv36XgMdpmdz1HLpfJDeR8dnS/mo6aggc6C4EstrOzZxBHshk1m02RxJLigwEJ5dpzc0kJNiloThBa35/fm2RXM0EF3XLK+pjgicUI0wmVlkI4LDJT1q3ZQFCvIyzVgMEEQL+/1g3gu/8Ob/7gu9h84WU8+OYNuUqdyUPYWPwI5paWUH/mowg+/6R6zb3+PPo//g6uvPAC5l+9iH1XV5HEGVqLiwiXlrDvySeR/c7vwDl+QhJshJQQJqGC3aVW3YCWANq95AwTAdDFc3OzhX67LdehUmui3pgSgoEf1kbe0hvhBtrooBt1cfnWVVy4fAHnL5zHlZUr2O62Tdd5In6qHDe8rgcOHMCJgyfx4OLDODB/AAu1A5j19unfkxDlNJRrPPRS5NS2shJxlqCQ9MWHb9DvIe5si2wQA3PHdA7KXDKe4QTP1edvnLxrgkcA3YwkggtmbrK70IIyjKdsN7g2KypIrrG5SvIK9UC68ciQNLJM7L6bbGgAxkDEyuoZr11eZ+0+V7kjSpOyqFUc9sX5KL83h8rk1zOFGPpDUhVC7psBQfVNLDgIhGkHThohTyKEV76PjUuv49q1a4jTTOTz9y19FOmjX0ZzZh5BuYIBx60Z9xZAFwUNScDHnQK2MFQE3OwaVZzWdk1SsEKL9HI/7fnuyl6KxZLd7737fYvvLcmm7cowALqANAJ+c1lgP7mVUi4E62ksJCAB0CntbcYpC2m2A93zSnJNx0ofprOuADYWwUG7hhfXcnvsxWvE7xMByQIB7WrpKvzhQAD0yK9I17yXDxGmA9k7BtfOioQ7Zb04fiYbDZxaWkJ58QEMpo9q0TkMkNInNkngU+3TjBsC6HxfXSJVNlELX2PSCUkDTHY4jnn2PKehX0IW1BUYq08gbM6KkoWblpD1HAy6ffg/+SY6z30Hl15+Gbh4EV6ng6BWQ/fjn8Xs409i8YFT6E37EtCHrXX43/9bbLz0IvpnLyO80la7iMMPYPsTv4aTzzyD2lOPYrg4ZwB8JSvJtXSZFBpPzpzWImqxkLZa6NN/sttB3uuKrDMJLx6JYBml1ylBnSghKh/CZQHCSBXL2DBz3443swnv+L2My0y9o3Tf6Ih6CbstLJDlV0pwG+rn53gBcgKcpZKA54eOnRJPsizX5Fnmj3Th7i0fVixgFre5vQD0vQq5VjbNksCKRLLd225xzhXnpr02sqSYeVok6UlRxlw7IQqZwhc/237u7vfYq6Bmj82+lxD3jOel/Tw7v4qgun6GrtEc11miliwkfxFAJ5gu0pEsKtOGpNnE/vl5lEq0eFBCmy4O6ttpfhh5ea9efBMX33wNr776Kpq1moDT/Jpq1KUDXYBz+qaGoYDFVnZTQGIBi7WrT9c+vr/I5mhHSSdGf1vjD7fUQ6XhYnp6Gm6Zex/3ZxeJOylFJb4skS5AX6zDM6cL13PglWoIGzyfEjKviQgEIbm2DeDmsV5Dx/hmSvKtsaTn8LipiMRJNZQCngAfIr+rhANuoH0k6EV9bHS3cG1rReKkoJWgsa0xIAuz9G3nuQclX75EipfXhgV8dgyX9NpIZ7NH5ZQxmK5jI5fPZmckOxvzuCtrFzvQSQLieCGBTzoUOcYU5ZFjFSdz23VW8Pa027rMC6P8wzUk9bWgIeoTtOPR0xepYhnfRQBdigh2pvziAHQ7N62/LkEkS+7k2Lb7spVItXNwL0DCzkX7nlJ4XF0Xz+hivmCtiXavE+weYXGec4xDh8dRjJWLa4OuI8r6EDKeIHEKoLO/TqQfAbS7PUzNzmJiSgtjnDDd9jY2aPHh+6iVSqgGoX4miU/W3saoh+w+xvs/f/CuAHvwcgugow/XWVNCRu4WAHQIgN5aXsblH34D6a1zeOSRR+DM7wcaDRm/rXA/ek5ZyIb7kkw60AkU9IWI+8G7Lq6zDcchWYkEqjUM8z6G7Dr3roMd6EOSLYctIeMzPuSaLgVeFu1TVZPgGj9MdG3ndPQ8U0vwTsLxVMIdOeceZdxJiJvAcMiuYEa/JJ+qxQwBdAFcI+ZebVmjuW5zHRWCFAF0kgOlQ3IngF5YRjWtN3XlUYzDrjTxV2chOBJCDlVMaOlAcvtWu41+NBCQrd6YgO/zWHMQJi8bAL2TUWFE45TcrSIbOoijAbauvY2pehnzsxMoJ6u4fuUiLl+9iZWNCE9+6tM48OCT6NSUfMrC/r0DF3WUj3YU04K+GzyWeo9YW5g9ScBSjdSL+U5xjWZkkYAENo03qeQhBEHGmGIFppYojF8lh5P9lQB6ovfRFOZtTDwCCUxHrM/7rIvzCEiSmHB8Njt+P55pRWD9nfNv9G57IVh7TFe7b41rYWM7gOKeptsIgWPN+4txpT1X/t7GqLtz7V/4SiH5vNkO5UIb0NwQn/W6mQYW4zHfmJwUW0AC6FQaYDzQbW1oXssYKlBFMbXJubcA+p1cPx6LVYDk3s5ahMTQJtew93NEpv0gA+hG4p1rMUFzAdD7A4RDVcEMXQ8VP5TvdwPoJICJslBARTPNsfpJDD8M5H7XpibR7XawvdlCwK5groEGQLd1HKnj0kZQXCX13t8tgC4rwGgcGtsFeadx/mrnEUmO3LOYG9ObuhRq/ajfU+tSWd+7l9G/eRG3zr2F1Vsvw3NjTM7sx9ThT6JSn0XmV7GczyOXRoJtpNl5mcflpI1mtG5WI3YgT8o1aYUltEKthTVSqs/cORHqTsbreKkjwaNgE2rqvUJcGNWbpTqvL2FuRdVS1g4McZ62RbRxE/JEWEJ9cgqzi4tIZ8poVVMB0P/9D/4c/9cP/kJI+hm2sbR0BP/l7/4umqUKXnv1FXz1z/8UkVOTmnrZCfGpfU/hV57+ZTzz5GdwMj8APyVgD7EaYM1k4ETYdjuIBzH+7Nk/x1f+0x8oOD8N1A9VRdmUqqGt7hYuXrkIr+3BjTVXfKj5AH71E7+K3/z8b2AaE+QPyFfDbWDImng0QNBpY3DrFvqbG+ixBiOk6XHtU/d9QzaQXM0SDsZ7iiU+231G1ug8QzDsydXsuVWshQvmVhh1AwHNu6gOOzoa81Qa/qQ2sXULGzcu49y5c7L/zczO4tipJXiHnoBXnxUJd1HVNbezWNOk3U0RQBf7MENE0Z1w3ISifiy7A0x7prO/AAAgAElEQVRzXncZdxbr1Ha/L+5Po31O6teqCJYYmzXOaa9aRp1kf1rEVkJVnDRWRqIyE0cggY7nFlLJzdSfLIDOazBwXLGO4+M+gH5Xq8OH8sn3AfQP5W3Xk/7/B0BnMkT5b9OlehsAXTtsi0mWkZCRxcz6iBnGkAXQpQioiVHxUUwyJGDicwpPsAww2eNNkG7/nIkIsALoLBDTF4wBATfrjJ3VUgTVxIx+7sG153Hr/Gu4/PYbCK7/A5rBEJNzC2gefQT1uf3A9BG0Jh6/YwDd4JM7zmfn2Zk/vQeAXvRIHCWfox5GSHDCojCBEIIsBLXZUcMvBpzFjUuKtalJJBlIFrvPLbppCrY8OgugS/Fc3Vuk2BuHAUCmOIvuE02EdXYq14Eei+UBMFgBXvgarvzoWWz9+Hks/OR1TU4XTgFnfgnNp55C+JEHgIcWAXqaL19E9vrz6D33HPzv/QOcV8+j1x4gOnUapTOPYeqTn8DwV74A59AhlXALQiO/RH9jC7YyHVMPeHbhIunqdWltYdDpyHUIyzUB0Sk5FJQb8AL6TrlYDlYQeRFCJxQZpdXNVVy5fhXnrp3DyvqKdA8kTgzXd9FsNLCwcABTU5OYn9iPQxOH0ag0MOlNiecOiwIE0Pkl6veuAuhKYFBPchnrUQ9J1BcQMe2T1aoSrwQbNZBVKVoWfEVa0DHBnBk2QkuRIFiBDcrB8/USJGWaxEjwIP7wLKxwrKs0HQNhdpubeFDASCkcy5tqZ2mpzm5d9cvSbkTDsKekPeVp01Q6CFngoQx0KGAOR5g+5Hz1O/P/KBwXgJcAIB+JEyJ2FSCWrnthdipIYwO6IO2qqkCWoHrzx2hdOSsAeqe9LTK7zSNnkD3629h3YBGVxgQGBtzT89PrYAsrRRl66+teBB13A+g7Cj6FCbwbRLYTfTeQZ39v52ExuNzxGv5Av6c7BdDN9ZL3uAMA3XXDHQWs3UDB7vMuLlx7gZvFdSVxG+pXP8xQJ4CeD4SUEVGmkgVRAdAjGXvxjbfRe+4vcP78efGbooczu7DKiw8i2ndcyBqpAdB5rxRA1wsvIH0BQOf6pXDaTgBdim0suprOTkrFJ35NQbLaBErNGVRqNThxGXkS6lB79Vn0f/p9rDz/PHqvvIrhxjq8cgW9jzyNqaWHse/wAm6FMaoTDTTp9fzyj9F67VX0374C92pbfLnS04+j98xvYf4zn0HpwePIZ1Sei50H0qDGo7UecxyTMk+1MDhYW0NvexsxpcOivtilCLhJuTVRAMnA/wTQoRJEPBj588k+ZrwaRSKMz6eiBOWqk0Q6jllEJiubXZAd6TrXr5jFKseRNZHEq6BaxsCjUjulFOnnqYUDgueHjp4UCfcsZ/mKpJ5/PIBenKPFMcfvWbywHpxW8nn3c4o/W7KMLSzuVVSUa2MlPo1EaHHs2/krfmoFa5Xd81j8s0236u5jsz6c1kLldses3XCJSFOqLBxJSbEA0pRs295W8FyL0dotXm80cHBhQYrMQUASg1lxjW2HftaYhXfl9Rfx1ssv4OWXX0a9WpGuLgLG080GatWKjI1y6IucIL3VSYrkeavEeKjrvxRwFRwQ8pUBdON2hGhbFUiCaoTahC8ddgRxleDmYhjMwJUCEtBnV0C1ikqthKBK4NSDG9CSZVKOeZBV0B+aOZN1kWc9ATg9jz0v6iOcEMg0RfSSGyCQOI5/UGsa+c9jtyNBzgzbWRfrGxu4tbmG661VKYzU+h5mY74vQW0PPgF0guMlFvBVWp1sdxbvef7lakWut8Q7PuU7dU8cdWakBjxPKNs9ANVldD81qj8iYakEMxlTXLNsrEtCltnpbE/fqJRhyIz2lmoH+gcTQOfYYYzKAojYDxh1pHcD0N9tbbDzlNf5ZwXQGWTxOHg8lmz6zn3RWivlSJRdKAUfkZY0nelxNhTwnF599pipJLK5uiLjpwigcyLZwhsLy+9Gsn23te7+395fV8AC6Bq99uA6Kj3M7qpBoQO9NEiwefMmrv7om8hWzuORRwmgLyCv12Wd3Sot7ADQS1zTnBx9/4PZge66W3Ad7inU5WU3aQ9pNkCKKxhSspQAek4AXVWEfEclw9kxlVJKijsD85WIQGmKclmVQrgPuQKga9fnGEBnBygBdI13CaATIBGSmqeAF/3Po35bLegyRqqaW90WQN/VhDXyh7WkYL63IefS8osxlQAstHSoVhRA396WznQqlzUak/B8Ss4PUc5TlE3HeDd3EBtyWu5UwMY4KmsMVi9jolbCzGQNwWAZ1y5fwKUrN7CyPsBHP/0ZHHzoKbTrx4wyCQTwuScPgpe2AiMJoaofjbcprfXI2kwqfRioEg3JZRI76B6tKaES960FGQEZp1TRGJ1y7SFzQtPdLk0OsViGCSlN4jfTyFGI5zh/ZI+Vzk5DLuOFYA1IAHR7Xcb/7iy/7P777qu413U173qHALrNPzneLEBTJC7vJjiLQpEhZlgfbhu/yvmaGMW+1/sGSN8NoPPqs6HARDtjAF0tp6I4QqM5IfGtZEok6mYpBm1Vx+KjCKCzpveLfnCc855Y+ytawTCesCC6Njlo/YX/fpA90HGPAHTe79rkhNTY2IEe0M3CdJOyA/0fA6CblWk0TN4LQC/WOURRmsInQnIdih0eD0w6Xw3xMlh9HRsXXsOFN19DGi9jerqGA4vH4E8+LAoiUR5gIzgIJ6gA2EacWAC9g4nYAug1DNHUvT8soxVWpD7YyKJ7BqBrJdfUDq0yhtT+zLXXhVnr9VKDDDT/I9GFADpzQrKg3VAsLoOwjMbUFKYOHkIyHWKzEqMXdfEnz39TPNApQR6lmzh+8iB++7f/OeYmp3D18mX83be/jaurXQySISYrE/jS0hfw+Sc+iydPP4Gj+T54GfO9HF2GDp6H1Buiix6ublzD137wdfzHv/uqdI8Hcx6OPLaIX/nCF8VW7sKVi/hPf/M1bF1qIWnHKAUlPNR8EL/x9G/gy1/4bTRQkSY1WqbUSXpkYxmbNXpdxMvL6G+so9PRpitb9xTijtS/TZlU6rSaDxj9EYOZG1lyye9M7REZShgYAL2G1XC/rnHyHlqHLeU9VLO2fM+xpraEDpzOKnobK1hZWUFrY10wi+mZOTQf+izq+xZRKlelq73Ygc7bp/l6Qa1MSBCjzjwzJ8ag+Tu70W0dQYnXd/Mo7kF2PysC6SNcx3dFVY5rP5XSuO+TdOjXK4Zo78Mpaw2CewSJiawJJXEiSqhcZ0u+1gDket7vQL+b23T/uYUrcB9A/xAPh3sJoBOJGEkvc7FnByu9SeKB6UBXNqjtQN8BoJvMSv4xSZNJnRQhLMbABT8seyuLAJws50bWUldLW3uyLDm73eurCZ4n7EakRCSlfVnEFBBRNzgWT/2sDyR9JJ1tdN/6AW6cfw3XL19E0L6GuakG9i8eR/3oGZQmp5HV9mGtfAJp7ogcS+U9OtDtMRaH5d0A6LIJFbrPR+dv0koB2th9I4X2bfWGoqd0RQuCLEJYFjavgQVRfQaoapE76orUiNXK+LC4qxutR2Z+rpK/Ei7kmvQOKJdqOqoIoJcadZRLDWBrRuSmgTaw/AquvPg8Vn7093C/9ZdSuG7W9uH44TMoP/EE/P0zQNUHJieBwTbS5SvovPoall+7gs1rmzI2Sp/4Vex7+hkcIoC+NAVnsqIeWQzoTOeX5WgSePVyFmRo1j5APtiWgi0LmVGPEvK5yMwTROe18SsNBOW6bNqbbheplyP0Qxk39O/pRT2sRevo9DviX0fpZfGXD0JUSzWUwzLqfh0TflO9Y1FCkGtRJBj6CHIGmIzTVEZbpD8F5FIvuZQAejxQWR3KxEuyBYRSZDcydNa+QFryTEAr40Il0eS96NdHQDuOkCaRMn0T+vqRlc+ynohdayJnig4C4JtgSovA485qmRckR1SrCGuUCBKh2JHSKL11KZ3H8UYJepGopY2DeLebooiMEwO7i4y2MgJGIHIWwU06Ep4PvDq6/qQcY4hYpIv4PaW4pTuX0oZDLURynWluvo7OrUtYvn4FvWtvSmd6OLOI8OEvYuH4KVT3HUS3pEoA9vOKQJj1ouPfmOxaz1NZUkykuBvk3gkgm1WpEFUWn78X2Pxu723ntawN/0gAXdjfpgNdC4LjDvSiB3pxLRmttXt00RePe6/t1Z5r5E1IisDu1cn0JkJ2GTkuYq+qLFcmH1QqZ7Fr5Tyyl7+JN988i/bGKupejqUHllA78hDSuVNyD6KwhJjdzxTgpKyjAZtS6UDXHhgrBciFQs9TzkrGu/gk6cHLRpERCHbLMq79KteraZGOi7I64qxCC1uUrr+BwblXcfOVVzD89vcwOHcBvd4AE7VFTDRm4FdCXOutoVytouE7CNs30G9topfl6NWncZDyZY8/hfXPfRGLS0tozLETl8dqrERoMSHAy1jtQ4Bwzt80xWBjA1G3Jwm6nyTilUtgj/NK1192RKmMHYkK3H/ljE1njhTVCiQ0zn8WG9lxxcSCrF3Kz3VYyKXqBb0/h7kkISz2Nht1UeZwQh/toYLH7J6LMwX/Dh49IV9cf1UJQDtySb4RItauR7Enffdfd/98uzljky9bRLHFR+tBWBzHHDe72c52bo8SNlPMsq/b3bXE3xeLk/aUip0kxT1199zh84qWEcVLYrtQds8p3Zt5SzO5J1tblhDXFU9X8f7kdR7m6A/6QqZSGVjuYxVUKrTYsFfURBiybup+fvWNF3H2pefx0osvohSoHDXnR71SVql0kqV8DxV6OLP4J/s6v7QTjLLxQhAwCihGJ0Tee/v6KnqrmzJnS7Mu6rNlObaIjHKxA2HRdJ/YpcjrgzKq1RpKtQB5JZI9jF3uAQF2HldaQR7XROUgDruIAiW+qUUACQQcVb4p3APBkP7tai3kqUqwYZ7p9YjjATba67h58yZurq3g1ta63J+6U8G03zT+8h48A6L78q+n0rEE0vmz70tMVSrTgzNEIPGNdpxnifqwSTycKjGDEsOUxBfwXQr6hX3PDAjRfLH7oZWCFVxhJ/nU3lUt0FD+NEdieGUftA50q3rB689Cs3T5syhGdQWRQldlmOK+vRcZbfdey3nTuosOdCGkuo4UYvi9BdDtmrIbQLdxi/imC3HDgD5BIEAZQT12S9aaKgMva0iaiuoR7YNYbKywMOT78pkWQOf9p6e19RHea3+9/7sPzhXQyEMl3AmgewZAJ1l7kKhaUTnLEfQirN+4jms/+Svkaxfx6KOPAvsXMKwpgL5ZWkDfqUqBcDZOUeL+TulPPxvnax+cywLXuQ7XZTeXA8dfQ0YAPR0gy69hmCfShQ70hFzJTCN01XYsY/dZPDTEFkdqDcznghAIQ+3I9b0j8LwZA7LM0YlYCv9ZNofhsCTR4DCvyN5B8r/rUX0nQjToIYq2da+molxuJMIpBjo0KlUur7fup0Wszsq2F3+v3e2+AAwEFAgWV2tVKebTx5N+wULCTlPsX1iQtcLxQ1nvaiSVUT3GcbDtexiQMM2u46wkBALGam53XQD0iXoJGNzA1SsXcPXSdbSWe3j8U5/BgUefQnfi2KiYPwK5f97jxICiI7s8G25YaFps3saS7qIWJ/cyFbUw7pN8yN5ISW5ak5FEx1yFBLZyRfNkIXybzj8C7+w0j6kcEAmIzuvMa24EwNRSTLjfY5VDTZD1WJh3+3vKIVsx8d0X6nbg7BgUKb5C45O7RBkK5O5iTFiMVfl9ETS38awlfKuCjirbFDvVf963/Wd6vz0AdL7P0FiRSQxuOn85l2k/yPyj1mjAK5WVpMa6xqCvvtFDBUyYszDrCN4nADpzbu7rEk+Q4MpzqNVGigE8T5szfJgAdIKNko+RGFzoQOfPvE6DNBFlp0azgUqzgXZHO9BDLoU/RwC9aDBh56nSi8fd6LYDnXnRSLmRoLmbyRrlkOiVRrJfhL6LwFinxef/Gitv/wMuXbiEUvMEFhZP4cDR4+j4TUQEf6mCR0UFxnpxH06vJeMiHG6jlt3SWNH1kFEaxXHQdhfki9etNtxEGb2faeq914tUAXKsQCj3SRdQUwOzsK5RDaFcO89lCAHQhcRP6zaPAHoGPwhRa0xibv8C3Lk6uk0P7Wgbf/nyt/D15/5amiWcSozTDx3Db/3Wb2J/aRbb2y389O0X8Y1vfBebG9s4NH8Q//JT/wIfe/CjOLFwDPvzCVkdaO3RT3PJvSI3wUbextr2Gr72va/hj775R7Lmd4MOKgcqePrpT+GRpUewsdXCH3/tj5BupMh6atFyrHQUX/r0r+N3fv1foIGqeK77uQ9fCjKAlw5R6sfo3VpGd2NDAHS5KMoc0PqxWOrp1WVNSsXfxvaZ8pOpwShWofkC/c3LDtcHoOvWcSs8JO/h5zFKeV++p2x7xXSgx14Fqcv4JUfYW4UbbcnYW7vwKrZXbyBKh1j4yBex78gSmtMz6Ev9Tetio2YAuV/6+fo7rcOKgtso6dgJoO9ND9O99m4fxTzN1llk77ckcuZTfi5WDqyvMybg2knpdr9aGdGsxNLT9yR2arPBhLZoVFg1JJYSSe2cP7Kh6BnwM2LGgfcl3O/2tn1on38fQP/Q3vp724HOnXMEwEkHuoLSAqBT9plFryKAbmVER2Re/cau2YbTNrpbYwukvVfp2xXXZbN6l5U9ldTcAuiOAuhMzowkvSQf8Tby/jZ6rQ2svfpd3LzwBtZWltEYtnHowDwOHDuFcPFR+OUaIr+BW+GiAAZBzqRXAYy7eYw2qHfZkKyEu90I99rUuLGKrAm7b7a2hAErxceAxd6KbEQsfvM9LCAgTGV2FzNAtQC62T+1b0uDBJHrN/fQZycvARIputv+KMrQ0FeYxeYAwUQDFQLoYQNoz8FhN7E3AHpXsXH+LLZ++hPEf/1VLC8vIxw4WCztQ7i4CDSq6idcLgNZhGFnE/2bN7GxniJKSlKIr3/uy5j8+DOYPvMw8v2pWAySqS7Bm5UtHqkaDOHnkYzHLOoi69LHpi8e41QYkMKox8J4WVnCBNJq2gnV9YdIxYeAjEcTwbsOIsRIhwpQi4+51F61U4GyQCUnRBklKZm5uQdvqIVgBmZergELZd+tLzGvKwtj7HxIIpWCGs0f8WL1pPNU/NtYDLDRmgECNVwzsjsjWTtKr7MDPTJd6KnMzRGYTk9WAnUkkuhMVEDTjEFeR9vRx/HieexQDBAIyaCqY4KlKBagmNRKB8dArm1KD1t6tksxQwF0OUYjLWu975QMYgFNwM0G8OK2jM+e10QnmJHvy8M+yrnOK84xShnxsT2sglLvZJ1P9S8i3ryBzeXraJ97Dr3NVaTlKYSnP4ejSw9iYvEUehPHRklrMWizBQnpdnEcKXgX5ZTtmlJcc+z3tmihntP6uB3QvhvIe6+1avQZ9whAV+UOBpkFMGePtdOCkBa4KBIKimttEdjg9wNvEplTFmWBqfQGSuhLp3jsVgzxhpmiFj2d9ctwz/6dSEpv3rou3ujsQG8cewQ48IBc135QRuRr5wU7sHyzSSS7AXTNCIQhriOPqzMJK8b00tynzFGZK5lfJM7UFYBMvEkkTk3i7mrrKvKVy9i6dg34u2cxePk1tG8so9oK4EQ5EicD+6akO5cS0dmmFPDy6RnEJ09jfmkJzlMfw/bTn8X0zBQqlVDUFIQ04Ayl+C3zh4C4lXOX+Z8K0J22O8giEl8yKZqLXDQLqQRHRb5Ku9iFQMQ9OImI9hopy0QKbSJdb+TIKSVNgguJLoNeF4NeT+ZsMujL+xHYke7jsq6HlbLKVGeug22Z02p1EqVaACJ4fogAusjoUQlA5ahVEeCdG9o4NTNz5W42SnvfTKe4Bdhs97jt+BZigenyKI5V+/siAL/74+1YF5sAc60tiMfnWlnp4lgvdgoV1wVZVc0YtWQ1HrPtUOdnWRKArKem8jsGDWlXEKPT7mB9fUOKSfTyrlUbaDSaspdT5UNsWkyhTlVmmmhQir3ky34xekjirvv5+qWzuPTmq3jppZcQeo4Us1mMZiGIa7Z4MguRwkiM0zrAXA+C6GJ7QBDdAOnsDLKS/dtXlxGtbck62lisYmJ/XeSw2TFAsJEddI67H55HkkqIUm1SwEavTJUJSmiLIQVKVMdgkh+X4cZVqYzH5R6iUhcp/xNxFFVi8R3utwpy+BmLW7rvhENGKrLS6l5Du4hBD6sbK7h2/RqWV29htd2SZ9T8GibDCbkPBM/5JUXogH5sKuEelgOEJSUvUC6fZBYW07j/EzSXYnZcIK0wPpIivfY9qty7K/u5HUOW4KKWR6awasaNLbhYiUC7Z/BUbMcy4YfYIDgfJACdc4LjVkg7LA5SAYikDK6HZv7K6m2InrtB8uJ+OoqLzdznHLubDnTOE441HgvjLCEPUXnDqDXZ2MAegygamW5Bjmnr2eqVSuJpTAB9cnpGiFVqgaBdaX2SN7e3VcGAY4ieriRLDtnRpLHDfQD9Z9gU3qcvGeYE0Emg4HrUFwBdO2dc2UM51kvpEEG3j5WrV3Hj+b+Fs3lFAHRn/wKymipvbIYH0HcNgJ6kCDnmMBQA3cYN79NLsOdhOc4leG5bSV7eGEAfOrT1YpZOhZW+5EQMknynYsi3JByrfLVul6nEL35Aew7b2XUArjOleysoi1qD4/jIsnnkeQX0pc/kd8x8SGKmalaEiB3o0bZ2vfMzzefI5w21GJsJgG46tgod6CMA3STmI5KTr2QgAgrM+KiMRR9vKpkQQCf4zyh8YWEBlUYTucfjzFBPElRNPrJV8jEQ0qQHxCHifopet4NK1sFkrYx6LYAT38S1q5dw7eJ1bF5r47FPfRoLjz6F3vRxvW6F/P3nPk52d+KbHMJ2r0ncNe4bF/sm/iwEb9MiJ/FzqF3mSsxjrqs5r6jLCcmcqkyqzFSUaue+a71oJXYxMbWup0b63jQWFHM43jMKa4810OyV2RsQ39nZUbyK2oVafJiSvcYdd/DYHQsW40v78iKIznHD/aT4sN3rFkBnrGFBWhtz3sGh3Nun7GGd+07g0hCcGR/EkeQh1XoDpXpD7VGMst7a2prErbYDne0T7xcAnfeP+7r1Qic5kLG5JfvyIn/4AHSFpCW2Y7ONqz7pRQ/0QRrL+kjVnnKjJkqaIuEuZTZHSN9BormSzZMkJ2Nearp230vC3ehRKZdGRrtaBug41EVjPH/V3pBNAPKnPBXgU+qoWYws7sk9pVoXdxuS0bdf+SpaV17E1lYXkwc+g/nFhzC9cABrqYuIuYDvwpsoia9z0u0JeY7nEuRbqA6X5XNSj7ZMOhU7zlG0cVi+r+WrKEElvX/eD4LnXJltfjwCXaUxR9cxU0WR65WwiUryKlfqcLJms8HBL8l9ZYd6udrA7Ows/Lkm4pky+mkfz135Kb7z+vfxwgsvoBXdwsRsDWfOnMFMOClE49X2Kl74yWtIkxwnjpzAv/zM7+LBww9grjGLfWiodUtOEF3VOvpujPW8LbkEAfQ//Pq/lXNo+22E8yGeeOIJfPzMJ5AMU3z9e1/H+oV19LcYi3k4Vj6GLz79RfzWF38TE2igjLLWaUnyJjhOu5xOhM7qKrqtljR88UH1mxGAziYtKceo+YTlreuo0i/Wz20ON873CKD3DYDewHJpUd47GA5Qyce+5xXjgd5zaxi4jF9yVOM1lPO+rH0b517AyuW3cWt1HdMPfQ4LJx7C/MFFROU5DJlDW3l5axFlSCwKous1ZB2fyml6cuMqjZ0PO8ea5rJ3trPdfpQW9zitMStproMEsVHfYc7NphYqUniVsnb+CwFgiNTkj+0tJRIwB6PKDBvhWMMKfLX2KOaJqePdB9B/3gvHP+H3uw+g/xO+ue91ave6A13ltlgY0M5VskEpIVsE0OXvEnho0vkOgqhdhbXVUtdvWfT07LQ4bc9Uls+xHJj49Mq73jEbSlNzDRJYYBVgkoUwBg9mAfZ660jbG9haW8HyS9/G6tVzaG+1MFt1cfTIIRw4sQTMLyF3fPTzELf8BZEoZ59y+WcA0Ef3UU9vz4f8mnmakYq012l0ZUQaVWX0rSwmAwoJzEqhAOgsChZ9JflaBWc9SAe6SXIpm2JljqwvLxNwYSdKr5dAxeZe2I03R5fAvCkqKoBeQ6XUhBsfEB86ODGQryJfW0b21uuIvvMX4uHSubaG8lqixcNSgKQcaMd0Rh889ZR3KvNozB7GyVMnUfrkl+A/9BHg0AKc6QGcMrV2WMBXT1TdMFVSkz4z7nCg0sW9NqLtNWVvxwPxuBdgiYUUT6Xnw9oEKo1JVKo1JGGA2B0izmIMskgiI98PDAueQbYhLJCQIdI66g/E/rdQUnMGTh58U3xx2S0tpsd8rXLyZXznWgAQ77aoL75/HOShT49UssgV4paKEYsovkXaLO5tJXhMoCt+71qyYDerQ/CfRYfY+KsP+oi7HQG8CdKJJLwpNLA7TqWflakoQYnIt+v18QXoUIDZAugCCrH7fNBX0ga7YEXNgeDGeP46NjAbAf8KaliGpJtF8CnLTi8sr4FuMCXXs5QPRvPKG0YKoOdABzUJ3AniT6XLQG8d3fUVtN78IdauX0Y79RAeeRKnHnwIs8cfQXTw8R0glS1a7AbQmbAX2ZG751qxCGPHWhFEKz7/nc8tsEHfawE3y4GoQtyFhLtlSzvDBHmqIKpI3bNIbzrQmRCK5LKsudY/vdipMS48jdfkncGoBfws6ChLVKHbue9OIHXKkpRNZTeEVUtvbALo4gghxG5NVNzNqyhfeBYvvfQyVq9dhB9tY+n0EiZOnoF36GFlFHslDIzXsIDJOwB044HOTvQCgK67A9f6seKC3SyYAMYI5L3dUh1BbVI6hLzaDDK/gV4vRzVaQTlqAf0BnB8/j/jlV9E5dx6DC9tor7fQTXqoTUwKEzaNu/DzbUxOTKB++AjCRx9D6cEH4Tz2OAN10aYAACAASURBVLLHHpc8XX3KFeBNCaAbAkruk5GvA2Jku5Ck8KJY5i6bnsoGwCXzdpT8c0OVBlxm28wqYzJfZD7S/5cyWALEs5gTxxh02+h12jJPO1stsYrg3k32fLXCYmwNNapMiC8zixQqOR3Ryz1XggkB0EGqYDLl2w8dPwkvDAVAp6KBFDf2AtB3+IOaLq7iHLhDSrOQAobahbbXQwq2BZnE4nOKQJgdtxaAt/shj5+FLwsYW/IB/25lGItJqX3/ESA68gUff3Kxg3Y3IFgks/GY+DPPkdLptMNobW5idW0dUUTv7wD7ZueFSMbz5+82NzaxsbmJzc1N8Rrn32glUq2WJKEcZbokbRmrnWT9BpYvnRPCCjvNCVRQFlbIHYa8MYwjjQlYDIwiw1hnJ5gmu5QtJ4DO4/Ao12AIAN3ldQzbfQHNZ482MXWgiYmJSdDLlVLrjCC80iEEQQ1hqYxqY0q6i3IhrG2brkMC6KaCFIVAXzu803CAJOwjcTOkjit7NzvzfBJ1yLan/F1GP3HtVqOcu+w7EhiI3IV0Gq5srOL6jesCoK+3t2RJqHhVNIKGqBBJ93lIAJ3n6CEsETCnB2uIUlll2yXksGNWvM65BnDN1diSHRm+OQchkxlwXPZFS3QzShGyzzIek+K/UWexsQzjaln/7ZzRdVpvLTvQgVjIQVoQ+aB4oHMecB2y80HtB8z6USh8yBq+x9og5MdCd4UF3mVtTRJsr28gieKRVKrM90In5I61QwMgiTs5noT80WioZYUt+hbUcqTbkaBPEIiqAos5fPjlMnr9vnSh7184IPNDGZNDAfpIWIp7PZk/IZWL2IlJywd22ko+cx9Av4Ow6APzlJ0A+gCesyrrCzvQ41TX0VKSwWt3cfPyZSz/9Fvwtq7hzGNnRMKdADrn/hhAH2LWAOi0b4mDDyaA7joX4brbSjZ0CaB3kabMsZbhOBmGOa1murL/ZQnzGVprUBGlinq1KTYz2TCGhEKM37wErqfxiTOcg4Om5B45DsBx2MVPtZYDGA7L2oEOEhMUQM+hylkWQJd4lJK0VAuTmoUPkJRFAIGe83cBoHPRtwB67mknKu3UCB4RAORawePfv38/ynVaHul60EgS1EwM0yoHAqAzD8x6ntiYtbe3MOHFmKpXUK8G8IYruHH9Cq5fuo71yy089omnsf+RJ9Hbp+pNQnO3Uq0/79lTqFkYqrR+gu0qFtuk8YcyBrBdcARfCLyI7CoJ7MwxA6rJjeN42ftIApUYW/MZtcpJtJNO8lfuiQLPGeK2UWwzH8valIDvhT2DrwlGEMfuwsuo0+M2V6v4/D1QYXnV2G7svS657cDj84pxpI1li7/jcwgsyl5lus1trKretsYSpkDILOah73Us9/Tv7wqgy6AZEW+ZnxJk5B5La63qxJSJAzS+X7t1S/Z52aPlXg7l6/3wsLkFxyqtGhhLMDa3SncCtlmFHcZvnubWpcRFLVGLoLhcRVyinaCHKBwg9rSeV49q8FN2/+ZIqkDqZNhuD/HtH/p45bUbiAcr+PKX5rB0Yh77ppoIhDyTA5tbiM9dwI++8hWsXziP+vwsPvZ7v4f66dOidMLP6Xkl8ZaWWCbvCVgsdS5rMcYaVloz/bXSZiF/vzMP9HcC6NKoILmvLhCDLJFaZXNiAmG1gu32NrZbWwjfA0Dn+kKCksRqrCmZ9cb0t+j5aK+LiQGVfK4Pdulaqj1fa/+g/1oAXfYT2kBSabRSgTtMMEz6kq+UAl9I6Ms3b2L9pT9BsnkelUoDc0d+CRNzJxDWG1iNSZj3EZQDeI0A3X4XUbsDv6+2hQE6KOer8n1GWxHaizrUYVlEFwquVvI10FDyXjykNiF1IYKjrJ+a5jLXqPtx3bZEZLE9ddVCjEClz9pyAJdSMEFFVVxYNwwrQhxxZ+tIppmjObjcu4oXb7yC73zn23jt0otY3VqWvboUBmDnMG3vKt4E5mfncerYafz6k7+Gg1MHUfeqmEZdVTJz7vklaUTqIcIWyYnw8Fc//kv822/8G2y2WojKA9QXG3jo4Ydw5tTjktP99MJP8dL3XsLWyhYatQYennkYzzz1DD7/qWcwiQmU8hA+a7aSSwJuFCPY6qGzsSHWgqyZ6iCjMprm00ojUAxERpIMQwXTLRQt31tStKmRkYwRsgOdxAuXEu6sk7NJKELZgOah1D5VcaDnVDFw2IEO1NIWqk4ksUT/+utYvvQWLl2+BnduCQtHT+PIiVMYTh2TeyG1XGMrJ1iHT+l97ULnl2ACPAOzSWsnuhn7/OARIU5P3dCb7hpAL9ZMbL10N8DNdbM1HMiaUKtVURELOebgIdxSqMpzokqXotvtjGwySKJjrMW9gkRsUc1jU4epxfA1HM9smqFKpawH6MAD1Y4cIVTmUrPXNY0n5/XaqN64gFe/+ie49pOfIus7eOpf/SvMfu5zWK9V8N/99/8j/vf/+X+5F1Px/nu+T67AfQD9fXIjfhGHcS8BdAIfyqon+MICUAFAp0w05ZsJXlpfKxbfdV/ZufDeFkBXEFQYxTsCGgugj73RR0y5O7jIDLIIEEsiJf7RWrArDQcIh7F+VusSkvVr2L55A9de+zG2Vm8iSTM05w5h8ehx7D9yAunUIuIsFyCh49bgBSF8epQwwDKPu2ZovQuAblU8RxuPKerp/qbXiAA6me5WPsoylAmgc6O1fo42KZNNhMVnAdC5m2pwaQF024HO55FBZ6WzFUBn2GA60KULHaDoDDsVJYFr1FAWubomgtJhgJJ5LBIGfYCgzuYKOmefx8WLF9E9ewHh65ck0ShttTHVGYh/ar/kYjhZw759+xA/9Cj8hx/F0unTGJx+DMnsfvFbr4cRAl/BawmEOb5IGrBdtRx3cRc5QaROC9Hmskli2JmpQIwU4l1Ks/oI6hMoNya0E9VvIEUgxJDMZbsIgzb2tRJcZrcZk3Lj6+b5qAY1M75ZyjdomADrJrCXbn4thrt5oN56Avap5LoCXQT1M9nsKa0rgQMBaspwS/e5J+xdAdAE5KbUOgtO48Bf7qdI85C8MlTyCoOOuC8APQu5cXcbUb+LeBAhZ9eqKSwIU1IerHqQb+pIQZlBrRQ4KhU4JQWYZUwY4kBK+cN+D91uT0A8kc43Y0vPcVxw0GSF4Jz5JBMUsS/Ez0mkgEgVUbJIxigLZTnJF/SHjuAOCaDniLya3B8mOGUnk/MYtFvYeutHWL58Dp3WOhYaPo4eP4bmA09jcObLO+wLZFxbHzLjDc1jtf5ye4HfuwsREpgZsKS4/BQDQ/t7+9q7Wa+kF+KuAPSx3K8F0IsS7jomeP2MV6CYcI/92CwobtcVe8y7CziWfLD7eUUAvetOInUq4t00k14VPycCq4l0oHPIkcVMhizgb19H7dIP8PJLL2H18ltw28s4cfIEpk89jvDIGSkebrkVAdHZcVqidJ8F0EW+vQigq8yjrkr6L7vD5XttSZFbQvn/SE3I4ZSqIuNeIct1Yj+S0iR63QTlsI+Sn8LPXYS3biC5eQOd6zcQXVpFa3lVALjrGyuy7lI2e37fDI4ePYK5oydQOXwS7vQ0+rOzaLEjPU/RHOaYEuJAJqF7ZhUciIYZZQmSfaxXuUrVK/s+NMVG6So21hqyXhtAk+fMIqPszKboKH7n8UAkP9vbbWyu3UJrfU3AVsrPsRuWxYDpRk3AczJ3SZTK0kTXSb6fsPtzdOnNTpBp6GCQKZi8eOwUDh8/BSdktzA70LWAx+T5HR3oO/Z+e28Ku+UdAujFImixwGjjhCKDnsfC5NEWFu2nybrP8zOJpe3WsePfAvD2Pe08KHaJF+f17rm9e52wwLiVo7bvw59ZvOfzuefsBaCzw5wS7nyUyxVMT+2TscY5kdMqoDeQgsHyrVtSrOBXs9mQDvQigK5zWOO0dP0m1q5ewBtvvIF6jRLDKjFdohKCkPBUsYQPkrtIjhIiAYFijikS3ITQp8Va7QggiJxge3MLSZxianISBxbqmJmuybkNWOIIQ5RJUpt9AJXGDCosEJLxXynD9XPkSUv3ijSB2+sA9Lls9YHNGKAFiZ8iLzvIa1XkU5PIJ5qyH3H8yZjjOu7zvUg8CxQ4EXySxBUWO/jWCbrbW3K9VldWsL65Lr9zvBB+qS6ygOw0pzw7YyY/ZCFIJdwJpPNLig6yD2nhZCg+51p88mnnQwlV2p4QZTd7s/i5jgoQWjAVf3Yj6aedcwYEt1xKzmkTM4zIlYbsZuXebRlT1+IPDoDOsU+bIY4fKZIY8Lw4x+z+ejsAfbz/mnFo5rV4kG62BHCxe/y7AuiMQViENR569Ckm2GU7nXYfhwDmBNB9X/wYCQjxwfFN6UGq98wfPKjFfVrhGK93klSGcawEFNfVko0hPBLgkvlPAmPR66IYWNz//gN1BQigp6jqOilF3ltCkOFKlGQKHpY4RrfauHbhIlZe/g6Czk2ceewxuPsPIKvWZU3ZCA9g4NZkLM3EGQKqXRBkDgmg34Z1/T6+UqF/Dr7bYvSCNGf81EEqJOUNKWByb+71u+i02+h1U8SDQKxJuPftm13A22+/jXZnE6UyMDM7i7CcwA/U9iF0GvDdssSJwKKA6czz0+wIhjnVsyj23NQcRPr4Sf6lKk8PcaT7rBCfcwWSMKR0uhZvMy8R2y55vEcHutwV5jKMM5gvBR7qtboQ2jOSIjY3BSAkIXJubg5+pYxYLCuGmExS1FMlvK5XQnRLvpxP2gY6mz20Ntcx5caYalTQqJcQBi2srFzHzUs3sHZ2BWc++jHMP/oU2nOn1P9bxt+9GhDckDT3tg0O+q+JwA2Abkep0vANCYx1E4Im3GdL4WitFvCd14JxaJ+kchLMmR/r2GCOLMpSBATsF3Nz2eyNNZ05YfFFF+sYlWIWyrDkfXavtIWXveZRIW/d4S6o8eu7PZhpvbO7fe9XFOPL4n5l41TGVVa2Xbo7beOHIR/sjl9tvmZjZdvtfK9GwB2/r8yZHUU/k6WNMJtRLif3n7UQguPlCmozM7aqIvHm+uqqKsa4CjgHOXNCa953x0d0T55oYxjeK/oUsyuScXmxLmBjC9bbPiwAOomjQmI2HehFAJ1gV5yl4nfMa+VXStjaVgC9ZBSlyF3yE53flvgsQNldAujaWWuXcdvUMu5ALw4KNrhQwY62EnkyQB53db1CCjZ0yFsNU7TWVvHWW2fRuvIsym4bBw4ewcT8Mwir+0Wuvct6GXOIgDWmLpI0QtSLEfVYG2fMl2Lo6fuB9az/j703+5HsOvPEfne/sWZkZmVmZa2shcXiKooURUnd6tYsMAx7DD8M4IHfDPQAhoF5G8B/zDzPi1/aHsiGjfF0q9vqliipRVJkcSvWvmblHnvc3fh93zkRkVnFIimxJJGqEFKszIyMuHHvued85/ttrgLrTrEEp1jUn7sDorpPZMxK9rbsN7QOtQ5LhNMLE9HKM6HOID5KRl9GjL+swY3b0mP2oxoQN3T/KJ/J1+gCuqgw4s4PkJYj7PQ38M577+Ddm+/i8p3LuHf3HkYTOsn4WFpcwg8uvIHnnnkWp0+cwnPHLqIVt+A6HihTy+hKwyhPL5K1IXUzZDUCoj4+uHkJ/+Xt/4K33noL28kWWsdbeO2118ThLM0z7PX38Nb/+wsk/RTnz57DX770I7z50pt44fwLqCOW+C2uFfWAcgWgSnPkgxGG/b4QzKk8l7mUezaJH1GBkiMOojkqIVDTPaeEa0ixfB3W+TbOVtrBQoiWTrKWGIRyHa032J+j06YO0VkeeuKEyBzpbCOsRnBNNGk0foD+1j3cuXMbg34Py0tLOHnuIvyzf4GgeUQdArg/lbnURUACnwDLlexTlCQsAWL6medcZfUgLJg+KyA0HvGL1528X+X8mJ6djRaRz25Ef3Zu7EUV3GYsBPxmrS57aP6OjgHiFEYi3HiCvd1d7TfzTHLvRDJZRAC9ibBOlx8SBVhfatyRxQhYq/DxFEB/ItPIN+pFnwLo36jL+eU+zJMH0FW5qAp0bR4SpCMYKBbUAqBruSwqWAtgzGqX2QcS3Mcy/mYTs91M6Dxu2EeH7LjmQZ9HnaEDQBjtkA2Azma/VczVihHCUhmeztYnGN2/ige3bmLzyntIBl34UYzO8eewduoZLK2fRNJYlcyRtAASvyasLlpJMxfHPn6r/ar56If/1rLF5HwY+6IDbGoCBWxgG8Upm/I2d9ULjbqaYOwcK1k2n0aB7jGYx2TqEtTRcyZotK6hokDXf3vCPzUZvHLNdOEds4i1Cvk6wdZYWJhx6xycqi7jwwtJUqjE+ijdvoG9zU1k12/D++gGBpub8O9tormxI434tF1DtdJBe30d2csvw33+eSyfOIHB6jFMamwsVWi5idh26SgzrEHJzVbQCWxyT/oomM3d38Nkb0PHKdW5pkjJyPo3mzC33kTYbMuGpwyWAF+tAyuC9MoGEQcDAa25iyMLk+axjofYI7CsRIRpbeFSqWSZsYVknwuAXgZwSmOeLrnkCubwuPjH2lRWdZ0FgbSolYBYLboIoBuGnejNTaHDY5kq34RValjZtMSX3LgE+XggYDoZldloKAC9WD2b+AVBR/i3chyRMAGFdRtFKD21yhWIzNyLGdm0Y7WDJsDNXCBLzrD3rb0vRH1M+yfLyLQAulMiJGVYiBiBFIsy3qoMnlwv2vMqgC6b67AN5l9L09so+vLJAKPrv8b9G5+i++A2Vqp9rK2toHHxz1D84N/qxofgxyGbZ6sylfegRfYcmDcPIj9qflFAfOaeoUXoZxeXh8GAR4Ft8+8j89UXVKArrdRsgKjQKJjHmh1QoDvMmBTSBY9R/AemJJxHgfvzm34LJNj5+PB5mj9XQ3cRmRPDdyss57cQlcMZgC5jl9ZfVBE7CPr30bjzS3z03nvYvPYRit2bOHXqlADo9XOvCsCy79YxZG4yc0MPA+gC2OpGhCC9dvOsiWSJwNX7zh43/5uDALpRuQYR3FgjLsr2OvLaIoXfCGsJwoCKUhe13j6cQV8UhPlmH5OdffS6e9hJRyjzTOx4afu7tLqK5vIawoUVUYb3G3VstlqyCV1iA5y2lZyrqagVAgrnFw9UKMl9LRsz3cjFlc61XEdJytHrI8/SMWwAdEtS4aZOmmvGtlM2J3mKdDIWu9D97U3s72xJfiAJX6HvyWdu1yIBz2nhTrcC2nmzYck5ga+XVSUGuRLMspJKAUcAL4Lnp85eYACpxAGQd20BdGvpPR3LB9a2ww3IGbHh8+6f+XtjfrzNj1M+51FgtyV+2PvfKtKtfZj9ubVan29AztcZ88+Tq2Es8ufH2Pz7z6/V8/cOn283lofV7VQqUxk+Go2njULeB3HcMM4euuoVuapb97o9ARnUfp/RBKo+l3b1tFmkm81k8xY2b17F5cuX0RKgUIHzWsBMcdNQzpXMJGPLqKB5vrgZZ33B9xUXC5KZsgzjSYLRaITdvX1MJomoblYWArQbCjgnjo96q42llXV0Tr2GheWjqMU1gLiJHG8FjHeA4QDF/i6y+3fR3dzE8ME+ku2BuCogqODVfdSowD+2jtrRNbSWluAuLsIhqM5c+KDG8FmZkyUZkwBmXqoCRWqnEhk34Ds72NnewtbmA1VCk0wZNTS6oK5foq4PHKbDaLOeZjW+EjuZv8t5VMokThZC2iHRxRewnfeSaOKYlSeUdrWUEyWCXZPnBrN1SpwnbczG9EH3jwNjSNowdm77+gDoHPcEkcSmr16fgicWHLD16+H7bv78WKKLrWX5N2yqExCbMP4iU7DBrmufpUC3JDWeVx4PAXQ2/myj1q5706a3xGdok1FaXNJ4JMNPIxr486W1ozIGtK4qJGqBTg7idMWxJCovE90gttFPAfRH1Vdf55+xHsnFLpwRT1T0EUDnmHGRlQr8hHRJ2OvhxpUr2L70U8SjB3j51VfhGQCd42k3oIV7Q+aO5ayETyCxzJFHJPZ+/c5QFHwK390TQnFabiDLFUB3A7qBKLmNczLrlDQBQn9J1px6rYWlxVUhXqfZEK2FUBqtUS1HVCvlnq1SlxsIObcOTsN1FoRIlRfPoKyo6PdQVATQSbxUAH0yGYszSZYOZK6gBo0Ausy/VJ8XundWAF0jpD4PQNdik4ZAGtfFuBJxOAp8IZtRRSxZsVEgrjEkhCemj9LJCrRyBQ+36wTQleif7Zfo7Qywu7ONlbDAUotEnxC1Wh87Ow8EQN/84C5efv0NrL30OvpHn5taoz65YULml+6pbF2k/7YVuAJTnGPl3HJPa5TTFB4wE51fJBLI39MtzTizcF+ajUfTGCJpnpus86lVu/SgTH9I1mOdR20dM39MvCS+RIspgF4SvVSfnUeoO8xFNreXJTPrt5+jdBag+IsD6IdrWnsureW3EAiEOKCfX+Lm5ghn1uHot+2R/d5mkEq0rebt9BxOd8qmVp1a/xu3GOkbBQFaS8sybhRWArp7eyK0YH0n7oFVAZ/9nj+iB68bhSGsfzk32X3GfE1TuEDqfvMV6MbrTknLPu2+ldxMtantyaZVIZbNC50O3DAwCvR9hKUjUZNspfnpQQBd+jlUl35hBboFyu3Y0zlA+wdzmyUzjvjKEs9GxwADoCtRq0AABTongy427tzChx9+CC/5FEtt4NTps/BbbwLekjqDhoEcpwO6Pu4g8BmdBfS6uq8uvQo5szTlGKiC1df287Z88VF4I1TuweiGr2q4i/eD7YtJFIaSUnPuUUlA4nXzdL4W4LzdQUywslaHW2vDCyP5QljTOZw9usqRPVTuuUjMbe84qbjL0IHlVvcO7u9vYHdvF4N0JGSYhVob55aP49jyGlaWVrEYd+C7AkHDdS2AXqHmRRixPmAnpekhCiJsD7fx8b2P8NOf/RSXbl3CbrYj5LS0zMXCnY/BxggLtQVxOPxn3/rnuHjiIlY7q4gIzqepRqhEjSkxukoy2V+zN8oZnZ9fBQqKcziMwqQAis4owxGySaLnKkvEOYVzuR69jfqc9QdFfjUlZukJImGD5Izp3GjOGwH2wrXuEBOgmIht/bI7RDHaFzL43esfI3CBleNn0Hz5X6G5ckrmxjxXcjvHOK8dHyK2y3VcS5yNAZbVnH0egZgH0HWt/DIAuqz5JqrKChZsNJbtf1gXPh5XshgjWGhI/6AexsatjdgKa4NS3RWHI/S6PakJ+dpTAD0ONQqMQphQe8ME0Dk36Jyr6IXcV08V6F/V1PGNfZ2nAPo39tJ+/gf7vQDo3IiQRXVIgc6FQ+yzpwC6UcbN2a2rsZhZJsh6MpX0FFAyymppfsnKotW23VzY52nD3v7yMC/YKqvN+RJ1h+buEkCvHGWW14sBwkzzbJx776N/6yNcv3YV3btXBbxrdZbQeeZlLB07ifrSithLZ0WFnNkhYSyMPGmlCQD6+MdjgfUvCaDzHNiGI4u0NFM7OjYRp7YtvsklZ1PXALI8Qtt0ZGF6AEAXWMZcFwOgU21sjMQV0BGBMi2+dbHlOUxYEBuv0iIK4dE6PqqjufAMHLcugG8ZAbQrZpHgTbpwJmM4W/twb22KxVT14AGqzU1tRrfrwHIbWFpiNQpn/Tiw0Mag0cTEDyQDtSbFKMte5rwZNS0N442zMZVsGHWFPZj2d5HuPzDAIRl0qq7MWCSKG4GDKqrDq9VFbe3X1+HHauPpcNdtgMxclmNtlruOL5apPE20Z1eiA5Vl5vyRMksrJm76mJ8nSlgNOaoyKveYf66NeG3SlgI+syiQRr2nzV9lLBo1shF0Twt+A54TOFQ6A/+nTd0pC5L9+0rZkvJeBP0ETE+FIMLGroBmQrzg8SiArlmvEeq1hjSVCUywfJd7UpBw3dino4GAdBx3vB6+AdBF/WDvc/sZ5gB0/Uwms9qpEE7JBryb2OCyn0ELSjo8KIBO1XCTvGDNEDUFNrIJsruXsHH7KvbvXMVi/wqa9RqCc99D/qN/J8xmNh94fi1wZRvsdl6xzfZ54H86J83d2vPg8TyA/qjnyvT1CIXt5z6XGyshS5h70mXubqCWyb5aWCtHdTZOLDgj52kKoDM73lhcWgC95HgjiWgGMBw+zsOgpP34j/os9nf2Mw2cReRUAjkE0G8aAN1B6sQyb5BEQYCdIzYYbaKx8TauXnofm1cuYXL/U7G1XDz/LTSf/baMva7XwNCrzQB0o/rL2Lx7LIBeGQD9oGsJx07KNYD3LG3rwpo4PpSNVaC+LExdP8rgUPValagPRwi5Png+MM6B0QQV88pJ9MlSIM20acZ8tCCGw8/GRmkcYKvdkLuyU1RYYH4WAXQSicxiMLWxE0OKmTI1pmWeGqopIUgmZmUvS2PQOIZMLSmkuUiL6LktEMk5uebxjXt7Yt3O5i3vNTE15n3OCBOxmXZknhAVvBB6dDuVloUA6HwQQE8K2mX5OH32Ak6euwAEBNDZADUAuvhbH2rZzq9tstjb6AmzYTNEmsPj6PA9wrHHY7M5kHadEzvciGSf2tRq3Y5nNuMJ7qpiRZvr/OJcYEk1tlnJv+EGj+eIG2e+Hzdz1jKe3/N1uHnl7+1jXtFuQUH+V9YYoyCy/1ViUigqV+sMYxuk/J2ywgl2KzFRXSLMua34+bWu4ZrFa8b5Ic0KBATAhWSnHBIdI7OIDnnNqsJo4zoe3LgiSr52U5XvvNb10EfA7EwTf0IQniAg1e58H93w6pxvAXRuxGlF2x8MRVG8tbePwWSizgZRiZrLhniB3A2xsLSMoydOY+n8m+gcWUc9rqGclHD5nnTv2bmN/P49ZLdvYvzpR7h79y62H+yitztEXpCY5Qo5gKBJ7cRxtE+dwLH1Y/DOnoZ7fB3u4hJQq8t8wPOWCYCujP+Atu7SLGB/qsCw18f+7g42NzbQ7e4jrzx4cVOOu96ooVZXq3aH9ppUhMiYZYC72sSKnaO4sOiWXP5rbOMZvSLxJWT555nMvqLd1AAAIABJREFUd8y3nQHoMzLPbL2xNuymPp2zbbfrv47nQ/WlWSP0d18vAJ1NNJs3bu9zng9RdnNdNzFD8zX/YWKKJcWI7SnrGc5zoxEyzs+GAPS5ADqvrAFeJHOVNoB02+G5NZaLtk7gMYn+0drMS6a1kmjYbBTHnjhGo7MoY4DgOclIJAuwyUaildTsVErSsYBkDxaMJvP4qQL9czZQX6NfPwpAlzFFYJ3zDdesCee9PVz99DJ2P/wZ6sm2AdCPo6w3ZOzshscPAOgelVFlhiJiU/trdELMoUb+J/AsgF5YAD2FHw24xZC95WBIpfUeytJHp3USd+/dk1zUZmMBOzu7YK9+cbkuc0Vcz9FouegsLiIfMZtWlWJTAJ0K9PwMypJWnbTQb6vJqjRXU4zHIwXQs4EqmhEIgC5rLwH0MpL1t/BSlAQ3zMNG0kkFM8eZtVO02IaaOjWII6k3uKdLi0LqBwHWI60DCoIMZq5ZzHK0uMEFsFULMBAA3UG2V6G73RMA/VjDVQv3JglIA+zubgqAvvHebbz82utYfel1DI49r6Cd7aE8kaFCAF2dwISsJtFfxiLWOsGxRyO1ioswjqTOZpQBVWJUjil8rWRCzvuiNBfiUYYqUWGDrG+m5pEYmak7oRLStKScCTVUgG5rabveMgFNgSHeh2wP6LPM/z/UnJld1C8GoNvns0fyxQF0uz6J3b85B7YeteQtu87xvxxHNl7E/u3hS/tZe8snMgS+6Is+DkCf0hjs5oWOe1RP0n3PRXtxUSyiOV44zljT84sxRlyr/1gAdEvYkBFVVVIT81ryeslxythX0EdIOS6QUIT0DbdwtwA6x7cTEEDXc1B4Cn5rvV6i0WzKPM6owqkCnUTyJwSgW8IGr9cMQJ/d9+xE+a6qd518AmSaWy0AuqN75b3N+7h1/arsp9Y6I6yvNrB+7CQy/4IQ6FgrhvWWOEZmdMRMN9Fs1uC4HrZ2ujK3F6xfQyX0a0dH9xxRHsqXRAx5KQrrgPJF77kv+DxZw0Rcxj2OikI4z9qIIq5jVJhHNZJLm2gcWZXYEZ8k6KgpvUHZ47AvxVq4oMBMe4iM7st5/IwSdDIlJMDHEGOMkYiwKHFzUZnHVQx3OEbshmhGTTgF9zSate4EoewDua+KShe93R2kVQqnFaJeqyP3MuxOdnHp8iW89eHP8c6Vd+T+y+hM4ToIwgDPHn0OZ06cwemTp/HG+e9irb2GEKEA6Fx3OA7rocZUyv6B/Q+St7mH5B7cAOiy1pj4JarOCexOen0kw5H04YvJWH4m974oqI1jm/SqtZ9r7cTF4YDRlLLG8drr2s/fFwbYrtwApXE085gSnk+kp7EaF5KbzliX2x/8EpP+HoLWMlqv/mscOfWciDooTmS9wXHIWClZ+3h9TAwIx6H0Ak0/8YCF+xRMn5HNvgyAPk+Itr0aK1KSe55CDeuAynX5WAf+QkNcT2OJbNQItirJkdEpaDxBOmS9lkhfgc48skb6Ljz2qht1+DGJHCQvlyL+IEFH9o2VoBfyOZ8C6F9wYvgTftpTAP1P+OI/SQBdFKRUmxmbaFWgF2L7OVWgi8ZPF2XaZ1q43FqJmWQus4OZ5Z7r0qJFtEDnc/+VTcEURNA/VYDdsoinvzZbIvt8MxAEJVDmY+EwtzWUv21kXURpDwUt1W68he6VdySfezLYRz2OsLR2DPH576N15BiCRht7TgtcWmlVHflq42nZZJ835H4XAN0yjeezPabqG2anZmwGqOWZLeS5CWFTj6AAv+bZygqEAoH4tltAxhaPMwW6NIiNXbVYChe0mrPW4WoRl/lk6OvGNAsIOjPbzMdCuw4/ipCGdTyorwpgTUvkThaKe0EwKRH3ciApkftj5DGZiNwgV3D5ZmQdlyEcyRJ3MKwFyIyNuSAF5vp7ptDimIuoNmNXk/bk/V1pqNLCvRpsGwCd4LmqK3Pfk2OSDXwQogxUpbyw9Byi+rIw4zmQVc2peedyzll0sDGubnJwp0FvM6SIyvUyUBCqcDP5knGfBShTtbXh/aKIMBD4BE8IntOuRnPMpTFgSB9ULqS2OUFAw4BBtgDS0kBHmOR0lrkUZLwHI4LzBKT5a54XKt8lG76nSnSC58xgp9UO7X7I/BaLOM19FSYpc6PZszOEEarwxBJ+REW7ZsrTEYDW0KLAE7dpA/6La4Hh+hvrbIXR9NzzIMVymABWyRygsQI28CS7hg+q6W2WUMRLXxZI8xy9YBWFVwNzhcrtm9i6dxuTm7/B2Tv/N7wiw/DEG9j4i3+voOziomxkbZayZUh+1n37OPB8BiTP3DEe9Tr2efa/9jV/HwC6bFipHn4IQOcGXq2PD5IBDOP0UA6tnWvt5/s8UkHfoQJdLdyP5DcQlX2hnSiATsDCR+o2pTkSTrbR2L2E2x98gK1P3sXw5vtyndpnX0Tr2ddkE9ALFzDw6gp8Fjl8aZbR7p+5Rian65EK9Aqhx+aecUkxQAljG3KxzaINeoDSj2XM1hrLqDWXELCpGfrI3QppniLOKwTM9eJ8RHa4YbYOucnkuS2YYadqW8/x4ZeB3NeZX2ESalMxKhyw583hTvU5v+Re9TX7Vudjs1GpgJCgH7/n7WGAwBn0bEzAZOqeAXLajVSQnj/n+ZdsLj4vnSBPJzr2kxGS0RBDZnsNu5q17jqIqbg1pJZSsiYLJEUuFu58SHRJVsncfurcc/LlRKFsTlgT8HqKZPdzAXRrt6ibY2vbyfeYJ24cJnFw7qUy7e2338bVq1exu7srY4L39tmzZ/HCCy+YTaOuUZy3rl27ho8//liUa7wf2MQiCPvss8+K08GRI0cEkLfANl/vk08+EQCXzz137pxEiVgrTILr/N1Pf/pT2cSKc4Gxj+Yay+fyb44fPy7Hws0r1Qk8Zp57zj9kxvNYT548qQo0jmVmx5loFarzZvfcjBXOH6vym2YkxpXEqHUEXJXsUV1SpE4Qspy1zlQAPd++h+0711WB3qjJeCFQE/u0KvdFvU6jW9t8l3w3A/xNiUUybxA8LEUl3+8P5Lo8yBL0nUo+44kqx0KRizMOyYqdxSWsHD8F//xriBaWJTuQggonK+BsbQLv/AJ7n3yC8acfA5++h/29ffRGQ4xYl1GdMImwMI4Q+iEGR9rA2hG57t6br8B/9QXULlwAVpdQBZ6sbV3fV3cZxprANwQREbIjnaQY9frobm2hu99FXjrwwzrCiOsdY2/0PBRVJl+qfMvFUUYqzjKT12NDPjDkE34figOMqY1FuUFgle48Wr9YAFzmXLr92BV7rjAkmGtJenNLunn+rKad/bXWwF8nAJ2NE9qbEjzi+Ldj3wLoNoJo3jFG5jNRoRlyiFFt2xpYwPPxWBrrVZJK4+ULKdC5BhgyKjM4qWIgSCFz81x+4HT9ZgNKHJ9yUaRw/uLzJlkmZK9Wuy22s5wLWTMSOCdZgPNpM4qkXhbA3FjGy3z9FED/vK3T1+73BwB0ZwSveqCkDBp1VlorhOMJsL2Lyx9/jO7Hb6GR7eKl116Dv3YMZa0uDUZauI/dpuynl9MKHglZJObE+dcSQA+9D+E7O1L9p+WWANd5kcKPxwhCdQ8ZjwtVGU0Az1nGjZs30e8N4UrN5mBhKcbCUihrRKtDMD2WtZa5ob5DO3fOt2fgOB2pc4vsHMqyBbXV7xjHshJFpXvmZMIc9qHMF74TIqgi3UfnPtyKpFuuJQkKowycd86fB89nO7CZax7ngSDWLE8uAEmudRX35hKxRpUYgXVRCACLaY52psKE+/UA/ZhrkY9yv0Jvu4+93R2cXa6j0yAB0EFsFOgbBNDfvYkXX/uOWLiPTryg859OmE/k/hEvMsb3MMrCWABLPWocOtRe3Jd9tKzDtGpnf8BklrCW4TzK8WzzzSUaTdxaStkLWpmy9JKsfblZLyUChWpAEoJNnSt7SZNHqxnNzJvR62GjT/iDomRTfc407nMA9Jkw79EK9NI4qEkNR+v/A0q+zz/9vNetAEIUg2ZNkoz4SAl9Yln9GXn2MzKe2UtYK3yzhn3+ETzhZxwA0Ke0hXkdul5qc61IVk5SuSvQaLUR1OngoGMtTRL0en30BwNZryMCnX8ECnTbd7N7Ml5P7hF4PUngZ13Me8Ja8Zee8xRAZ/1Fki0qNFstqQdJJOz2uugzA90A6IS/vmoFuoY66EPH3qyXzG+lR0nfSYlnyiSjmtfWRwannCAZDHHv5jXcuXEVm1tbOHX2ONbWV9BeWETi8S9V0rLgr6DIKqTjAdzxHhrNOvKgwMbgtsxp42AB+9FRmTGCIkCYqQPKYv4AS8Wm7M27XhNjk1H/ld+pFBBZd1Y5D6aXK0pydcpjvGVroYP2QgfhwiK8ekPjs7i+cv5nHezFci1JEksK46bp+ogk3o21SwUvVaL/NrroQ/t8To3k7QhxGaE1oBsle8iBAKfSZw1cJHUCvZVkk3v7Q/R7PYmwidsNhLWaEAwmJiP+5s4tvH/jkvQIaOlNwj/XmVfOvopjq8fRqDex3jiK2KXQgXtCoxO3eEKRS8ReHntqG8/rQuI9xVayphjRE9cdisnYK2Es5miMCfup/SFS9kZJ2i/yaf/c1g2VQ9v2moy5ejnEkfS+7jfk56o0T9ya1H3y3k4mbpzSh+a+gj2kPEfDJxKRo0jGwLWfoH/vMnaGJdKL/wOOPfe67I+5drDGEct2ui0KBlJK71SIWALSG2fTOQX6PLlEx9tvp0DX97MiMRWI8ZpbZxXbd+FxpkdbqJq6R6qZMFTu5QtGu5IwNRoD49SsrLqfFudX34UbGzezOERBAN0IVdhbE9yDGIHp0z8F0L/yGeQb94JPAfRv3CX94h/o9wGgy4aEq48BJ8p5C3eWDoZM6orFpd3AWBUNO/ozsGa6KZDGopmuH5OLOg8azANA88DOQyAPD+gAgK4qzma6hzBRJW515R+wd/lX0lz2UWCxs4CVY6cQnv8B4s4aENSwg4bkuwQeEHuZWr+QUUqw9XMeXxWAPt/YE8vZspDNBot1rQOt0p7kwIcB9CkwQTYfAU2jeLKgDpu79vTzU4m+m9ebTUmq7wn+Gps2UfQGPkoDgKZiSUywyUWz7iBq1lE0F7FRO46EDYrSwVJBNSkQZkA8VFlPHifIG4mxuKRrAdVbJdzUh5sRSC8xijzkXCx5HU3WrijAuTgadTxBKgLAVTJG1d3GaEibmy7c8f5USea4al9DAD01AHXi+cjF/tVBXH8GtfoK6s0G/DiQ+kIzS1lbWpAJqHLxdYcQQ1UCrl8c3sx1ZbeeQJqbIHNMZlIaoUpVPc0cHf5eFZS8Tmw4EIzS3BoyLjNj4ZbkOSYmS0aU22zAhaHYAzL3VdwE2LznXSnZmpmm27iuAOiMGZBHnsAhqMFrmAyRZynyNEGVJspANc0L2UBYxSY3faWDtNCccN73tIcm8JSMaLGrny30CCqQAMGjmGVy242KHoHa7bNAsyxMTQPQIi4sxqgVA/k3VYQ5s39krpk5VkZ0EKDCuiixHx5FETRF/e5272N38z7SW+/g7NX/DdlwjK3lb+HT7/wvOHPmjBSUbLSJDfFcBvK8wszeG4fBO3tfzTcq+DNrZcx/z88588D5vFLAPseq2+anjMOvrWq3316B/jgA3fOih4FOczCPAsh5jubB/8Ofdf7zzgPoy9l1AdA5X1gAvQQB9JawsMNsD43eR9j48ENsf/Q2ulfeFmCl+czzaF14TTbUg2gRQ15j3id5hsAA6FSgPw5AJ8mJALpVdHB8y+dwAxSeblIJoNMeiz+vxx3UGrQnayCJQ5nXeL8zh418HpJLinIM13fJeMEeXUeorHEC1IpQVdsFEOUE2h1kfokk1GZYKAC6jvHcVRBdxrhbTQF06p+4eeCmkfOsZmbRJtq6qVSSqaaNeG64lNxj71UZo8YqWjb6BNAN6YcODUWWqMpnNMBkOBD1VT7sCZHH5sVLrjMJUgZApwJ9bDaMCqArs/z0+edw+vxFeASbJHKBZCMFVj8LQJcDtWpeXak+E0B/1H14//593LlzBw8ePDCgpq6oBM0EtD1xAs8884w01bh55XO3trZEUW7Vq/w5v+dccPr0aZkX+LDMaG42//7v/x4ffPCBjMPvfe97uHDhgrwmxxFfj2D8u+++K39DAJ5zogX9CM4TmGfDjOf65s2bAvTbpqgFC/naPF4C7XwNnUtmNqVCJDO2ldzwcp5R82etofhFNTpPp7qV2CaQUaDb02s5GZLXXCDbvovt29dVgU4AnasNwb/AEwU6SVw05LfKc44F615j5wAhbRn293g8kWYmAfQNrgm+K3PsOc/BiqjhGYESo77QQWt1HeWJ54CIrgwOwtLFeLeLyaefovjb/wd3PvwQoxtX0Ll/3dybDspAFfudQYR2NxBm+b3IxX49UPXeGy+i/ca3cPa111BdeAZOuyluOPu8R1j7uAET2KVZwfolFIOVEvkkRdLtyVggXuG4qg6i+wttdoQUUSbITTSP5/OcqEKaaw8zHUmoIWlM6qeyUqt4o0ZnYp3c3yWQkgxjmv9TFTUthEW5N3PHkNuD/7NNZHOvy89Ng37+vlBqhHUR+foo0Hkv8B6mu8Py8vL03vhdAHTet6x/ORcIKcMAEHZN/UwLdwOgW1cKqqAIoNsmj51bp+sf60ajImW8kwDldMWYTNBaWMAiXZOsTTCbOJNE5gzWW20C63rjsgOmLgcCAqlDzFMF+nw19PX+90EAfQyv2jDrtirQLYBebe3gk48+Qu+TX6BV7BsAfR1FPAPQJ17LWLizAU3AMf3aAugxAXTJO2fu7SaStI80m8ANRwhCOjQEYt3OebnfS9Hds/Obz02VzBVhrUIQa8bw8ZNtrK23ZLBEzliUgUq8IYC+aAD08yjLJsrKR14tqGOOzL+MSRlJBnpOBbrM5yH8OQDdKVXxSwC9NAA6p/zpXn7+33ND1pLNuDZTFSXKU2jkCR+0cyeALrVc4AsBnY/FJEcrUSewe3VfXIwInFZdYLAzxP7eLp47uoB2jTVrDj/YEwv3jet3sfHuLbz02us4+sobGJ58cQqgP7bv8DvcZnRXIRnWrkkWWiYJnG5ZQtrnftE3ezjWKWaflxvwnHuxCZ3z6OhEsQXVpgTbSfymRa+QxudUoXO27aI+N/0nBcdnDmmznFYlsR/c0/AnBA8M4fCR52B2YQ/SDxSQP/xgIIDVcnwZAN0C57b2s8dp6wWeQ4lEEzKCxoQooW92EPP/1vpw9rtH7eV+h0v+2//pAQDdvozZ4ByycxcChh/oPp3xQs0WomZTSChC1igKqTf39valBowdugz94TPQ5/fH9hPSfYY1ydLSksTV8DqKWx/nA8/5E7Fw1/7NvAKd54r7YCrQBUwjgN5uSf3EfS0BdMlAnwPQg0zBXAESzb7kd7Fwl76UmQNmA3t234ujItQZg6rzmqsRgi6B9HSI7s4Obl75GPfv3JKxeu75C1hdXxMi5dilSyn38C7aWJZokSKdwB8zuihA4iXYSO4ogB4uYS86IZ8tyEKEqYKoy/kdHCnuyM/3/QWMPO7XvvpHxX2ao3seycPmHCvxbRpXxLm8vbyC1vIR1OkG4UdwaAPjBxLHp9fPReETFObnBpgMyp6kz1qndJlSAj8p4CVErH3se0OMXbojurLHk6z1PMdaWkcNgbpTSl+VFvcOJrG2CMvBEOPb9+UecjxHAPJ2pwOn5iAPyMgGelkfW/1t7OztEH3W6MsCWO+cQKvWFuenptMUYrVsDBP2SdnrcVFlJErzszhIYqgbllWgixOCYh68JgI9sy9shEcKpI8x6fYwHgwxoUtdRgGL6dGY6Y61YerU5bPVix6OpnfkojKWMiWoz2gAt46Rp3WNX47hldqzpGiEcyP3DlXSFzc0t8rR3PsndK+/j5u3t7Gx/l/j1Ivfk94G9+LcG4llu28cMIw1v9QV7MMaYHnewl0B9MPhL1/Own06y1sBnnH/s/evFTmQAOG3Gpi0fRQRd+suIh5Xlss5zLtDieYqkgxBpu4ddo2T/hedbWPG2dTg1iIUgfYqbW9N9uzs1Rvbx6cA+lc/h3zTXvEpgP5Nu6Jf4vM8aQBds3O5mGjulDCM2KAXC2hauCuALrCmsYI1AikDzCqAPrW9FrWtFkeS9TwlTc9vXWYKHj0Vs+91f2WV7I9mW1tsnr9NEckXH618G/FkBwntXj7+CXY/+SWu37iBuL2M5dWjWDtxGt4z34XXWBKwpk+2mgDojtgDi6KPQK/ZAD/uMn0RAP2hvzeLLjeVUkyYpqucASrMaZFT5Jikynb1CaYaS0tRNktuTSQMOm3eqmUrm+kEpWu8SlSsEQs26yWPk4xPPngNDY9dbYN5vadNX1riumLJZAvRhHi8YYvHkYe43YLbXkK3to7MU1vvltjiVfBywJ/o+xRBjiJKheVHi3XQbprgck6LV/WlnTAzia8h1usKIrEAYnyQWLyRrUf7O4LDkxHK/W3NOJ0M4GcKyorxtatAGpsWjM0jSDChPa/Nd3dWUWsckU1PrdOCzwwj/s4UdHpq+L0C6ATNpAYxAkytPfSApFnvpsgdtfTxEg/OBJozLAp3tZcNYtpzE5igQpeWwxMMJ0Psjnaw193D/qiP/YxMQhZvBDtqaLVbWKh30Kl10Gw2UAsbCF165bPoYvFPxThNCbXY0wjWFBXV6bRzzyfI2YwjUzKdKAAo9u/atJChZ5oSRelIbIHkr3EcGACdQBwBeD4EQDfXR5SvNr/bMBv1SlvbPrUgF/cDXksCMiDAMUFckAhSiU072ZoyLxhLQP5XLI8E4Kgw8BdFQcw6OZpso7+7jcnt97H06f+OwV4PW/Ep3D3/3+D88xexfvo8WkdOyj2bVo6wPVU1zMKQede8plSv6WZcFfLzThiqKyC5xgh15ZzofHVw3pkHzadN/Dll92c1Ng40P8z9rlbjbKRoZiAt3PX6MEPMFpOary2HS2KGsXB3aZ3Fgl+smXneTAPGZ/NOowcedfzz89BBAoCCeVNpiJ0npnmzwMBpIXMiITV0srsIi6G8T15Fxr7KR+qpAt0ve4jG17F5+RPsXPo1eh+8pdncx85h8dzL6Bw9il5jCcOwpXNZlsEX8oODnGNG1M6q7NKi3xI31HGBOexWgS7zND8zFT1i/a956Eye4mcMozZqtRbiuIasUUNVixGGEXzOhlSUZinSfKL3aRSiW6aS0RW5tAELxAYMeYGQE6nrIPdKpIEhyTD3lDbnBL2n/LFKNqlqtU37dRPCQPA8HQN5quAKWdBcW5mpLHZmASqftl7UCkOz5CJfLYHV918BO1HHGpOLkq4TmdpmDXqSL0n3iXLclUgHguhVRXswWknSSjOVdYUgLd0nONrGaYH9CRXBDs5cfBFnn39ZctAcqpC47fGootcVQweVHUWmKWEU85pMZdS8PLdzDT8LKNp6wAJZVHK/9957uH37tpAqrMKbTRn+jCA1n3v+/HkBpHmPEwgnGLa+vi6AOccP1wMqyPl6fN7FixdVvRaG8jMq1n/2s58JwMy//f73v4+XXnoJa2tr8voE8fk7gvP8GQF7btyUEFVMFe78HPfu3cNHH30kTb7nnntO5hrmIVORyuOlWp1gO5Xospnlpk+s1XRdtes1AXR+0d2A516GPJsUGZndLEfMCj3fDJJ5ezYnkVQljgKbt7Fz+7q47DRqXIe1HojYjAg4hsi0p5OI1gus5xRA1+skawSJWtyUOo4o0Pf3e9jd3cGDdIShB7RbbZyrN3G01pCmIeIWwtYCws4iyqWj0gRgo6LB8XTzNnq/fhvl//GfcP/GDaSbG1ju72qzcXEB3vIiglYTzUGFeHsi2XcPJhPsm7zp3otn0HzlIl75zutw//y78I6vM+wNfbrWMPaCCjiS5ExWNacuIWRRGTAeSZZmluSoMp3HOTZLRh8IWYbZcTp3BgHXPrW0Z4ChAOWi1tfaVe5T3rdyz7ngKsn3YTMpZZoL1fC8pkZFrXVcMWXn2/VA6t85MMA6MhlofebQYC6tKM9lfTT3nZn+Kt6HPJjAB8JAyBFUOhrDISmYbE3sZXSQ4j2fScayjCYhZLC4eagifewPDhOrDq9zdozzHrAK9HkSAesVa+HOcTf/uyn5wOQ1zpMSWPvyS9wkxPXKgClqzWCoCVOTHvkMEq8jKhtGIASo0aKy2ZA5nzeW1MhiHaznUuYkIayWSNNMSIyShV5V6I/HaC8uYXF5WZr88vO8wIR21Pv7qHLmK3LPwRqD67POFbpvUZtQNjLn/aBn0+fsPrYuPHr8hx9KtJr+fC7Ow2g05/ZN83XLoT2TWUYPvLo8/XFK1i85UL7wsHoy6tnZ2z+Z46Z1JvVruraxCasALUcma08hAyYDuDsb+OQjKtB/iVbaFQDdXTuOIm4I4LAXr4uFO+fhI2kJn64GXJfJFH5y4dZf+Op82SdG/iUB0LkVTfMdJMkASTqG449kfuU9OR5l6O7vo9sdY9CvsLa6hnqdALgr93dRTVBgLPEbp55Zxdp6R9Z7v5yI5a6spcVxuG4Hvh+hSE+jyGIUBZ27lqYKdLpoqRX0EGUxUQW6GyB0Y52DSsazMZKHtSb3xzoWH6U6N7+Zng4L9HC+r5moFKrgBmPu0X1xOwlrsd5S3LyEur42RgVqBBmqCtsxMAy59gTIegWG3ZG4Bj27egQtcf5J4Llb2Nm6h/s37uDOB9fwrTe+i2Mvv4nh0VeUjCkONJ+R231ApGDmg8dd0DlTPx62GL2ZdUZ7NxqRI4AvAfSQ+eZqvc0PKnO5+WJDn3NokkzETlbmWqpMXQWKScQOHY1QUpLy7DPIsJc1z1q4a+9Is89lhp2q7i1EPt9r0t6R1i/zO5mDH/3gvDP9zrJaD50nAlD24VcKzBxeC+0aMg8gyF70ULyQBcvt+ja//7Lroa2ZD4Pnh0GayrxMAAAgAElEQVRcu2Z+2fv0K3++nJ5HzbWHroDprUhkHO2QywpBRALmAkIS24wb1363i93dPVmzY7dCaGyQv/Lj/pIvaK+x9K48T9Z+koFY65AwSBIAwSBeFwKD1IbwuVHmopFptEca15FGNfl3Ek6Qehpl0Ewa8HNf6o2sThJ2gV6/xE9+7uP9D+4hnWziX/+rVTx3bg0ri20EhkzNiMT0yjW89R/+A3auXUVz7Qi++1d/heaFCygbSkwfeRESo3D2qxGDRjQwzOWek4PZhZc3bCdJXBxZv/JXEVyJ1sjGEwG8uW4FjoeITm/MjzZOotxb0sKdzpLaF5sB6Gzx0b1ncVlzw7lPosqYTmwkq9KNzcvN/p21mVHQEmi1wZOzfbXO0Xa0eVPOCzsmdIIk3cXF2KObKN0iKnjS3CM4niPARK+6YSpT6MKeT+xpX8zP+iiG23hw5w5uX/kE3Z0t6b8de+4FdFZXRdSSOtzb010IqFUtJT8ziiodSKdiUo2xnW+L2CQJ2hiEK3K8XuEjyHQvuFBuyRfHVN9rIjHqZDvTPHTvS4k2m4fmn8f5U+bIqSLY1Meyn+Q15l6khFvRdUXXonEYSCwdrbEbK0dQW1pG3GjDHyRwSPJKUhRbXXH5lHj7oAGnVke52ES+Qov3WNzHGMXi+1SgF6JCp1o4cVMU4pBHUhuJ+Qkm2Qir7gJqTiArFrdkJEiwLuZ2jvuybGcfoyu35FwV/Fnsyj4+7tRFyZ6XuazTOraYg02xF7sTHqKqJqC5OK/SlUy7onI/2vWLoC0V76lfoh+MMaYdO92m2Pv0AxnXjAQLvACRuNVQ7ZzDd3zIOEtSTLoDjHsDjAcDVJMhSvZxSLA26xJ7dsQfOHbZ61zKN2W4cSxmIkaAAOmJW5d/u8UETkmBExXovvQApecw6qMkgO6UaKY3sH/rMm5evYl7OI5T51/C2QsvoHPivPY72YYKGqanoM4tokA3EVT2/ae28bIHNB3bKpuSAKbKuuk4m8XszruuTNc+cxOyNiBeIadAOMSFEOfoOlHvsDewgIlfgMYw7IIFRYlkPMag10faH6IgsYHzJMnodk9nBSTsf0SqQPfiECUV6CQJkBQiPWkfsjw8VaB/ydXsT/fpTwH0P91rjycJoFemSlFAhsghG40lqnkFurEMFptLcx1kQj3QmDHWx7PWlja95gD0R21A5jcTWi+YBuZn2A7b57t5Bi9LhRHdq+rYL1UNsuTcRWN8C+nduxi882P0rvwT9noDZKfeROfkcwKgZ2svowjq8lmDYqTG08zaNKpf2Rwam9vHDbvHtmoe0yeyVr7S7DNNLCreaZXO16R95GiiChxpPHueFKBsmjIfhsU7FY22uOJ1ERV5nqJBo2wuRC6LdQXCg8JDLVe7LJuzzPPcDYEeQ8alXasAFRfNVlogJLhDVYFXaEFLu5t4CVGtKYpOv7kgjW0ISKwZ4DykTPK7zWJtTpCojc2+ymPBavbOsz20gywkzK6N65CkDWMZLupqstWGA2T729IgL6lwKJX1KwCEYVtKgSV5Q7QTZG6P5hqNqwWE9Q6WlpbRWVtH1GiKZXqeKVgnTMUgAEFlsdP1ALqGcl1nX0OGuXhVywgVsgC/ofWY3xvCH4yFtYijqyhrNT0XIVUObFmnmBT3MRjsYaN7H+/u/Arvf/wbfHL/Bq7mD8RpICgjLPhHcOLkCby4fAHfXnoB586dx3LnKBpBBwEC1FMPMUE7ZthWNbHB5zElRizKc5BXBOQzlEmCeDAQII1yvDC3iihXmu76sDZ5ehPTWofndkIFx0Tz06ka8KRg8RCazFkOBbGPNw1rm4suSlcD5hIIzUyut1/x8ykgT6CcGzl5d4J0BiylKp2lN080j4MXgQr7NvpIhz3s37+F/Su/xuaDDcl2X2o0cObbr6Lz3PeBE38mY38QLaNXX5fP4qU9BPlAow7yPvxirApity5AqxaGBsRHiXrRh0eQBS5GtEKfaww8qrFhf2ZVBrYhf3gumwcPZaNGK0pp8HMjwcZUIFlwVagAuoRjkJFqrccM8E+FZGXAUgLoZM1Kc5DzslF0sFBmAT8jH5kWoG1CGfWjPfb55z1sI8iN2cw6MGGulzAMStSzsVjpU1Xtp2ptKJmPBBPkvcYosYW7t+9g/91fIfnZ38j4We2s4sT6aUTnzmFnaRX9lsmwZ25yxk+u9+FsE6kTxvx6cGAuVmRLn89NtwmLVmBN1xEvaiGMCaDHCJoteDVrU0ZLdlb9zGrTJrgcO5Xo800h7dLpuigP7qgKbQpXTK/yEQWubLQ4JUhCBaO0M2VX81YTtTmzUXs3gdE+QCA92wO6ewAtrBAAnUWg2QG8NkDgtxNjsFpDPagLEEgOiDhFBLE08RM23tmklY1Liai/j2o8lOgF9B8go/0Y1elgNiczzHKMcrUjI8OonjflvG2Px7i6uye2Zs++9gZe+O730WJju+QHIcDowKezrI20sL0xzQqRhj/XrwkdNmSOpwpZ7T3tdbQKG549m/VIBjVBcoLR/Pcbb7wh4DU/IxvgHNsEq2mVTkUrgWkqAv76r/8a3/3ud/Hmm2/KvU1ihoAYZYlf/OIXMg9QXU5LdV5zgto//vGP5fd8bTbr+XpUqtNynZvWjY0NsYSnqpR/++KLL6rFnwGUbTOUjTP7PALkr9Ga1/elmUblHI+XwD2Plf+16hQhWcnceZggaEfzbJuqFCdDkLCNxwOD3jxjrkZKH9wUAP36tWsyhAmaUxHBxpHNPWdbQQF0AoyFNMN5jXgP8PiE8EX3E9+XvNrtnV0hFmwNtjDMR1J3rC6cwfrKaRxbX0e5ehxBewFxLUbV4FxWwUsmaG/cR//SJYx+8jME//H/gkfwNq/gDDLUGg14588Ar1yEc+wYnNEmsrsfY/ejj1C7O0S9rzfQ5fUFDI+v4MT582j+T/8GtZeeh19fQJW02TEQlQJU0IGxC2xEJGwBUZWhlQ+keV/1J8D+WNYwiWrhXEDQPNRzI9dWmCg816xutCCxTfuH5yDTPLcEMmGhzYDY2Zx6cL6yTVfbhJ3ygcz6K+9vQcwpgG4aYcYuUhoicpyPBtBJxNdetsld5zr7FQDodi2bt2Pnz+xaYT+zVdzZ+AOxYI3MemaURfPAgYw3rl1UgTJ+ySjw7Pxgbd2t+pz3rAVbbAzUgTvHNnTMvC1EiaIQhwl+iYrBqCTn/04U7NKQVocdWhP3M6pSGT/jYVSUYjW70F6Qcy8KnkmG3s6eEDR5UcTFRK4hs/k4xjxUvsMEDCVpkMhnHA204tKbWxyVzNoisTxm1Zl6XlnXILv+iJ3xXNUiRA5WUiaD/YCCQ+tf1qBK3NAvgvoHtiRPAfTHbe0e+p1Dy1cQmGVmeYzMWZU1JXNLDAxY2yi2EA+v4trly9h555eoDbp45fXXUS6fRlHrSN2w317BwAmQTiZYyQrExiKbzUHD3fxSx/WHfrLr/xq+vyVEJGZ5sgZh7REyB9VlwtQEe9v3cPfOHalDjh8/qvck7/+S+egD2XcwRiGKQrGUbTYVmBKHIcfVCAaCTV4DUa0BTBYxGRRIxxkataOicicZsaR7Cq3ik7HWYlzHAx9xrS5kOpJaWHNzzhr7S0j89uz0mXlkHppWAqcBXlxHGsScn9bW1uXe4rFvPHiAeq0mjeNme0Ge7gYp/EAb2nnXQzXWWiVxBiicVFzkNrt7GPKYKuBE/QTqfh2ekyDGHdnv3L51DZ/c/hjf+eGf4eTzP8QofF33uyw2ParebS2gM4so/KZROxoBIhWrAckFnjZ7AZ2HZoIHoT+aXkRC9S9rCMZ9MQJFaiwl3Nn1S0g/3F9PEmRJqutsatZauvcJGU3BQyGRmv1MSbL35w7Y6QFPa/GZ+nzuj+fA/+m8/pD6dP7NPv+dH3VoQmXzSDxUwiLPk13PrIKcY4t1K9cscb4yymRef6s4t/Ow3RMeXkfnP8OBo34EkftzT+Hv4QnCuTYPu37ptw+Tt2S4WEcmaaO4aC0voVZvSqYv/2Q4HIvzEcdt5GQIuYn6I3gIMG7qGF5DIa0aK/el5WXJ+R4NVMxBcCfn+v81BNDpbsb7mBNGzQ+FFJyNFEDnTKN7XEO4NfOIRFeYDHRR0zraz5Q9uOugvdhRB58kRb/bw6Dfl0ik6cREEjEnatbVVNRyn2REL/bSz6+J9t/2liBw3iq34Vd0hIxxK3oRE7ch4Dn3AuyTxGUfi9ltebnEr2EYttUVsmTkIvtSDuqju8DmZVz76CN0792WCIGzZ84iO/Ey0FrR/qAheUrNaNwclaxMci7zn1OMJyPZV4grx3Qunif/sHegvTiBX61Ygwc351JlPzvt1qdEXBPlyN+xPuWenfML10YhoTGay8zbnst1ZST74VraQlCoCGdrpQPnyDKWVpaRLsXw47r0Fduf3Id/8w6qy1eA//wP2Ll7H+Uww4q7CJw5g+LPn0Px370I/9g60s4qRlFbiRRCkFKCVZSU8Ek45vUTdpqCum6dAgEPuedg083A/Qo7cKyGeoMusvvbqF/elDVxFOXYqU9kj95cOoJ4YUlq6oKzgYnoozsoRQUswSUOwPYkqLoiMO8UGGAPaUkhHF1DXUycBHvYx13nHrZ7OxgNhhIzyj56J17EcngEC8ECOs4iamggRYpmVkeNbjWc+wcFst4Ik/19ZHsPkI8HIi6kbI/kdO4Z2COz85+o2qffzVCC6fprI/lshJXBPSRG17zOZDSQLPTe1n3gyt9ipelj5fy30Xrz3wjxMEENw9oxI0obI8j6ch+Jy4KjPdaR20RiFPClO91polnsaXwBfWHdpuwlhCRsRI/WdU36cVNXThLtXXHm5Zhkrz5DidFwBL8eC5F7a2sTS6srWF5bQWdpGRXZ5nY5GCcY9/uCYyQjJThoX1kRJevUJvEtdKWNQtm/+XEopHFxkJN9lorIpFdv6rOnCvQ/goXyj/wQngLof+QX6Eke3u8FQBcLE/HDPKRAJ4uNJa/aWVqI4WElyqx8tlP1Q4w6U/nMg1Lz/7ZgiUyo5rnTAuIQEOTR+jfP4AYBumhgv6RyzsFicRNx71P0bt7E8N3/E+Ob72Kc5ijO/gU6py7iyPpJJCvPI/frouqkmtIC6FTIChgmXUtdhL7yBxUwZtNgAXTZXFH5bWzjqT4fmvxHFki2UR+HERp1BdAdFih2ITYsRH6eeqVW31R2J1S3kvlNAN2wINmuo00PH3thiX3BvfS6sjfNxwIBdL4+AXSXwKKxAgqXEMYNaUiErRbE8pKNDrOosjxkBrnUg3MbehFvm4XUI3PPLqoGl+K3ecgsQYKwOQLaObEQ5RiYjJAOh0j7PeS9Xc3XpJ15SWUfgQm+mzYkCaAXjm5yaVXMLDY2S/bGIbxQ7aRWjp1EY6EDP4yRF6Kr1oKXn8Nke9O1OFX3IBF8CcRcsGojsMIxQoJFjmG/j6A7QDimcsBFubaCIo4knwe1CEmVozfaw/3tD3H7zjVcu3cF7/d+jVsbN/Fgso+tpmYYI6H1dUOUmM9Ex/FccFpUlmefuYgzpy5geWkZR71FNOkvwGPNIzglix4gY20sbAMWGBMB0KskQY1Kfb52liOgp61kt9NizFxkadwakFXuN24CMmmIMMaA57kiicQUgwGvh7kvSYKQ+UAyBq0lozlPPPdwMDJZ5xZAl4KpIvNX7yuyM60VfO5G4gahzWWOIgXQW1UfxWSA/tZ97F1/D/fu3kHS76LjVXj25ZfRfv7PUZz553Ic/egI9gVAB/ysh6gYyvgIsy68YizjMXUbCqBbxqOMywKNoi/jiSD02KWq2gCz5uY/PI/Z72cWzcoEtk0SO38dBn8VtFKAl5+XQNZjAXRz7pl7PgXQcwLoutm0ALrMI8wwnpus5ufNR823h+faR5Gb7H2cegTQpZJGPU80s5zOXXMA+iTkXMON5ggFtgWY7L//NvKf/a2sJ8uNDo6vnkTj2Wexs7qO/kJHCQ6p9gPtuZuda/00j1oTdG4xcmxLBTHrg2yaDIBeujHcoCYN27hJEk1DLcqFma+bYmanC5HDsKNV7zLXBCJZwWZYy891A0wAPQEbjQ7c3BHXCgHNCZ6z2cCXzCukgxFGbEbc+Q22b36KvY07cPbvoBj0UKY5HC9C1Goj7KwgWD6FE6dOwXnmKPbOLGOptYTIrQGFArCFEyEvmf9ViD0qD5uq5XoyhJeMkU3GqPbvYTLoyWY+ZSaZwjtIqlQ23U7qIk4a0uy71+vhiskdf/7N7+Ol7/0ZmrUmKs4tdL3wHYS5I80TeUwHGEPdZwD6mNspccp2EFeB5gKba2ejFXj8tuFI0Jm26QSd+fNvfetb4g4i+aFkh3ueNCRpl8gGbq/XE5U5Afdvf/vbeOWVV6Y2mLyG1kKar8XNN9dL/owg8N/8zd8IoE6A3jY5+V4EwNno5Djl6/L1maPOY7HAvP0Mslbu7UkUDEF0NtD4mi+//LKw5fm+fB0qUjiH26apKL6tE88BddhnVxWH78P5Z87XRPbfycYN7BJAv35dLlBIYoFYSWey+Zcm9mEAnS4d0shSuz42ZDgX8XP0B0Ps7O6JJff+ZA9JNZEmzZH2GawsnZTPXa6dQNBaQFSLUNY4hgF/OELr8ke486tfYf/vfo7l//RTtDxSvzwU/QyFX2KwsoTeiROIFhdRy3eAvdt4cGsDa70Cqxkb7R7eXYyxvdzGkRPHsfrv/i06b34HzaVVYNgEykBZKWo2hJFX4V5sAPQyw0I5VPvw3hjYGz2kdhZCgazfM6KO8WWZEvHn50pL4JkfB9Pm3aF61F6nw/PVvNr58FWfv9az+drWYzML98MAumNIACTDsSElx/eEAHSeTzs3W7UL38+ObdYvBBD4X96/vKc+D0C3c8F8U5KvqYRIvTZ8PbEDnlCtZRx0TENx3h73sFWuXbN4HPzi2LXHas+/NDDNa7EZJ3m+vo8enTvYoPF9TCoHjVYLrRaJG8atgVmD41RRc14UaRIW0nhOSVwkqFTlyITEWYkLBJ2tDq+/1sVLzqMB0DVqxyYVkrSla5BG3dg6bUa2IXie0QHlUN1B0HGq7mQ8kfm9xAvNr2xPAfTPnoQf8Ru3IqjTl5imvKojheZRZk6BfqkKxEbxALXRVdy4cgVb//QWou4evvWd76A68gzy2qKMg93mMoZuIBFjK1mOSC001EnisYzsL3W4v7cnC4AebAlZq8wScdrK0gQB7chFoZRjMtgVMhv3Jp1OU6MO6OjDGK/RCBPGplWV3Ku1WhNRrGpNiafhXor7ybSJWtRGu93BZD9Gd2eEQW+EdryKhc6ykFP3N7excX9DlOxs8bIB215YQLPVVJeaJEUUxRqx0jqBIl7WuVPeQE+ZlDiWlGSoLfJ715H5iPPE6tq63Ou9fk8AdO7H+T4E/2U+wghwx0p6nDTgZXV1xCm7skfjZ3vQ3cU4SwWoXvXWELs1AdBruIO9ezdx59ZVfHLvEwHQTz3/FxiHb+h+l6pJ1ygq5/skU2cOpUarKltj7oyGW9S/Mu/xv4ZAbD+bPJfXkM5HNibOWI3L74yyjQRnOnGQmM7/kkykjoXFtB+hQICSjgQSswB69ccBiv62N4ddoy3pa54AZoFxXiNxdZtT71sC1/x+8FH7s9/2uP4Qfze/15wB6I8mKdjViyAfxyBNBdvLywKgywrnOBiOxuj3mP9HfmT6RwOg29qP13eeMME9TGdxEc1GQ2oUqTF8OiDqPfZ1U6DPA+j1IBJCsQXQZfrjntbMH7aeOQygZwQTDYBeeQ5aHQOgTwigdwXo/XwAfcbBmJ+XH5qjhTNaol1uCRjIOLkb0ctgPArFEK28L/3suOhhObsl42rsxegHbbk/KZDKsonMy/HeNWS3foMPL11CNezhSLMuTmT9I88hqy9P6ze9x23EmoKd/J7nge4KdN+Y1cp6V+rz7X3Btd7eDbr/kjnBrDkH+kdCftKxxDWQRHOx7qbjnHk9rjvcy7JW5muwh8xxGHgEdkkgzlFLWggLjTDaPbYKd/UIlo4sI1usIeFY3evj6E/ex+Yv3sb2+x/g3PVNjPYZkZljJY/gLRzB7RdX8d5fHsOr3/8+2s9/C9mxM/KZxT1SnPFc1CclQpKlCQoz8k6EeSVAnZpDQVOBrbhA4XoISge1bIL9/T0UG7voXNuTdbMfpthtpmBsWmt5BY2lVRGMVV4NeRWKW6pfUOinZHQ6nmpfmeeVjqAZsjJDVk9kPzQuEzxId3Dj7g18cOdD/PLBr6QHQvUzbd65zh1prODU0mk8e+ZZvHD0JZxaeAYZMrSyBmqlEvQxrCS3O+/3ke/eRzLsIUsnCMqJAOjsv8qK/AXrN0ueml8X+DO7ZvK/rDWkX7H3ANUHP0bLTdA+9QIab/yPCOIGiqCNbrSuDgr5GGHWM+stO6taMw3dBhJPVe+8Bra+bOa7CA2AzuhF/oUIxEyUiLonHuyBCoDNvU5ZSL2TlQX6yVjeM243MZiM8c4778ANfRw7dRLffu01cWgUQgX/tj/CqN9Xsgdd+cyei8+Q9ZQ9ZV/FEMRB3CgwAHrEwPopgE4SguxDhdijJ/wpgP6HqAC+Xu/5FED/el2vr/RonySAbr2quXgfyEDPJmIRy4aMJ6xiXR9sY+fhD6iT2WdlE84//zAgJWuPaWrNP+8wSD//d8zNDdkUcl300EAfdZlY25Mr8LY/xP3Ln2LywX9GvvGxZOS6F36EhZMXsLR6DKPFC8i8WADCiBm4XAQNsKxFDJtZn2GT9rteWQOgq3JFtU/ynmw2kO1WVRgnEwyY/zigipbKME/Y7424JgV7o97QnJZclSZkcsmmuMwlZ4xLSylWQkR/aavsIsqMd4AE5KjV8zAARgHfnwum2gPzWOp5IWxCHt3YAOiEW3OP9uexNDjCRlMs6zyqZ0MmnFD17iBnN33alNAxMQ+g+6LoNCeRIhljAVOSpSjFaC75VzweNhoxHGDY62Lc76Hs7xuwvxDAU5jtcu1Mg5UFPO2LaLNaZJjQojlNsdWnsreGzkIHq8dOosPNW7OFQliN9JhRAF1tGrUQMn0bLZD4MxaMomTkeSzFLnl/dxf+YIS4qOScFEc6yKNAgPsyDtCd9HF36zY+vPYWPr58CVduX8at/Ap64y6SoES6FqidXeKgGmkTt5M3sZIuCBjz/NkX8crFb+PcuXN4vnMOK+GiqqeTEE6h7gJ5SLt0BRoLhxljuaD/BNArFtZkqrJgFLAQhilpWLRWyWisiKSYZzFjbSVTVaILyCLPUdIGz4M0STi2jGW9FtLa4E04tky1RtCcG2L+hoWd2LVLrpKknMtAKDwqa8nyJ3tSxyHPezPfR5Uxg2gHvdsf4dbNGxjsbKKejfDsxYtYeP7PUV74rxDEMYbxEexFa/J6YTlCVI5krIQZ1eXc2FB8W0cpwL6qz3ldCY7Wudmqchm7CecFU5g9ap46PD8dBsjm/2YeTBHlvmUyPxEAnbP3wxX84c9gv38UePNZczRJF6JAR4VGngjDm8CDAugkZjD3S60aymqMotrCzu4Oxh++h/ytn0iTtB3UcWx5HZ2LF9FdP4H+wqIoO4JMM7XUwtE8bHN/2o+ZMbGnxyj3vn4nynvzjRCSdXJFSiDYjVCrK4AeN5oyVuAzgEvvH+alT/8trzbHGDYuDTMFuiRMyVOywpE8ZJ9264zRMrZyocxvbBTlCLb2Mb67ge0bN+B/+E/YvPwRtu7eQrj/QG3WeY94oWzi/dYCcGQd586fQ/DiBey+egFr6yfQ6KzACevymZIqQEq2MAXgdBchIYYAepnAyxLkVJjv3MW418VoNECWsSGl6sjUNc4y9FEbhdLQvre/h9u9vjSYX/ju9/DiG99HgwqvkpZZBLwpNCfxZTZfmzMOBCq7p+IgsQrMillX6kowD45JbTEHjJGFTMtxqroJchEQZ7ObjQ0+xE3FbCg5J9KGnSA3QWwC3M8///wUFLNNTPseVpG+s7ODGzdu4O233xZgnA0RjsOrV6/KPEsVO3PN2ShiPjrB8WPHjslzCYzwwedRTc4vvg9Bcm4Seezc3PI4qGYnaM8mGtXn/JI8szmwTy3Tv5g/75MF0CWsQ4FKITkYspuZwxUUGGB3bx88f+OsD8cv0W4vYLF5Ep3WUTlnEAC9gyAOUQkDxhEAPf7Nu7j2Dz/Fzt//DEf/7m00GVMRxij9AFUzRPfoMnaPH5Xz0xpswd+8jXs3N3BsUOFo6sIpK1xqhHjQiFBfXsKRf/8/Y+WHP8DS+glgXoHORYIuEF6FzViVmxGbZgXHfI6yP0bVVdLU/Jc2skwDa96Rw9i4PjzfH2wI67WZzQ+PWx/mG+SPKxkP17haC6vtHeMT+PhDAeha9ij5zt5f9nt7n1mQm/esBdDt+LfKLdsYks/CidIA8PNrkV1H7XPt3+pcoDEldk6xv5v/r/09X5vHJqSpOJZ7eR4wP3wtuI5Jw4huElkqzTD+O3U8AdCbDeYWGtow+3R0FBGEjaqpGYCe5alY5idlhkTA9EIdfMxwkXFoLi73UMoBo5Wp+bdRdcrI5t+ZA7V3qVShurjJb9j0KsS2WKsZPSTuAdS6VN7KgFh8H65HB8baUwD9cbflQ7+jVWyAgZzfvCSAvibgZ+6W6FfcQ7polJuIR9dw+/p1PPjFzxDsbePV118H1s6iqC/KHm2nsSgAOoHI5awQAJ2XlJa3X7QB+6UO/Ak/2Qt+A8/fUXeTfCzgOUF0DxMlcHGzV9BWfSIRGkFAK2TW4BWyMpdGMQnHVHGR+OUHbFozQoYGcT6KTAlybt5CI+6g3V7E/v0CO1t99LtD1L1FrB87KTm1GzfviLNNt7sHx62wvLSEdmcBURzj1q1bGI8n8jyJf1l6Bk5jVevHubLvswB0rjGci6TpvrIqduUk9j3Y2pSGP8FzguiixCwGAqKLS065gAGR824AACAASURBVKhqyZw0LrvISl2X7u9tY5JnqEU1rPqriL0afCdFrbqDnbs3cOfWNVzZvILX//zPcOriDzGO3hBlOFzS2eks9PBjVgPPNNsuz7VEtVTIqNInwC9EHQVb5Iv1CcEXAr/1UJrbAgCzZrF1DIFyxgFRaS7EBgIoZv/OOlka8BYcsi4q1jXDkhKekCjhCY7xw+s4v+d4tAQvfs9zxTWPa42t8+ZrXhljhwQhdk19gof+RF/6ywDouuBr3jtBGPL52yRRNhj7pcTr8WiCwYDW0QWCKhUV+h/6MU944PUUR4k8l1qfexj2aLh/4THzdwTQEwJVfwIAOs+HqJA5JzFKaE6BLnWa56LVWRDRSjVOMOj1ngiA3ix3QJEGI+buRM8fUqAXiMsBFrO7MpQojuj5TYnbqPIEeTpUguXGxxh8+kvZB7bCECeOruHYsePYb51CEi18JoCudaX2LMWJKf0SALrpQ9k+sFSVcz0QWf/M3JukCba2tmXM0YKcTi4cbwTPeZx6e2mcFF8jckn2Y3wbSU20CKMopEJ6/BiitVUhfqBVQ2/UQ+/aNZz+j3+Hez//J9y5eR3HI8ZtuKilFZb2UjD55PqRCO+/sIgf/OAHWPnRvwS++0PpuYjoy/Ssw7SUlgABdLdUW3W5f2LyTNmLnaBX91Dx93TI2tnC3u4usNnF2r2R1Ac9P8V+u0CLEV9LK2itrsva6oZNFC4FTzncQl1NSO532GhUc1QB0NmTnWRjlG0HbuBgb9zFr++/h3d+8y5+/emv8euNX2Gh00EtqMHLHTmfcVXD+sJxvPjCC/jhi3+J75x9A27ooVO2UefBkyTAWNJxhmo0Qr63gUlvH+PREF4+FNNC7hmSQ04hj5u7DgPolgRsSVf8L+8t2Vt1t5Bf+jH8yR7ClTMIX/nv0Vlehds8gn1f+51ekUifk/WB+CmWqfxcFeg1+Td7QDaWpFnsI6gI+bvIvOZDADrHkCW+6YrOuJZKyAdJRhJkR/Y43dEQnc6CWPhv7u3i5z//OcZpIrENL7z4Io6tHkOz3mCGKfLRCOPhSJ2AGONBcp6pAxmVKHGMJuLrKYD+h175vnnv/xRA/+Zd0y/8iX6fADqBY5nQD1m4W3BMvFPmHrMm4hx4M7VtPwh82Od+Hogz35g8/Fy7ESGAHhmL46FTw8ipS1FR736E9O5vcOXSJaRX/gFe9zZqzTai5/8ZFo6fR2tpBYPWGaRUHhYE95Jpk4siY32onfkTeZjdugUZpoUTCxE2IcpSmIb9wUAKTlu481jajaYA6GwOMnNUGOAEHY0tkjTZJEAcAnilrm6enZIqQgXQyeCjIl2KLpeNfbWM9tg4tKwzbgJMPvrAK5A5yhweM2eGuTFhiLBek8YE86zcyGSxcJM0r7QzJ1HyzM2On3ncUyjBKG7kV7QAlFxXZhapwpngL0Hz3v4eRv0e3PFQmhKitc3VFpxIXiVBwcILmLLsJnmKcZJIEbLdY8MxQL3RwMrR49IAWWARGdYoN1K7JS8Q0EgKV7FGNp0VY91ERwKqosVaME8x7HfFupfXoBZGArJki3XkkSu5PWOvxM3t23j/2nv4+Qd/hw8vX8KdB7eRN6jQzeHVA9SPaVavU7pIx8zhTFEOCzhDzds6v3gar558SdSSP3rmezjTPinNUncUwC18ONzQhbQ44rgh+1Mz5pCliIcD+S/PocdcdNpMEUgznVkWSJb9Nw/0+saNQNRUyUSsqYThKpZXRm0gaiZ9sNgWlSMZhcaSKKscTMz1DhwaMOmcwdwp1zRy6e5jbeBKAdB1gx37fC11w6iluwpsj/sYPbiOa1c+xe69WwgGmwKIdS7+AP5L/y3ihQWM4iPoekfkfSKHDPZEM4zLMQKjfMjc2ADoMnCkcelUBWr5kO8uKu6U4OojyDzTmeF3sNQTb4snpECnoZa1iJJPd4hB+lmA+eG59lHPS1xPs9kB1JhLSQAdDkIBvQyATit62fSNkGNLmovppx+i/NX/J3ZwtcrD0YUVHH3xRQxPnMaws6j2U2T5TrNFZ+CW3tAW8Ho8gH74etnPMKb9OdTmLGq2hTTDuVPue5/AOXPrCPwTjHaRG+XOwXmf85VdGHRekvM7SeAmieTmTnxaeOkxhlQI5alYe3fefhfj997HvQ8+xKlffADn9n0k4xEWmMLuUU3LFC1HCDdDpNgLctmclK+8gt6//Bc49sILqF+4AKxpo5ejNHUDBUAJ0hJAp4W7yzypXFRt4fYGJt0uRr0enAEnPrXWGwe8NqXYv3cHpQDH270eupmqqV947Tt47pVvox7XRXFJMpG42puUPDmAeQU6UXUSJsTKyzZOHc2KlvlImfm2kWgbi1zbCM4yd5zrGz8vwWzND9aHqNXyXBqSBNaprmZzg/Mtn0vlN1+br8WHOLKYhg7ne/4dM80JuvNvCdATGCfo/Y//+I/yd8xCZ+46QXxmsf/qV79SAl67rU39LJMGGS3dmZlORxCuPVSgE5Tn31ClzefYTHbmr589e1YAdVElGCcPfob5z3dwfB387okC6BLfodl5JM1R8S3EBrFLUNUvAfT9bk+aC04+QTP2ZXw046Oox4uqzl89JYQPn64T4D3gAuMJ8Pa7uP03f4v9v/8pOu9ekozDqtNCefE0Vl54AXjjIkbfPiNjo375Kty338Xd3/wGi7cmWNopgMkEt+MIu6wFogDe//pXWPnR97F+8jQQrAAeiXqchdR+PvMq9Bk7S1vAIkc9G8i4yQYTZIOx1INW1cyzrGQwJWfMCBfqPjFvParXYAZRPDxHzq7ZowHwORLOF1wvLMhr3/ePAUC395RdSwSInbuneR6tnSnPiKh54nhKIJlvDNlzaJtHUnOahh//1trj8t/2mlnlOK+bBcjniSn29e1r2u+lgR1Fchz2vpsH2O36KFeRRhrGtn1I4JvH5QcogxD1RlMa5BJaw+FAi0rK56wDytSmk85dhbAuCQryS+qtJBGwaZ5MZEkcQkYmeCX/NUCTtXPnMdghZEDzaTPfEBBYrzpcQw65tMwK14MRA+UjM2UfBcPZsf1EN0CPmwJ/x989meNmwJQPQ0gra8jLVc2ydmkZqo3zRrGNeHwD927fxt2f/wO87QdSu3vr51DUOzLGt+IWRqw9ygqLGY1c6EhEVfHXE0D3w8vwvH0tD8QBhG4UEyDfEyK665YIAlqq01mCDf2RGbME09igzwQoIAgjES90UqK5Q56jHp6A5yxopnSxgDhsI47r2Ljex952H+Nhgv+fvTf9sey67sV+Z75zDbfmnqp6bpLNsSlREiVTgyXZkvw8xc9GHDwgDhIgeR/iGAGC/AcJ8iFfnr+8IMN7QPDwZBn2iyxbkiWK4iDOZLNJNnvu6uquebjzcMbgt/bZVacui2K3rJZIuosoVLH63nPPsPfaa6/fsMwwjwOzh6Xf7sr1eXG16fU6qAwVhewlbhL9vuSjXOcIoEusGjkAu6wK0LcFoEtuy2txMTJaFTIe+zaTKEogQ9SoZWVtG4vzj1KJFzCMnEESDtCNGwKgcy7PLy9JsZkKu/2l/Si5xRRAv4W1G1exsHAN1zfm8djnPov9J59EL08AnWx3EjjUsbPrUsqkUc8ha28upF1FXAplrKk8lft+UZq77o5jjmPDzKuYIsA5W76FoQLM6U7G3ub8fyrQCRoK8T4F4fV+IyWvpjZQO8uooO2qNvFx+hoE0PWax3WP33wGfC7M8bhW6DVSX6N+v16j9HPT+YcmpH2c7omMscwJKzrj9kza81IMS7VsIVnGJ4BeqQiAbnIvZpro9Xx0Wh2Z6x8lAF3nDdpZgNcgc79WkxyDz5zruLju2Ca6iSKqfdIV6Nu5IHugpw6YdO7WCnTa2ZeHdgB0KtApCFKgWRqk9rRwv30FOgUd+aTJTtNg1XDVmUVAJ484QlFqOgR1uyjHGyr+GjbqpspPCX4afeVw1p0/h9W3n5c96b6ZQ5g7chyjY2PYYpsPS7UGlVMeUKCrnF3FQirQfV/FAzW3dRj9AAU6a7OpAn0vqZbkjGlrDY437mO5b+50O/BTsirJ2iRw6zxXHE/ohCNOgeq81vN5NFNiemXfIVTGJmTuFT0H6ws3sPTsS5j9X74DXJ7HptvH5RM2xvZNYSx2ULmyIc4tBIeLVeXiVvr9P4T9r/4MIMk87yD2UvIE701qr02LdulGnsQiRu+GPXT9Hsy8J+t80G6jfv4iNtfXYW+1cWhLzammHaAxBKnRFAmgT83I3tMtjyB2C7IGsXm6QRW7ayLuq7qi6bJ+G6HTb6PVbSOqGGIDfnN9Ed955bt4+bVXcHX5Ehq5dSG9z0zOwDM8nD17FmsL6zA6ppDnv/7Z38LXnvi6ahtnjqPI/mTMFfpsVxgjYT11axXtrQ20GnXAZ0sCJUALd8CDDw3lHwSg6z2RkHFS54GgvQX/7e+it3ELYb4KHPkiDh4+ikJ1H2rWhBprkQ8raCsCF7OZtP1s1yxI73UZuxmHo2JUlxjLvCe0iuKGSfGSkBHSs1cxPSXmbrffUIIJrnck//WiQO5brdPCjaVbuHDhApqdNlp8vvU6vvmlr+LIwTm1MkSxPD/WkFlTYv953dJPCybEAeeeAv1Dx8+9F9z5HbgHoN/5PfvEvOOuAujsrcii96ACfQ8AXW6otlTLAKUqwdBSi1RCkRZ2sgWzDwJ1Btm52YJd9iFmGaEE0Gnhzr/1rBL6Tln1Ylk7i87Vl3Hu7FkYC6+i5K+hyr7XJ59CcXIW+cooavn96BOmjULkDF/Acu779CKo3Mzu0k5PFqnU4ja9RwIu0A6ICu4wVMlEqyUgDO8fk3cujiOVIQHQJVkPuLFVhTpto2NaBhJb2QwRyO5zYRSVLfv0KqDciS2x2ZXnTba/SzUmi+g7/YSVzZA6TmCJMboA6K2IfdQU09F0FZCuAXTpK8reJLqoqKU0KUv9wwB0WhhykSeETceDmBv2XhdBfUOs0v1uB26gLPSoCDXYGFhy7WgbQN+W0bOPfBiIkp+Mt05UEOtjfpWGqxit0sZoDG5pSBT03Nyx93QYqgKDKZYxOwC6JGnC7FNJabvVQG1zXQAd2uqPDg0LEBSOFMUCj8dYM+p48+JbePbFZ/DmtZextrWCXthBUOwgX8phaHIEE8dmlB1OL8Tq0qYkq52NFtBSdoZVVHCotE+KcN84/WXcP3UCOTcHo+3AikhmsOE7hKUVE9bis+fWNgjgdZqiRGfSZ/g9VUCh5TOZmxwHBLyZ+FFVkCo+eZ0E0DWRgn1+tAIdcu2hXD8LKvxdkq505uuES+YoN8u2q8gf0sEoVCSNJBQAXcA15nmapWoXRIHO4kzepb0wC8sxvO4aaC1mRH1Emzdx+eIFrC5chbG1KIl1+din4T30O6hMTqKXn8AWhiUe5MxAQHQWfPICpivAXwPoGtPgT6qF82zjkISI2bvdySvd8QDwsRewnI1newEpcm8ycfJuAujKd2JQcbkTPbMxdrAotFdczr7eF2IMATeI2pnm++wd6xBAZ9w0DPQIOsiU6SIy1iWGRVcvCIBOMNPqR5gsjeLggw+id/go2qNj8nwc5N8HoOsxlW5Bla/JIMM3q0AfWOn1a6lAD5O0D2G+CDdfkM2ZlS/DYvsJy0YsaicFIIYSuwbs+0XXnx3nKVisAXTLQt8xETgqptNlodXYkg3v0PM/Q+P1N3Dj/Hv49I0tjLZU4dMjEOi4qmk6i5v9HjpBF2toS3zbOHAA848+gpOnT2PmzBkUTxyHWSyib+eEFCWgJ+c9Y3wQwjXYk56tLSLka5vS7qLbaCBp1BCy0BeHaIkCPUKnG2J9S/VslC1UIS+q6UPHT2HfkWOKoGQQBmdOQNs+vVr9YgC6VjnpecB4TCU57w+LUIx/7IGunxkLUlrdwwIlvxgX5+fnZT0kmE0wXINv+n3SfoIbNBYPCgVRiRN052ccPXpUwHKOyVdffVWOQ7CbQDzfz9dSgc6YQrePvRTojMe8BhbiuTnkMYTo1mwKGYHvJ6mHx2R/dQ3+CcHto6JATwF0FZeoMFNFdAILXLMUca+NeqMp48NOAgwVPbl3RW8SjqWICvbkIVjlIbFrQ9RVAHqnC7z6Oq5+/weo/fQ57Lt4HaHfRb/oIZzbj30PPADv848gfPJ+GATh37uI4IWXcO2nP8XwlU2MbvjCTF8fGkXDy8NnW5i/+FcCoM8cnENiV2GYXFPIkssA6CTYpwB6PgXQw04fUVv1q9VgrCJ0cK1TY0QXKxSBIOXZZ3rL78SewfYSaak4oygbJD3osc6fugCbXQd2AR9p7NJ/27aI/Agp0LPrQ/beaRIL55XOUVnE004SewHoOofP3n9dLMoWlrLgurIl33lGgxs7/psqZqo+tbKuOKpAIxaMugCk85UMuUzsIKVQZKDDz6HtOYH9XB65QhH5HAeYJYpL9uk0A2W1yCKe6tOhXJBSyY20y5B+4yyA0tqYuVV6TsyzxK4wtVMXED3teyijKiUmqr+rq9wuZOmL1usgwXMpwqYjVffLJKk4s1ZujzW6ar1vS3MPQB8cSx/0/wYCWGgrd6+kgCAcU4pEK0bbUOtUMV5HvncDq0tLWHjuGWBlUchb3oETSEqjMi5XvRK6DgudBkb8BM7HHEC3nAswzS01Vg3uMwiy+gj7GwKmJ4kP2+4qdZTFDFXlQLEAD6pVlFjSpkRc5mJi8xyGyNn74Nojaq0PK0DsIgpj3Ly8haBHZ08P/SZQrY7Lfmn11qKsW+L+4xjSToU9igmiMwcl4M1JwHzHqx6CXbpdBbpyiuOX63oYGhqW/flWrYat2pbkDQTQi6WyPGPbiWA5ah/vxWV4SUnteeweYrGajXDl5gJa3Q5yXg5HqodRyVUEQM/Ft7By/RIWFq7iVmMJj37mCcyc+NwuAD1IW1Kpe6737VmjYEUEl7hK1bmOBwbb/pDwzHXfkbYtsv6zfQtjGttN2IYiSgehFLx9koAENE8dLNIiu3yu9LxVhCfu2STWSOlAiTAkLmcK8R9HAJ33WOdy2u0ou1/WqkHeRw0I7LV3zP4ta9UrrdLuQL14u/Hqbr/uFwHQhdwYRuLcxbw/XyzDFht3oN8P0G13Zc5QPZtjs+Nf85es4RnHHOYUHANaga5zHk3WuwegDwDotHAfGUXMfUWtrvYUplJJC8vnVwyg90wHDUu1QSSwbgV12WtuXXgFG+dflL3i3OwxzB4+hlylgi1jSHpI6xxqJ5dX+abK71VORwCdYhP9938KgC45ckrY4u8kmpMMzvOjGp2tTzj2uL4RwOS45J5X5hTB5zhGzlf7HALorZScXp09KgA6yT45x8T1d9/Fpb//ER77P56BN7+EdjHB+ucmUKoOodyNUbiwInv1ThAisF3luPC7v4/cn/03yJfLMMs5oMD+1KzCKsW85PUk2abrjm/H0P232XKq2Wtha20Fq6+fQ31zC16jh6MtBcJ3cglaw4Yi4g6Pojg2ifGJCbFyd8ojyt1DWleqNnvsfy65O7eDDmNLH10S+PIx2lEH78yfx7/7wX/ElWtXsNZeQbu4KaS6cqGMvJWXnMDsm6jYwxJpHj/+KXz907+Fx08/jhFnBF7iyXnlAxs2P5Mk2a01dDbX0dzcQNKtSUcx07TuCEDPunjxc7NxRu9Zt/eOvQasKz/G1q3L2AwcNCbO4MR9D2B03xE03WlVW4j6MPotRQyRgpKqd94OgB5YrL2q1pLbAHoGSJdzS8nkItBJRX50nrDyntRK5pduYWFZ5V5T+2bgBwHefPNN3Dd7DNNjE8oNzPWUAyf33hEFijttXuQeiGBPxdt7CvRf88L3Cfz4ewD6J/Ch3u4lfbwA9Iy1rg6IWbvMdNOXBcP1IqLvRxZA3yksKhBFJ7Q2lcqirE0QOkWEbklt4m69htrFnwm7zF0/j1Gzg30HZuEefxL58QOw82VsuVPoU2VHAN2MUgCdm01tV6nslu/W13Yn+e3+N+zDTXCa2GcoCxH7q7E4T7Y3LdxLpbIAteyBzj6n7DkmfciYTLEYziKDbSIkiJ4uRkEKCBH+pVUWVcKO5cA1XGWf7BbgpAzg7Z7CBpXwKYAu/fnIOYtVvzqyGlMb04QbcW4aaTHvFmA7BNBt1U9Y7ey3NVzK6k2rFFWvR/WlNthiYUjltKzPBowgQLfDnikN+LUN+L2uWB57USBqHYKetHBXR1AKdHkfC/lpX3Tat3dSAD1xR+CHBjrdLhyvgKHhEVTHx1EaGRdbZ5uEBMNR9q+0R867iGlhn/b6lvHIzwmUbd/G+irWV1ewubWJ0ZExTE/vE9ZiWHaQeFTSR7gS3cCzrz+PH/zoB3hv/TwC+LBdCz2jCdezUR4qozozJkkpx93mZg0ry8vKxiyMxeKm1PUwaYwKaPR7j/02Hjv0MEZKw3C6edixqwB0qoMF9KOqQD036XveaSDp9RATPO8razSyQQNH9S1yTBtu2gNXirrpRlFZ+avkhsV82TQI4MC5xzEXIQxU4UvUfOl7VQsB1VKAhV2DQL8A6LECsAVAj4T8IIXu1C5figdWTv5fAHTPgU0yBxX/nQ22vwFV7Gis4vKli1idv4Rk9api/M89guLD30T14EGExSnUQVVzDM+O5T1kBOfNCK7cl0RsvpgsKjtUpczgc81HHd4JYWKGDi3cd772KtxnAWitrB1UuKkpsANoy//zLKjquAsW7lRPq3HwfhA9G2sHizV8fdZ2UP979nr6hi3kAlGg05pTKBtKgc7eaATQu5ZSoCdGD4m1JVZjyfVLwBuK2Z20upjIlXGU6uHjJ9GZmJTinGkwbiuWbFb1uTv27snRzj6lPUM1NWORkfa8dzzYHnts5uEUh2Dni7Comud5M+YJEUDZumsymLqXqW27WqSktYeQknxlm87XBq6DKO0hbfY7qN1awKXXX8PoT59G++xZLF6/gfuaEUa4vLgu/MqI6ntOe2EqqesNBM0tJK1N+by1oVFcnTmCU/fdh+kvPonCE4/CnJxEmC8hsh05j8hSna5YkIpNX5w4OMyHmg2ErRZ6jSbMjS34nS7aUR9bVij9q9q9AJt1X8B0O5dDcXgYwyPDmNx3AGNTMyqmW+xjruYJiRLbuIsQXhRgJKBjSjxTfiXqrlmaHJau1bpYmAW6WRCg1Sp7lHPdYl9zDXbx+TC2kG1P4FwD6lSlE3QnOM1vFgu0jTQLWjwWAWBuIllYoFKcADpfQwCYKjEC8gS6NXBPFTrjCN9Lm/jjx4/LuWiwXOcbYs+X9iTj8fkenif/zvWAG/HnnntO/j43NyfH4Hnr88uqoD8spxgEY7Ovz8Yi/fud9ECnClBankhhmwpgRyl0SR4hMUzyjpZ8855aToyh4SIOHDgAzx2DiRyiKEZuiuCDUqBzvDN3EQD9lbO4/HffQ+2Z53B0nm0K+mjlLNQmhjBBpcRvPALja59Cef9+2FevovPc87jy4x9j9N0VVFd6QtqojYyh4Xrost3In/8pxr/yJA4cOQbfGpa5yvFl00GH64WZoOepHsJ2HMD1O6KYC3s+op6/3TZAFyOU+lytddkitiIMpv1hNRA5oEDPxtUdAtZOPpp9TgKw7lKtqMJSNr/d63cVYlKL848wgK5BA85T6dNHoMhTxRQh4KSgdRYsz+bx+tqzJBidg0jOlVoL79yjD5s1O/+uiBJpm4LMcTSYr+eNfkaiAU+JfNSN8u4TQLeLJeTy7F3Mdg7sf0xQMIAVpO4FqeuO2FgyXxEpuXjv78g40pxIbL8JSNEBIc2bmCsp4D/NCxjTg/42mKJXIW3RLut0BvhPGJ+3FfDpMcSQKe3TKUmMsgcXRy3B+jNjcHC9HcTS34+23/5D+Lmv/Hmg/S/jI+4W8ZkeP20hVsdxDoE/nALoCboWVdQxCvEmCv1b2Fxfw/yzP0F464asVcWDx2FWRkV9ueIW0bM9cWsaonmHVgWn6+kv4w78Ko9hWNdgGHVV0DaZz3EGRQj8VfR6bYQhyTVNuC7BWj57pUCXvQTBdsZkScS5h6V+SinQua8wohk4VlXWYwQkGgPtdheL1xpwrQKGyiOorXfFBp3zub5JK3lTwPpczlZkSfbVTBIBAqiMYnGXcao8dRiFkZmdWZAOm70t3NO4kCpNi6WKkOiYRzRaTVHmEUCnYwUBGXLSHTdGvdGAGxbgJXlVGPYIJii73/mlRbR7PeRyecyNHEDFK8FEH150C4tXLmBh4TrWelt4+IlPY/r4E+jkHhHVFhPugC2pJNdXu4rt2JrJolPjChlz/F0K8zYt8hVwTpcNAumsA2i5pCY1yF6RhESfqkqlGtP9UVlDEIIznxVt3LndE6t+5TwkLfwi7hnT/fMugP/jp0DnLWVuyucnCnySotI1Kgt2ZGtT8lSysXo7p1AP6J8jgE4Ldw2gsyEc5yYBdJetqwD4/QC9Tk9qXlRHFuy71ELxDoLjYC6u83nOcZ6nHhvM9aWvtkV6kBof/3wU6Kz7KQB0sAd6Ke2BHrU72wC6Yykhj+ylCaTpNhEkJ6YxRK/gWWeQ97mEqGQZLtqqdgMbdWsKoeHC4locsqZDkNVHLlHPKrAcdJ2ccjdL2vDCLayvrGD1/CtoXjsn68KBuVOYOnAEVi6HOgoitNL1EZXPpmR6xbmUdUzGNQH0MLhtAF2RH3mGSrSz6ytt78laKz+v0Wji7bffljWHn6FfzdohAWapFZZLGB4ekXpiMQZcXxFz1ot5tOkUZhjYf/Co2H97rIHYJi6+/jrO/8338OR/eAWlxXW0hy0sf/MQqof2oRKYcN+9ieUbN9Bbq8Frh/BYK/6DP0Ty3/53GB4dhTVUQFJInQeV5EryTYstV7gG8BGZkWpPyjYN3TaWVhfFKn7j3HvotFoodCPM+STX2YiKFnoVS7W0K1XgDo/Kvr08PoXC2BRccY8xqRNAHESytquaWgzf7iEyWGmv8AAAIABJREFUOA4SdJwQm/0aXr30Bv7t3/47abPSN9swxnwhHIxVqvCQw6tvvAq/2ceQrdyBTsycwhcf/jJ+8wu/iYncOHJJTtxEi6ED7jxln1hbR3t9DY31NYSdLdFsCTAsrZ1u70uvIUJeS4m/WaFhljxsBG0UVl7B2vx53NzsYzk3h/tOP4yp2ZPwSwflXomrZ68tNXhRoKe13J6Zh2/sKNB1IScfqRjLKkBoeuIuuZ0IZcbiNpFDjzgSRpj/0tmzwDauedTrNWw06livbWF9Yx1zR44gimO8/PLLOLFvFtPVCRmbtHIX9wnWhfxA8gPB41PyHe8eW7jeA9Bvbwzde9Wd3YF7APqd3a9P1Ks/XgD6bgV6FmzKFnBU/rNTtMw+sEHgSf9b9vV2FMCRXoNsxpuDQeCLavRrL2P1/M8k4ci3FzFRAGYPH4V7+FPwRqZheAXUrFH0Ii56IXKWUpvzvbSU05sfnTTdnYGU2WymH6AXUiZjBBhYmGeSzsIbAXOCAgTQ87mcKlAyQUl7mjGJkMXYdtCmClwKglzvU5akbSNKi5sEi03XU2p9O4+cpSyrZROdKmqSFISXRU4a/CqbQT/pSx8aVaRUxxZQ3skpJhzPK+2Brp61VtqnCp0U8N5BZFLrdY6DgAUqBdaEvS4atRpqmxvw61uIw0AphamEl37cTJdVIVMAYwGP2cON90AxXPuhj05PKdDdyjj6YaKsgWMDxWIJ1bFxjEzOCJheYJ9L21MAOhJ4edXXSoQRTJSF+RiKCn7x1i0s3lrA2uqKADbTBw7j0OETokKI8iEiK0Q/8fFG5y388KV/xD/86Ae47i/BKrrI53NirUxVKBNMLzGUBZhrwk+VCT03QjenFPjlVg4T8YgoG//g0W/hc0c/jZnRGZSCIbhQClqfYAItz8kdkGRSWd+b7TriThthtw2/11AbHDOGTxcly0LOsJFLlFXQ7o2iAsb0XNU/SVwQvX+q4tNqKim2pCp2TeiQDq60GE0BdAFcpQCcASNlnKTjw7A5nFMFurJwT0iW6NTg2SbY7hmdLVy/dhXr199DvPC2HM/bdwqlB38T00ePwhzej7Y5KtfiOJa0tSbolbOBVByMQEaNAku1ZyYBUTfpy5hiQZoApVZvZOd+9h4NFuH5ug8D0DUMqUgGdFuwpJBlEsR1PUUOYgEqbamgqvrpZi1UVvyqF6QvJAQ+Q7FSZ9LJ2JVauA8+t71i52Cs3SvW7QbQXbG+53RzjQ4sg0QIA3mfZBbIZ3dNtZECwVy3KfMuWbgM8+0XBcgMNmoYtxycpDr31P3wp6dVywJrGDCVraZeE3af366noDYx6oWqXLetctnZ2Op30J6dtvy8ltCwxXFDLIbLI3ALZThUFzqMf6poS42ZAME6dglxhn9JiVWZZ0LWrx32UjA7h4R9tRj/NtfROP8urv/4x5h+7gcwLr2Hrc0GW1fK/Azyeazsn8Xw9AyGSiWYvo/VlRVYS0s4urhEfB0Ns4xlcxoHZ2dR+OYXgK9/DubhwzCGRxB7nsSGnmEhSC3gmk6A0EpgJyYmWm1ErTaCRgu5pRr8Vgf1qI8lj9bCEfphjGaQSLwuFoqy6eY94UaVa4xyEmGvTc4TBU5ug4EZi/ttmkH6OBQRSsqnOwXdlJE+OAalrcb6uoDcXOtok04CkhTKAfkbSRe0SafanAVqjv0f/OAHQiY6c+YMxsbG5H7z73w9leVcM8V+bXxc7MT4rcFz3auQwDwV43QP+fznPy/HYSGcADrVgk888cT2OGRs47ny+Dxfgv68R/v375dzInDI+8VxzN7oPA4Lg1S387gsyPD8+FOrkz4sn7i7ADoVaBqk5Zqh3Bn4jFlo53VSfa4BdHPIRmmiIvfQckbAchVjfXHiIArlYeQcF267K+s22rRwfw9X/uY/ofnjZ3Di5hZoBlu3gav5SPUafPI07D94CgefeAL55VvovPiCKNDHX1vG+I2urGP1cgV100QzidD8H/4EE7/1FGbvux91q4zIcqRFQNG3pC2N9HSzYgVgxiGsflcckrTdbDZfVPFMeWTsIhml69rtAuhZD9rBorl+tncCoOv37ADMHw0AXefBWnGezdc1gK7nHkF0Fu5EAZGq/rOv18cazP+zhcnseqMVf/r+kkCq8+O91onBOZMlhGVfn/0MyV3ppJTGUJnrYMsPVdRhWxgvl0/BE8hc77e7QF/lMmxd46a206ZtwSR5kxbUQuJMS8C7qr7MoxUZkQp0FplEoZ7mX8yrhHRGglb6NxmnGpfP9DPn9VGly2PIkiu5lcqlZL3SRbAUpOfxeErbucFelrtZ1Yl6YB8Wqn7Bf7/9QuMv9gF357wTOrwkjPcWEHsIO6plWGgDXVvtifJxDYVwRdYBAui9+avifjI8e0SKwXzey3YRPceDazso9KnWUtbgkkjdnVP/xW7jbb4rxioStGXcOhbbZqhpEMbLAqD7fhOmuS4AumVFiJOGHJlgrVbvkQSvROiK6C3uDnQRa04B0ZgQ06JeDv1OhFarjfUlH+XiCMaqE1hfqgvhmHPK73dkPzU0VMboSCVtSdLAVm1TjmG7Lvp+IIS36r7DGJueVWu9mjjqvNLf1ShVWY6AHOke2/Ny0gpsc3ML9UZdSNnMBdhblfFC3C88Q8hn3L97kQsPKr83cyZiQ7WeWa3Rzj0WQvyUN4S85cJM+nDCRdy4/B4WFm6gHvt46FOPY+ro42jnHlB9ltlOzdijlzjbj+nUOAUzVAxWCjm+l4RNh7lI6n6kuDXpPoMAsd9Hr9tULmPpt9RXUsKdkBPS+C5gYkDXI7X31rFqkKikLd55K+lk93H80gC63vPqtUPar6UAiALRFKl/m5y1B5EuuxbyvRo4+bjdlztRoOu5RJImHRESkyCZh1yhhNzQiFx66IfodfsSO6lALwjZ5tf/lc1F9O+aUCv7cdMUMi9/Elzqm5/8Huh6fDNGsN6me6DvBtBVD/ThkVGE7bYA6J12R8BeiRWyrVZEVmkX8YsA6AoCFNK5+q0oBCzWCr3IV2Ci1AfVaI1JpnIdib/5eAsFfxlXLlzA6ntvIli/KXboowfuR3HskJxXEw4oQvogAF2OGSsHRwLbJEjqvcWHKdBZ52G9Sc9/RabcSQD4/yJdigmgN6SezZ+KEKX+zjVN74NL5bLs4WnPXkhseIE61nrZQyunanEnpw+jOjwGi23sTBOXXn0Vl77z/+Ez33kNldUtNCccnPuXh3H0s49jOl8Bzl3DW888A/Od6zi21IfjFFD/4z/G1l/89+pzh0sIC2m9jI9TYjzg9QPYzDktCy7rtWz9FEfYWlrApQvv4eqFC+jfWpRcuBAbmIptRTgvekBJtV4Cz7FYkmssTUyjNLMfxdFRaVsk5Kx+AMNTnx2z9RhaMCgOch1x21vrbeKli6/i33zn/0S9WYddAEZnc/jSl76EE7Mn4PRt/OX/9Ze4fP4yHF+14DhUPYxPnXoCX/3qV3GocBAVs4wwCTEUcg1nbRtAYxPN9TXUVldAe3WOMboqWKkby+1ELA2gZ4n12TqsHkOylsQ9DPcuYu3aeVxf3MTVXhkn73sA+4/cD2f8uNpXc6ykbn2KUKf2An3DE9HQYI7jRR1xShTQWuqGu8WCqhapVOFyf7dzo0Sesex/chSfmFKnKQ0PSW2Jre1Gx6oihqOr32fvfxSz0/vl2ea93LYCnURkIeVlyGS8tzyjewD67Yyge6+50ztwD0C/0zv2CXr93QXQyQZM+1jRouTn9ECXWyrA4l6KmjTKyp5T/f5Bi4L+t8HX6M3FXj91kUz/tOMQbtrrI7E9xKZKjJoXX8Dq+RcksI/GW9g/7GLuyDGYBx6BVZlA4uSwZY4oAJ2WtxkAnYx4/dmDxb5f5nBSHWJ2FqhsAVAXJTWAHlPx5XkCDAyXK/C4adMm8CnLm89DwBvLRoMbfim8KXCbVm1EZZJ8XjH7uJDRQpX2lixHJ6pP+jaIvoMtqksmssnP4X+040ltzGl3rjbsBmwqw1iMFFtLdW13AqBrNioTKjI5O/U6tjY2UNtYR8Q+vkkM2wBy7Icdst8v+6hoJZDqNySfnwHQ/ShEz1d9ygig94JYVI29fgiHPctpuz4xLf3Qh0eryBXJhFZwmSlWXbpwoMa63+uIwuHqlStYvHUTtdqmfObBwydx9MR9wmzs2V300EMrauGVrTfw9Cs/wdPPPYOb8RpCOxEiRM51cGRuDkcOHMLc+LQwHJfWl3Dh+gVRXG6GLbTdAInvY6hbwHg8Ks/+Dx75Jr5w8nOY2zeHSjgCD0yCLfQoK6clu60AOqmf8h6164haTfTbTfTYR4dqAqqyMwB6PmXXavWnjCFRKKpN4M6X/l0lONqiVBe4pdiS2pMKoB6RYKHmP1XntG6XZMmgSkUXyriRUj14o4QFYQVC52gxz0QqDGD36nAtQ76Nfg0ri4vYvHERvSuvK4C2Ogfv1FM4fuoU3Mkj6Oan5TNth2oWQwoarknNudpAEUCn0l1NPt4tbuR2A+ghwcM9eqB/1AF0WqxrBXo2fg7G2L0AumzCvtfrfWGpsnNRAscgs1uRXQqiQE/E+rxnpcp904eZa0sstpbnkbv4Ot4+dw7tpRWUg1jIIPbpB5EcPKRIA1SWGrTJTR/LABt7Vx1fHl1autkFoCswXV33zqjVALpscAmOp4ChUxpBrlhGjpu2XAkGe5IaJny6ErwPQOfnpfNBio0q8beSAE7sC2AX2XkktnJcMNdXsfbmGzj73e9i9tVnUF68gTCIYJL1TpVCqYKF8YOwyhU4pgm/0cD62hryG5t4sNaQ1mJNq4wVcxrVsTE4X/sszG9+AeX77oNVrSL2cjLXeiSdSHy3UDf68I0YdmJgrNUSAN2vN5FfriPs9NBCiNWC2pCzvULiFtU8sR2xEOV5C0FrdFSKzAo8V31IJa5qG+TbANAJBujxlC0K6Fihi4YEa2nzJcXsalXGBdtgMH4Q4L5x44Yow2nvTnIS4/hrr722fa4EdQnacZzR3p3kKJ4/AXcq1QmQ8zOpAKRtmyhE6KLS6cixyZAmGM/rZixh71T+P9XjPKZsElMLaJ4Tz4UbRP4bC+bsda4VKVyrSRLh+VCtTdBEq9jFIUbWxttztLmrALpNS/O0PYVwI5TFOcc8CzMs+BNA5zev0xvLozI1LMUSw6qQWib3tDh+EMWhERRzeXjdvmA/6PrA1WWs/d3fo/v9H2HsrUuIwz5qVoz5nCHPxvmNh2H93hcw8/DD8JYX0Xv1JSy+/DKGXpzH0OVNhEaEDa+EnleEPVRG/c//GCNf/Txmjh1H3SwiMuxtAJ0EHslJrNS5Jo5g+TsA+rZddsZOVilxlePGrvzO2FnvdueZO3nubmLSTouPbI6r4272tRq0zX7eXrnlDkCs4tivuwd6Nh7r+ayvhfdPE0c4ZjiXOY90D8bs/Nf3c681ZndhUt1rrc7TQIyKQQPPK91b7LVmaHBjcB7p+KMLlpoEQOCZBTnmCsrNR6o6UqzzWJyS/p4JWs0WOs02kq4qkrLNjWOqGKEBdObUhqOcoOQZq6GpLOElt9K5xw5ILsVjcfEhEVHZO2fPVZTqAxb2MlYUFUSteZJbqc8k+VBtwVJ7EOllnBJH0hu2TX7Keu3cA9Az+e77fyWAnsRtUTcbsYego3rfRo6BvqtcD6QoH66KK8P8cz9B+8olReA6fAyF6rgcdNkuoOfkBED3ugmsML3xH1MA3bQ3qPkS8MAyO7CYb1NohFX0+x0EQQumuaFIrSbV5nsD6JyDMidtV32THNfZjyQclbU77LiIAgIOQLduoZAfQqU0hK21NgJfuTv0u+0UqOfYDxUhzwD8oC/PpN3pSv9YrtP54Sk4RQXefTiALoYnch4kw+XyRaU+bzbFUpeEvXK5IrmTEK/NEAYdf2hDHxM+9yT3iNmn1e/IPjQwLSFqD1eGUI4cOCS7xz24/k1cv3QeC7duou8auJ/5z+FH0XbuU3t8M0Gc2lvrtUdiXRZAz7Q3IuDPvu3aqp2uZUIIZ8bMuBMGospnThkEffR77TSPzjhZsd6gna1Swo7EHRLsJY9QMSd7Pjr30wC6uOJ9TAH0wXVq995477Ch1zu91uuYPvjewXXx5wahj9A/3imALgAnHROF0eHImugViiiOjMlVkQTj93zJ452k/5EB0CU/TlvD6HGg3QiYI/PfuL/gV2gkCG2VG36SFegfBKDz+gm2cQ8YmybKI3Q3G0HQbCkAvdMBFejy/l8DgJ4QQPdc5Zjkr8FrL+DsG2+gsXAJxUC1B8tV54C8GpNt00WYtkyTdWJAgb4jKFEAOkmQej7fDoAugomMgCW7L5AxlwKKzK9JNqeLili4p+AjwfKpqSll4V4sKvC8UEAxceCF7wfQj44fxNjIONxSSXLRG+fO4cb3fohT/88PMbTcRGusgBe/NYr7f+srODA6Bbx1Bc9/+29gv3UVj7dcGMUS2n/6J2j9xZ9Lvh+Xcuh7qmaigVYx2esHIGwrbVso8goCtBt1XHznLM6/+w4W5+dR9gMUcjkMWS4mQlPO2y7mkJRcWWMpFPAd1dPdG6miMrUPE9PTsPJFJGxfRNKdqJv4XCI0oyaLMuKKtoU+1roKQP+3f/vvsba5jtDswR0L8dRTT+HUsVMoeyV8+zvfxvyFeTHF4b3fN3QQn73/Sfzhv/hDTOUmkafjWhJhKHTggXVBiAJdAPT1tW0AnWscDTNul/+Y3Udl4//gXlK2IomP0WQezcUrWLi5jnMbJvYfnMXM3CkMzz4ihH223aQ7qrKG5x5K1eBvB0AXEcZA20I99nRuJK1VuTezLdg5RXC4dmMeZ999WzmRGtSfuTL++uwTz1aPhQKOTx7ASKGicgdN7mOelxLydo13IWDcA9A/Qkv8J+pU7gHon6jHeWcXc1cBdKEXvb8HehL0wB7ILL6YsbI5l2CfMpL1FewEwRQ01xWdD7nEn7cJ2avAqA+n3+ckETz2+uDiIRakIRpbNWycfwGrF17BzVs3MZWPcXBiCLOHjyAePwmDG2bbxZZRQT8F0HM2yQNKXRtHLI6lF3DXFBiKIaZajuxW4PPaWMhrt1IL90ZTFuViPo+xsXGUmGRIQg+4op5JEzCxJLUQWxZqtKYXq3YbOdOB67kwcznEhbz0LIfnShLJTXSSsCBBb0cuXmTHpwW5bTUL4MUUeSkFuaH7q8vGO+15I3mMSoqVCoZqIXUPtzePvM50BZWf+ve0u4r0PQ8T+F1aeDVQX1vF1uYmWuxZ12+L5btlJPBEtcD+y6kKXWzpLNi0kBMAncVLnouBgIqiwJfeRHZhRJSX7IHX7dECyYDjuShWqhibmMDExCRGxqfEyl0nH8rWWWTRYt/ZrG1idXkJVy5fxtr6Kvq9riQMR4+cxpFj92NiegqB00IPbTT9Bl5YexlPv/YTPPvi81i0GmKjzPszVhrFY488ijP3PYgzB09Iv76ri1fxs7d+hnffeQc3uqvYyvcEBC/3ixgOh6Tg85899jv40n1fwJEDRzAcVpFHUZQaXZ+FWRN0aWJPoHQ3CnSaiAmgN+tot9bR7/XRQ4Ae+/NxbMBCPqEFvw3XceGIxWKaJG6PSzVGVSKl02Rlm59WWZQlT9rvkyxTAdMDWjiy4Jj242EcUbJvBaILKKdaCig1lSH5sAC0JCTTZpctGoKWgIwUdRlBC43aFho3L6N7/nkpYPUKE3DmzuCBB06jdOAkguFD6rx4HexvTdUHVdopl5JAvepvLqmpskEkg5S92TWLWWLBB6fCg4V5DXzsBl707fnVWbgTTNUF9cHQ+0+NtYGRF/CK98o0WjQtTwF0JviGWECxV5gk4lYA5Loy3pzNWyjceAfn33oLjfkbsOsNjI+NoXD6QeSOHBVCiW+PIjLJHFcbVJ2076wvO0NN/ZaOQ7FT14oW7WygwQNlUR2ZtoD7LA72YzLU03UuV4FXKKFQKsItjsBJ7dwDUbXKFkSxcuV3pdDZ3jynYIaqUSq7LAL17KVO54/88jLWX30VL/31X+PUqz/F2Oottb5YNrzxcZgH5rB5/DGgMiyxJVhcws3567BvXMPDt64Je76LImrGOErFEqLf+gzi3/sixk6fhj0+gSRfUHaScIQQYDk2NgwfPSOW+T/SbiNMFejF1RaSvo+2GWO5wtYcJNp4KObKUjQlC5h1e87t0WpV2MOqwMr5qNwmeN6q4Eo8KN1sSa93ifDpzllbCDMypKqC9Hnq+aEBMW1PRkCcQDbBb4LTQu6ioi8F7UUhXyyKOp0/+fqVlRUhGbEAzePpXuUEwAm+Hzx4UNThBNpJGCIwf+rUKeXyQYVIasNJJfnzzz8vQLio26JI4gmV4wTceTwNxGkQnf9ORTuLGCzG83z4zXPQxydYwm+eS9bK+k6KpL8KAF1PIwLo+vlwveR1ETyv1Rvye7VawtjYMArFAgKLADbXRxP21AGURquolMtwZD1OgE4P9vVlbLzwIhrPPA/nuTcQdDvo0gmkUsQkSQWfexjGU4+gMjUFu76O8OpFNM6dg/fT92C/vYBOv4OVfBHxaBVTh2dR/y9/B8UnHkZ1Zj8adhkxe7YnJgoBC3BpVKdFoOSloQLQgyC1y077TWcAdAWe747J6n7vrn7sjpe7yaJpNNoOsXvF1sFCWDYe/7zcNtvC4qMCoEsmN2BHr1XmnGMkj7DAx7mmFXlZAH3w2rPxIEsq4X3U4LkmpmgVpDqHnSPtdQ+zf+PvP0/RLqt/SgJgrCdJldcS2hYEzzQNDI1PiFpTjhUlqNcb6LU6cFgtSs031Yqr1gya6ci1kaAiYhVFYJUcR/JUOjQpy2RxTJALUvsOZeeu2t/odUbipRARVf9huRd0ftpef9QxFHiWttoQJyIFdsm9VIuqeg19L7c1tWmGM0hWS2+xAhRvtxw4mG18yP8P2pXe4ds/9OV36bwJoEcEONm2InYRtpW1KwF0klIVWFoXEL3f62H++Z+gfuE8qtVRTBw+isrEhKytq3YefccTO26rDVh08pLN9cfT3tpy2Pigr9R3VIFJSzT6eK1KD/QwasM0N2ELgE5WbVMRRISor1tAMQQrEr9Ne3u226Frmj+DJByS/CNoE5V34Nguoj4taNnKzEO3EcpeQ4G/BOuZq7AQ25fiMqdYr9+VdkFUn9O5gfspM1dGYivi5u0A6CyAaADdyxVU3Gu3BThh7CsUivJ8OW8jsIgcimWpF1twuMemTXUSoNaoC2mwMDyK8vAoRoaHke9HMMWyvodcfxFXLr6Lm0tLSMolnDpzBtW5h9C2j6mYwf1RSvhSrai2M+Vt8Eb6maeAN0FKnrfszenslYrO5f5Ln3PukVXxnb3r2XaF45H7YLFqT/f1wseRJDB1uGC8Ton6un+qdnHRa6Q63XSXZRAQugOU4UMn+q/2BdkcTueyWXKcJmTJLZKWZzutsWSMpS2NBkGS95H5frWX9Qt/2p0C6JyIBP4EQGfbLNpv5/KoVCdUDY+d5/xQAHQr6iFPa46PwBefTxZA13kG54s4RIahgInyGhOIHPX6fzYAOnvsCckwQkijxtSSnHb2ZWkPNgK/0ZJaHvcUJI7tBaAzFqlYo+LFYFx+X4zWAiR5qdDeYSYSHGWX6hDM5rkYptQAJGezDZhugl63B6u5AKydx5tn30SwtYaxvI37H3wQSekA+pZ6ngFdNjJtgHbmrrKfVnNaOU9Ie5443YvI3FeDV7tepf+3XfukA+GeALomPzFlS90FmV9fuHhR5kav15XaJu8Vx92+TA/0YqkkpDHHsGFJn3Cg57hyHTzsoZF9GBmdgD08DLjA6sI8lp59ESN/+Tew59cRjJVQ+5NT2P8bT6JKYsulBbzzve+j9/p5jC83UaUT2R/9EcL/6r9GvlxC7Nlg+ZH3wbAMae/Z90M43T5c00Qun4fR76NTq2FtaRFvv/Mmrs9fQ722iUrRRblUQpFt5AwDuXwOZdvDkOEKqT90XXTpJMq83M3BHR3F1OQUyqPj0v7OZmul1FGMY26jvSbnkCvmUbN9bPRqeOPyW/i///4/4tbiLbSDOsyhPr7+ta/hwfsewmh+BP/w43/AhbcvYOvWljynY9Mn8cVHv4xvfuWbqHpVuAlrOhEqgQ2PdXXe0do6WpsbIqYKW1siqBAAXfdjv42YpcdRdk3ZzuWzdTCKHIwAI8Yt9Ddu4dbSBs4utFEeHsHkgaPYd+IJ2ZszD6IIknuYhCsuCQYiGHKlpYGMw0w6T4IShU3CYdGzRxZrtcjzfqpWrazb07adIdqEl/OQr5SkrntzeREXr1yWekyPLnv5nJA5+DNfyKNcqWDSqyBvOtL2k63VtG27kwqndGyVeSQEu3S+sD6cU64ABOzZx1P2PqwuCUmYoiuOb3VRNlqgHyP/PxIXCl4/z5/4EGB1migsXsXbf/Vt3Hz5DURdA2f+9b/G2G/8BjaKefyP/9P/jH/zv/5vt/Hk7r3k43oH7gHoH9cn90s477sJoCfxtp5ZGdgmCgQjgE4Qi0V2Blulctju3j2gUN1xDZQNRLqry24OBjcOuvCoE9LBotggIDX4OgHQCaCI0sOH32lgc3kZy+++iJXLb0mhe994BQf3TeLg3GEEpX0wvJIsLjUUBVDhoumSJSc2QrREV30zGXXvXgemFED/gE2VAtBbaDaaqh+UaUmiQRUYlejSjZtKXbLKU2UgFyixybFsbNDam8pC28GQ5cGliqaQQ1zMyQa/79nouuwdI+ZH8s0v2lcSFpNEU7a9iiU6EgP8VNG7GLS4T9VakSreyehh4qrflxYLshvImOBkCprTwk4D6BGtlRR1HXY/RHOzJnbG60u30KzXpfe5RVt9qhpFKawSR6k3JZEUBshy5PeOEkiBsuzZHhCgCgKxV/ajRFR1XT+QQkrIe2Z7GK2OYXpmBjMHZ1EUpaIqmkq8AAAgAElEQVRL/0HSJ+Wao35XxtLq8iIWby7g+vXraDWboooiAHPy8MOYm70flbFRJIU6IqONVq+FZ9aew49fexrPvvQClrweGgH7uMeY9Cbx2COP4bP3P4Ivzj0oyeL86nX89NxP8NJLL+G99gKWy20pYuR6eRQDZWP0J4//Pr5y/1M4vO8wRoIxFIyS9Cru9Jgcm3DshG62ykxAZBptJO0W/FYNrYaym+8mPjp2oKyVYhO5SBWF+M3it9j5ZtR52aRr9+/sgbwbiGCyL7akLAYzYeqnRRkBNNLecdpylEoTi/NOKSCzBQfGGumrTgA99pU1PckbYU8Aq97SVXTf+pGAaS2jAHP6pFgvjx4+DXPyqEocrRwCSxW/dY+pnXjCV6jite4jqNuWSkIpPa4/uGetvHvAakuH+EEwZVdRP90WquLhL9/CPaayOCXUqI1bCkZnCtbZGPpBCftgnOX/BygiolMF577ZIJtBQLOirwpk7MdKkF3uqx0hdntK/d9aQ37tEq6+9RZqly4iWlwUwHHkgdMYPXFCrO+63gR8qyy3kMXN7XuYFuzUJkPf8x2lucQE9n5Klehamc44qB10AxKr0njZiyAxQAqFVh52riCtHAojkyiUh+AVCggljik3DgWgp73atEW/EDuUQpCW8CHtRvlam/Z9JvohMHprCbWXX8ELf/VXeOSln2BqeUE2dnF5CO7x4/Ae/TTw1O8CU/tEvY6LF/D2G28geONFPPT2swh7tOrPIcQIPMdD61ufRe9ffhmTDz4IZ3wKKCj2eBIxPrE/gYUVOxKQXHqgdzoI+d3soLLRhRFEaDvArRFlL5w3XVStorDwg15PFUwNA6PjY/KtWnmoeM31UYgZaVsO0pY0uYRrglh37+xTUkWwmju6YKhBMt73rBpb1ChxjOXlZTz77LNSVGaPN/6dfcTZj1xbu0sxIwgkxtNZhmpvgtliJ14sivsHgXL+ZBw7f/68vJbxmaC6Vp9r9SkV7rTE43lqgJzxkSp4frbOVfQ18Jh8LwsZXJPPnj0rsZoxiMXzEydO4KGHHpLPIqmKx5JWAexPllZS9gL99koNszHk5+VE+nV31gNdtbbQ4J3K5tQjZOwmcUAD6AQIDg1VMFNRc7Nl5xAQ3CCwsX8/ihMTyvLfpRVhArQ7yF9dwNqly1h//RyC7/8MnVpd3jtSrWLfY4+hcOY0cGpOFAlG2IbR2gCuX0fyzDn0X7skz39ppAj70H7c96nH0fzWF+Acn0WhXEHbGRKiCgF0UVcI8ZNVCwU8sQ+c5XeEic+2N9KOJWNhreK2/t6pJqj7uFPY34l/6ukMxlEdTveKk+9/7Y697eDakD22/l0vK5I7/Zp7oGfHpr7WrHqb44DrMZ8Z5wTnmlgvZr70+7K5fjY2ZAtIEsdT0EGrvhRQwbiR6q23CZ475My99g8a4NCfm1UQDl6DQfebKJZCXeQQQGduY2J0clIAdCkoRRCCDQmeJVtZIpI4RdBLADOqx+U8aa+sCj38bIdAIImCqe0x75nOU6lIl/7p24NSpyXp2ExVb8rRR/UkJkmYv4t1alrvkmsNo1RlrtpRkSQin0lVqyYysbibTvbtKJ62P9GPTM8Kudt3CYhWdtB35+tuAv+S3ya+alMQ24hbioQRC4Ceuh0lbeTQlLXqxvPPYPP8ObU+HZ7D6OQEnFwOG04OfceV9hlJmw4+7P/JJxLstKe5O7fnrhzVojUYlZckyRrsNUu3KeZlqwjDHuKkB8OswbaZ88cwja6MX85rtlCT+cg9Y6JI2Ladg2OrlmBROIYkLsvf+20Sxl3pGW5ELOKyck/fT7ZxCQVY6PWaKoYIphNJrknFXr2+pRRuUlhWStjIdISQpdc/PSj3snCXF1nsrc59kidW7cwFuM5z3pMwx/MS5zfmy7EvVu3MAewghMVvy4IfRVjf2BB707GZQxgZm8BQpYKc34MRBuxdhnx/GZcvvItbq2uwqxM4ceZxjM4+gJalyMGq2LzjmKJjqAZwtWOQJiPZubwQeMSFQvZVjB9UTCqFfNaqnXtsK1ZAFo+ryY674jhz9HRdlb7n2oY8ReazMV0TlHVRPv4YuiwMrl36eiXWp3sBfa/EISADoOt7kc0nB+teKi+5WxHxrkx5dY3ZdX57V7DN5nj/BxPIFACdHbMcGX8EwUbGJmkfKLuJkCKHrS0YQQeeodwgf91f+nnzuek5pZ8x60KM9dwD8N8JoMeuUqz/cwLQmctIi0AqSPcC0OtNqeeJAp3EsT0U6BpAV7nv7QLoECcP7tUZuwphT7kNkqORGrsEho2upVrE2WYAz+yquLd2Ad1rL6m9YhJjaqyKwydOwM8fRNtQAHpiRNLyKps/bhP4U7BPtTRUCnSuaTvxWI3cDwLQlQRox8lqOw4opdquPWiz1cL5984rAL3fl3vN9ZGuXiSMMychWYxrnKi3+TxS4kcutGFTLJYk2FeZRKk6CWNiHCgDjeYWtt65iP7//tdovXMVUdnBwT/7MnKnjsPOF2CubqB27hzWzr6Njfcu4/5HH8XoN34X9jd+D8jn1LLN1Yi5MHPnkKSSNtBow7McFMpl9mPDxuItXL9yGRfnL4idemQmsCfzKJaKcIoe4qIp1zDpOzhcd+RaAttCKyFxtY5aGMJ3HLneffsPoTo1g8LoqAgQuJ7x3s+vzMtedGRsFJ0i0Aq7eHf+Av7fH/0tLl+9glp7HWa5j29961t46ORDGLaH8LNzP8PZ18/i6rtX5X4+ft+n8fXP/DY+dfpTGHKG4CSOrLWlvglH0N0YSX0D7a1NNOo1RO2anANHK+UlmvhxOzFL74M+aL+v/24bIYZxC1F7EytrNZy9siJ1vurkARx76POSX3p5uigqkUFEH1K2ZZUszBHnyMEcx6RgKBVJ8fq262spwY5zWBm8qxSLrSk4B7x8HvlyUciDfE0/DPD000/LmGR7GJ7LkaNHxDmRY6Ic2SKM435cLNsphGMbmFQ4lc0rFJivFOhgy64MgJ44aRtGabOpziW+B6DfzjC795r0DtwD0P8ZD4W7DaAzSqrEhZtZVQiK/e4uAF312dPm4zuFRf1Ysv23tGpVJ5zZDYRKKnYS7WwBbFdAHejNrBMMnaA4cQSXluuM/mEPvVYNiwsLWHrnRWxcf0eKwbMzVRw6tA8Th2YROGOAnRe7XgLovgDoCTxHKZZlcYxpQ6eAE4I5d+eLigOVZOsCry7qaaCgw55BKYDu2Y4ovWgTx/5BZHExgSrQmi3tJ8QFios4VZBbZh6G46Lgehh28jDJwi/kgIIn19W3DXQcEgT4HykTBN4SsGOQnyauGkDnfnck0QA6E6V+unXiOEjLcFSgpwA6i9rsTaqflU48PwxAl542zQ7WlpYxf/06Vm8uoNftyFjMmWmvyCikEZ7qJ0vFuZFI0kVFiAbQqcZkUZIbWTLoCKAzue3FJgKpH8ToBSHanQ6azRZ6fiRW7tMz+zB79Jio0dkXmMRGS/rxJgi6bQF3bt6Yx80b18Xql8WiUrEoyevJw4/g0P7jwgSMy00krg8/DvD08k/wDy/+AE8//1Osl2P0ECL2YzgdB8eOHMOnTpzGV48/hoNTB7HRXcfzF5/FD3/4Q7xbm8f6kI982YHdceF28qKY+C8+80f4zfu/iNmJWVSCUeQNVRDqB6qXuM0dQ6CYsUKE6XeRsAd6u45uc1WKPe2oJwC6FFuCGFZPERJ4v5hAilIhVUupQgzVUqmaIS32qo3FTp/07Tkr4gSVTHM7zF61Yova78Pv9ZTCS1iIip2vAXQ9RlTxzIYRKTtBAug59tpO+6az5zQTsGB1Hu03fyjMx63QQVg9LAD6+PGH4c6clLHXN8i6VWpJDaCruJOd0ak2Qu5Xqh7j89ZKrUxRY7DAkf3/bCwbBEkG36cdI+4GgE5bKyaXexVr9FXfbqzVMVa/nr3FIiqeGSPNukQLDoFioFp3JmInTrWPicQKETmqSOr0tlCoz2Px3Dlsvfsu2teuyt9HT5/G+H2q73XXnUDfKskpZgF0zThX57JjE7lj4b4DoAu5Jy3pZAF0xjOWc3lPSJjqBaqndS+m1a6HfL6Ayvg+DI1UUaoMSUFVyvsfAKBrYgeP1yUgn6iiqsVeXFIgBYaX19B49TW89O1v46EX/hFjt25Ie4KglEdhdhbFh84AX/0j4MR9kL4L77yDF//xH9F96Vk8ceFVOA7XngL8YETINe1/8Tn0/vgrGHvgASmoCoBO0olP62E1N5dyMTok0CQGRro9xATG2z0Mb/VhhnEKoJNNbwhxphBYqvjLvllRINcwOjGO4bGqKHi5wWXPDMYAbrXI4pfn82EAuvSk1oUDtU7poqIGzDWYxNjAc+fftZKDMYLrNmM8yRWMe4wnGuSWuU1Ge6cjmzi+nscQUkZqIc3j6nWV85+bOr3W8v26nyWvn5/F13Ad4TG5cefn6s0tj6P7HGobdl0453nw83k8DZbzs3gveVzdDzpLGridfOKDNtTZvEnPcbkfy9exuXBNbOs5N+jqIG1ekmDbmYWPhGQ7AWoMDeqmJLkUwON847Wy//lWrS6A4cFKGROFvFxPw3QFQOe9JoBenpra7vOecLwEPnJbbUSLS+i++Q5a3/4+Vm/ekufEwunssWMonJxDPDslY8/tN5Dzm4DvA2/MI35vUZ7t5tQovAdO4cTXvor4Nz8FTFelPNt2h6VNz88F0PttAecDnyQU1TZkdwxO3SveB4wrAH0w7ml532D+qkkk73/9bhtbfr4GI24HQFfnm9rlfcQBdD3OOU44f6enp2XM7zV+PwhAzxJsB8GI3QWmvXNxfVz+zK5tEqtScEPPeT1/lM2havkjjjt0JgkjmcuRa4sKQgHoU+JSJNbIsQLQu802vG23LkifRzlPKTSpcySALvmu7F/Ue7PzVXKflPBJRyh+hqjThfRJJxy6uFjbrh/ZscdYQhBd9mdUpqf5bUhlbUpI4lZGAHSSEzMlvW1/GubrGvC4B6DfTkiW1yg1WCAqHDO2EDVUHI1dE2FOqX/cpI280ZI1beGFZ7D+zluyHuw7PIfq9BQ89s528+hThUcFWssQAF36qn9MAXSCDEp5HMOwOgJcGwZJhquIoj6SpAfTrsvaQ3t3w+ikamfm+MqZyoANM20nZZnM2xXpJAyqMDAk62u/bSIOVUsyIy4hDukckSDnFKV3Mp3LGo0Nte7aJJkrBTrPq9vrqNiU7gH5O3O3IGUFf5gCXeIync7YRzwF0MWFxu+LopakOc5lXgnHhAbQ5fPbXRi+r4ANw8DG5qbY8U4dOoKR6oTY2HoaQA+6yPWXceXieSyubSA/OYNjZ85gZPYBtM2D20rYQJzydgjM2f0bP4cubMwR5bxTsIqOZgFzFq6PKRlHxxap/XAfSJv6NI/OxqxsTFe7psy6uu1woeKfjukSj4WblpKqpQXcXXS2uO2Z/E974YcBHtm17v35h/psfb/5M7tO/dPO7Ff77jsF0A3LTl1UuEdQObLtuBiZmFZEDZMqQ6Beq8Pw22Lj/uv+0s9S1+f03kXWgzjG+vq65KxsMSV7DBKl7wHoypEwq0BPAXRRoAt5bMfCXfaHJKOkCnRVh747ALqFvrSg42d0Ft7CxrtPiwPaUD6HAzPTmD5wAL3cAXTMUbXmi4JVrfM6fxwE0LnWsx6o8rI7A9DpWJf9kpi5B4DeaDaEtE0HTX4eNwlci0jcImmc95DgubQm4ZpDJ7e0FuQGFuxQia6mi2Moj03BnpkGSqy39BEurSP+989g+aevYH7xCm7dX0SuOoIi687tHpobG7CaHQzDxrFvfQuVL3wZxoNngJwrRFGSRwVAt20BUtfW1hFu1uHClHXRbLexeGMely5dxHprHa7noDBURDRkit26XXBhDin3ubGOiUNbpqyVoW2jEUcyxxYbDWz21Xo+d/g4Dh45ium5OakPd1otrK8s481L51AoF3H0xDG4EyOgleXV1Rv4D8//J7z1zjmsbi0KgH769GlUR6oiVFjbWMPKwgpqyzWpr3/lM1/FV5/4OsZKYyibZbgJ13QKRQw4AR1qIwHQu42aEELiTk1aoNwpgK7XSC0qYOzI7oWy6waV1RX/OoywhY1aG29cWkKr3UFldBr3nfmi1CtyhQrc/JAC0KmUtxTJ93YAdHET5Z6Tc1KInMpZNkxlkFJTtFR+wPY3zW5bWuzRzZD7GBJQ2t2uPJtDhw5hZv8+ee68JrcbwZbhasDWTjb8MBGi7CYBckxL+4d7APqve9n7RH7+PQD9E/lYb++i7jaALikLExep9uwo0Act3AVE/0ALvvcnPdmF4P1FyL0Klup+7PXa7MaDv7MHuhP6qtDUr6G7uYir753HyuVzaK7ekOMcPnIY+w8dwsjkFPpmCTDZ39VG2ywKMMAv2iqqzR4t1FiQl12nsANv9yu7Ec1es/59F8gmf+RmIVWNcD/BJDJRRT8Wl1utJtpNxXDPezkB0AUgEFW0Us57GQU6AXR+RZaLRn4YlpeX/qQVLycAOjf/gnhxYTQN+HZqR0NSWMqso90x1YaqkKxKbPwvT+A0LZCAYLaMEQoflU0MwW/auUsCwHEkvax3FEO0WBfbOXE3IPiqoHt18yGJJy0PazdvYfXWIpbY53p1WTb7fAJ5brqZYLADK23cPdofWnBsBXxo8JyFKiZkTOQkeUitxflsW/0AftrT3A9jdLpdAdDrTdoLWqjQ/nfuMA4cOIgJ2tAUSzI6ep229GK/cWMeS7duYW1tRQABbgAq5ZJY1hybfQgH9x1HrlBEXCGA3ocf9vBi/TX86JUf40fP/gTXkjoCx4CdWIg2YxzafxCPH38A37jvCRycOYhGWMcrV18WJea5zStYcLfg5Cy4/RzyQRnVsSr+5Mzv4YsnvoDZ8VkU/DI8mrCb7ATPorVimJpRLAokkgvQ74gCPWzV0GuuyYa1mwToOqpPkx0mcIOUZSh3LO0NaynbPtnUpr9zjtHqnfdK7CbT3kNqru64COqijtAyUoIIWeUEM1i0ke9U9UALXj0/WLiR8yZozwEpfT9jdiyHQQBdLEoVUxKbN5G894xsfNbaATruiKhGp+97DCPHH5XCkW8VEaSsY7HK0hZeSqOthIt6kya3IO0JqE2NBqb+IBB+u3Fh8HWcIQLu8SftiFk4d1wkruotzFHOVgoC/AuhRxEcSCoAexX6PszQl3vEv7PYxfvChFd6W0vbgZ22EIPFnuxGcFdM2oPQlE3ow7iAKOF8jxHadcQGzyFBIQXQYfBMijKGIjOEb9PWM0EuqKPYuonNq1ex8fZbqL37NlrtFoaPHsPkyZPphnUKvqVASwWgp3dNqznEpkvFSFVwClMmBA3FU1taiQ/qdTJW0t9DFjNTJV+QWGIswRhb70XoBkpJXhydRnViCuMTE/CKQxL7OdBY8JF4JWBFJKAGQQu6YrBneStIYOUZAyZheC4CAiAE0BdX0Hr9Tbz+3e/i+I//DiM3rklMbTNuVUfhHT2F3m//5yg/cgYl9s67ehk/+d730H3+aTx15Q04jgnfLKGJKvK5HFrf/Az6f/Ql7HvoYbgjE0icgmxtjMBhwBcB7loxQs9RsJ7TasHk3IkSDDUCxF0fTSvC8oiDADHyfoKpDg0qaD/qK/Uu+9VNjqM0rgD0hH38yAImwC2tPbRSmT8lmNMBbkeBrt1neQKylO2Qw7JjjmNfxwgNZGWBLz4Ppa7cKQ5zzGuXDD7frLo0+7tWv8pmPrUU5LFYfNdKKx5X20wLGBUqtZVW08qckjVWjRNRf4ah/E2D+AQLeRzpr5rJVTRZQBdFhQyUqrM0+H47ceNOAfRg5QY2Fq7iypUrEpYJVMj6SCK6AGmmaveSEqFolKbmklqv+Xfp0UyVX78vADpV6Cx2jY2WMTRUFPVr3/QEwOZ7g+o4yuPjYvvveAUBDJkElHs+ZQ2ILs8j+MGLuPbeBaxeu4FwYV2KPcXqCNzhiiJWoQPfaMMn+LfegNkOFHnh/qOoPPIA5j77GeCB40jKRUQh1T3swU6eP+e4KuMTtIzMSH6aUQC71xaruIjuJ/7OONq576kt3UCM1GYT2dxN86eyIK0+jsqP1Fd2bci+Vv8+WBj5oLi7U3jXZCFacKt4LiJNWlPyGbqOfEu7A4v2lOo8tkltnIJBhJguO3RtYGFSkjrOS2Vpd7tfevzqOaznlibFkEzCccI5Ij3uHZKs3k+OHQQV9LzR83ww39eft/u57T7r7OcMXo8+b/33vda9bRCDq0ikHC5o4S6FIdtGpTqmWh6l/VmlZUyrg0KqWhWOUQpEKwt3DaDTNlStRTFdmlIAXdboVNXBuaZzLBah5PyEuKv6pTNntlKrU3nm0lZGFbZkPZLcQFlgSxEuVaBL/Ex7cUpsi5VrmFgxa8PDuwig3w64pLx/dr4+LLf6sOe869lrMtAe7jt6rmbXGw2M3M58UKocpfyyYxNOR4GBkc0e6Mzr6NTWkwI990TLrzyPtbfflFY2c0cPYXL/tPQerVGBLgRqmvVUYMTabrL/sVSgS1sXrT62uwKeR5GPev06wqgP1zVQrdLanOSQmHV32deKs51pISBxhfvHxEWhkIdpkPylwN/EKAJGTpFLAhcg8dEwYaEiCnQ6r4E/6SDR76JWWxcyghjKQeUNHBLMGcXVImIRnF1pLHKNpV2DCuI7wC7nsv4zs8rtL9OAR3tcx5FYzLyE85HHElI3PyvtPSoKcVOR9UBb+VAV//0gwfrGFq5evYqx6VkMj06gVCrA8xuwkkBc/1C7gYvn38Vms4ODD5zBzMmTyE8eRsfdn1oFs5WAGoc6LxJgz7a3v3WPcz4YEphJruFeQlwsCPikzhnb+7U0P2CMYDurvdYxfVOUxfIesThVfOpjbr8idZUSRyPZZt3BAnQ7E/NX+Jq94huvd68cQZ/WXvEtm9/qPPhXeBm/lI+6EwA9rQapOc3dmWGpvaztoDQ0Ki6JJNRzXnVabUTdOpK+aseQHU8flEfo2P5LubDMQXReov80mMtJT+p+X3IfyTloY/0xtXC3CIcyOFJUZNjSJivo9OCxRVtGFJHdn8n9YcuadA6IhT1dG1m3cF2URoZQHhqCX2ug3WiKdbom37ClhKjExUE0QZLakmd1vFli0/tITqlzlk8nEdZMkgjlsAWb9SNJyEQWIU5xnbQW5KKDfFITwHvzymtYfutHAvhOTc1gbvYoSkMV9HL70bPH0npET2jjeg6r8adWBxXGlPOKBtGZl+3kFzurSHZF2XbfTBXo2TEr703jo84W+ZkNcT17U9oIsV7KI1M8RaCSzqTsf05BDy3cuRZRsRuSzEEVcMdEjiaeAIaKwyiOjMGZnEAwXgA8C1Y3AF67jpW33sO1C+dxbeGqzE1iqcWcLevW0PgIJo7sx/7HH4d7+ASCsSkh2adejSKmYu2G5Kx+v4f24ro437F+EaysY31pCSvLy4j7bRQLOZSGyjDLSpwD10BUUPWdUmBhpMV+6Hnwzm/5feX+2Wxird0SkvvExDQOHzmO0488IuNna30NVy9fxuWb11AeruDoyROoHt2PfKmIzW4Dz11/A2+/+w4uXjuPa6sXUa2OSR2deZnEoMhAyS3hxPET+OwjT+KxE48jb+ThJZ4o0DnnPd8QwVHCXGVrDd16Da1mA+g3YIizUyZpuI0glB1PWexgcK2QPUoSoBjdghn10Gx1cG1hFUvLyzCcImZPPIZ9Bw+gPDIJ0x1W4xAkTygAXQRymb3qzqntjGOOb9YMuO/o+L207kvYXjmssJ5O1Tmfw9rGOlbW1+QwJEu0Om15JmxfMzZWxb59++XZCUnGsuD0IrATh8x1XdPhvRLwfAdA166PdDS4B6DfxgC695I7vgP3APQ7vmWfnDfcTQBdWWG+vwf6Xgp0yRlYBB+4tSrwp3+VJEC9YDABHdyAZDcS+pAfBADpJFm/x2bBlAA6A3NnBe2VS3j39dexcfOq2FazwD136kFMH5xDqVJBz8hJ4k7w2rcLypaWBRBRYCtLcDPupSAvC1oKiL2dL614y17P4GK4vcniLaSdFTe1AngqIJgnwQ0uAVoW6alCZ1GvSJVkuSzsQq1q4zmxvxo3szyusBKZ6tkeWpVJeKUKioUCClS3EBAgqBT4YuGmHo5ifQqixCIEz4WAkWau64Ief+YIjqmk2JBeJIpx6Lk5BfqHMcIgVQnynqZEAF2ccnMsLGikVaWFyh6Y2TPVAV1sbW7g5vnzWFtaQr1WQ5vsvogFF8CjEpLAhmUKmC82emKlRzUAmYtKWSfFBC8n1yuJBIFKWps7Dppd1TeIXwR0ZfFvt7G5xb5MHRkHU9MzOHL0KOaOHcPo9DTibhf1jQ1ROrNn7sbGOtqtprLP91yUyyXZOM3tP439M8eRK5WAoTYis4Nev4V3okt47twLAqC/tjGPwCYZIA+7ZWP2wCzOHHsA3zz1BCbGJ9AMG3h38R288eYbeG31Hbzdvya2N15YwJBdFWvg33/oG3hy7tM4OHoQOb8IJ/EkATUtD3FMtQY7v8SwyRZkAbfXRtJsIGgSQF+XZLFvhOi5auvrJcrCXUAoFl613e32NCaIuKNAl3tNtS3BFqIzaaLP4rPeKuiiMIk4VqqS4DyLxSY1gh+EkmSL2ktU5iqJstm/Od07sJyY1osFHJYtt3yWKmbZjUXk51/E/LVrWNqooxawQFfF/gfOYP8jTwJUSLrDCKyyAsCsHKjO5jFoD6+BVjmatLBOECbcvPOSaDGUAvW3M/Hv8DW8CiGc8H1UU1Lxz4IcexhJwst4lNq6SoKpwECTm6bQV4rboL8NoLtCLlDPLzZVTy0ddwdPTQMG+t/3KtxkixXZ38OogCRxxK7Ld2uIrayFO8MLlXy0ejYRGAE6okQykY8aKHcX0V5ZwebbZ7H+5iuyMS/NzEhP5EPHjuU4C8wAACAASURBVKGXn0bgDCk1l+LmqJhu8/NUb1G6SYg7Ask/VKxKFGPsVGOZhT8rbQ+QyAZazXXamHG7KcVOKujTns/rzS422Zet1YZbGRMAfd/+AxgdnxZVhIAY7LGVgufcJLNA6fd7qG2si314NzYxPLUP9506iSSXA0sDHK7DN5fRfvMtvPXDH+Lg3/8Nhucvw3IM1CwHZr4Aa/8ctr7xp5h6/AlRLmBpEc98/x/QfeHH+OKFl2VedewSttxxARRbv/1p9P/gKRx+9FG4pXEkZk7WCSvOwwodwI9RK8focwhRad+swTYNFCwHpVaMoN1BAwHWxnLoBT4q3RDHmwnaVHCHPiJbzc3izCRKM5NqLXC5FnDe/v/svVmPZOl5Jvac/ZzYI3KrzKzM2qt6ZTdFqkXalKgZyJJmzJHssQzIHgPGYG7n1oDhn2D41jdzYcCA58oejDQjjTaIokZskiKp3qqra9+zsnLPiIz17MbzfufLPJWd1VXVrCa7mxWNQmbnEhlxzre83/tstCQ+IKCopkQZQC/6CTquUG8tpcPR4QaYAgTVfSuDjIcBR72vabs6aUYX40HWAbqxFECoHPR0XifveWFPyu+LYroAwzVYztekwXPdANXgoCKvKCBfq+Z1Pjt/lgdGftT564fBPxmbJQKAjM9SLMaTlozHgVDl61Wuq6L1u9i+d0us7R3mzIqazEDFY0SGanb7tJLXtvrMbBNilLLAFfWaNP9NATYIoPcHqvaozDVQmVYWuoZBkk9h1VhtoCL5hh0YXlVAR860NoE8EjA2u3Deu4mbH3yIrQ+uwnjvjop0iHNUiz1npxJjO2DDJUTCRk2nieUTJ1D/5pvovPkKZs+cATqzSG1XlIZ2UhVghSOHxBjJczVzRDYts5khG8EdK/Un54QRFoSaRxr2BwC6rtnk/uzb2pfvztGqZ6FelZ6zfL+OAvv0WDjqe0f97oHbBsmIen/mXClIbT8nAF2/Rz23ZH/KsmId5lqdSVNFRytIXl0xR580xp/t+4+7D8/2LI/7aXopsRQlqBQRw2bjx3VRaTZhF3U5HQ1oJRmNxpLTKHM8I9iknlVaicVelNLGtADTxdO1cGdSlUyZsFicj4osTSFtEQQrAHQ2rsTdRJyAFHFRRc6o81Whe1fxN0UWO+d6FIXi3sR1irU9QUrWyIz1KXq+z1WB/kkA9yOzqVirnwZAf9z8Kj/f4fOVXneJnur1sbzP6HlYBmXKa8CTRhPvX1xI92nnWedg4fU2mTOqftugj5fEXAHd93+KzQ/flYiSl186gcXlBTjVKvqOj4lhyrnJdxeA3EVCIhtDtArixZNey+fp+zl82RcEPDBJnEwQRRPcu39J3lejEeDM6VlprOdZglrgyT7DhdyxXLFCj8MMjuGj2WzCyOmyxtwmEnj5Y2ofNo2a1Jms1x2zAdNkrEqO0TAsYqAS9HpbSglvUtGlipJHAF/xIy3OzGrWqvtWqP44Ro6ycBdCIKBs4G0bw9FExhhrQma3ytlCAGxHEWSV76/6+8keHITSj+j3Y2xtdeVM2Zw6jmZ7Fq1mA362A9dMBEAfrFzHtcuXME4MfPU3v4PG/CKM5hyG/ryQoAXMsiwB81mD6J4A92/dLJfxT7VcmmI0HAhJ4ai+SrlmkvMBGEuhxu8jjwIc/8Rx94SfkZ338OT/PA3kF6/lma7AMwHo7FFlhcqSSnOec1POUxtOpSYAIM9dPINHkwhRfxvxkLEPilxWBpxkTpUUwUeB6s/0Rj7hh4+qxfU84mtgr471D3tznJME0BOSj7+AFu6s36VPSGJXbohdeDKewM2KeBLTgm+7KhKxcN7hfZF6pzjzsNxJeGZMU7jVANV2C9V6HZPtLsLRSNX6hVum9PQM5cQpAhkS+xTzad8q8GkA9NBypa/L3k4r6sIhAUj6KKzT2I+wMbYZLwf4eR/1dF32nLWrP8bq+9+VvWjp9Ms4ff51+ftjbxGRN6MIEekQyA+iBA7GmnL50QC6dvR4BCgv0bAeB6CL9fwRTocyxoqjNT9jP/jixYv7Tm2MDeG6z5qbeybFVewVBMX+RFec1FHjcKoH1CbqTMq55jWa8DptjJanYbTqcNkb24vR3drF5s172PrTH6O300VkZrBnKpibnUXnwhIaXz8tJGgENYwtF1HGvG32Gm04hiNuLDLuXQ/91U0ko1BUx8NbDzDc3pX7H4QTVBwHfuDBq6nzfGyS/B8pwDW34CTK0W2UpdgZj+RedcdjrPfUvhl4FZw8cQrf/OY3xQ1qa31D+jHdUR/NdgsnTp/C3Kun0Gi3hNz4IOzi5p1buHj1A/zo4g+lFxSFkeyJrK/npudw9sQZvPryqzi3fAGLnSU4cGDT+h6qHrcjE0aUImM03vY6Rr1djIZ9WPFQiAYk9SUUaH0GDyNPUMEWjCwUodnu5ra4zQ3GMTpzp/DKG2+gc+wEMrstfz3KHUQFgF4wAz/2qqQyEtGgdNhU7JNlYRCO5exj2hbCTPVqXd/D1LE5XL1yBfcfrKDb3xPSBgnFdGYlieP44iIW5hdkfNANi+ReqU0iSKyongofO3+UXhl/7AWA/hkMoBdPKVfgBYD+SzwQvmwA+mGgRq3nB/bD/H9drBwukHXBoRXo/L7Zf4Dh6lW8/+676K3dRx4NZWFfvvAaZheWEFSrCE0C6EqlGVkKQJdCS/JdDQHQLdpGSfHC5uyzAeh6eB5unh9+L+q5FWghmSAFyEtgjZs6i3JmoLOwE6t2P5AMdBZIOlOV75mWrKLCKgAJuX5ugEHjmKhn+PNS4xV/R6tYEMbAaEIZQNE5toARVRPq4M8mXk7bd9+HwQxIWr+zWZ2lYk+p2etsfsh7o6ozyZVCjwBV8ZpEGcPcctobE+SjzIAlrU3QVzW5RpOhANOrDx7g4fVr6G1tYUTb8fFEXjsbf75tyHslgF51Crtcye229huMzNcTRr7nCauZBW1I4I1NTloLEawtVKyTMMJ4PBEAvdvrY3t7RyzdaeF87tw5vPTSSzi+vCwKTR4iHpI9ybztQR9JrAq9SuALgM7idenYS5ibOY1AA+jWGJNoiJv2Pfz46k/xtz98G99/cBk7oz58y8fZ6bN48/U38db5r+A3j7+GilXBKB/iQbiCDy9/iO/d/hG+t/ITbG904cQe5hrzePPNN/H7r/0uvj7/BmaCGVSzJtxcNXJzw0WaKjtDQo4EosVJYrKHtL+HZNBDONyRJhQB9LGE+UAyfTw5MzGTuwSgF21emXdFY4k/z4wbucf856qPAjaJAqVoDBcfyQa2C/W0dMHMQtXJ+IEsU3butIpOlMozo/KiyOgknUXleJoCBKrzhR7nOZzBGmpr7+L+rVt4sLGNrZHKIFx85Vew9OZ/CbtaRep3ENsNBYDZgUQbKABdZf/IMxYHNWmek0Qj3R0Fyn5WIolnAdB1g1xeK60u40gOoGxwWQWwTsIE34+yXGLz74DaVD6YlZsQep3VpJvD2+pRB7osqyKn08FTAuhDcyjXu5L10QzXMNnawt6VD7H9/j/IfHKnpjC1vIxTZ84gap5AEkypzMviDCLNPFH6KGCD/1QzRQGfar/gWC+apFxHC6X6owC6snAXW2/QrUEd2Df3Rtju9UVpC6+OaqOF2bljmD9+Co1mUzVKCaDvL+p0oxhhY30Nt25cF7DSbXRw4vwrePXVV2BxzInKD6g93MLg/Q9x6S/+Asf/9N+hdfc6bMfCruWg2plC9exL2Pzd/xGtV78i6wc21/HB3/894h99D7/yk7/CcBJjj0mq3rQ4XIS//y2M//m3sfDKK7ArHWS5amI4aQVW5oqMareWInRVfEM67Mu0dXMD1V6MLIwksmN3roJhOEG1P8HZnUiISn0CLWkkc3D69AnMnDl5AKA7KtqjbOH+tAC6kKQ0YHIIbCyDv7oRo4E3Noe1woGXvvz/HMP8ngaV+LtcR6SRXdgx68Yax0gZuNRAilaFl8e8Btu1qpbf06+Hf4/Xmo99y+cjVMdHgUhlFW253nlSGXtU007/Tnmd1Z+PVm5i4851UbUFAeNNLPkXeATT1W/6xVpdeAPsK9A5ZaSJTrcHw1DuN8MRhqOxXPtgto5gqlYoix2kqZp/YaUGt1pDrUElQU3mKglZnSQRpjkGIXBzE+HtO0gv30L+zi2x4htt7iDa6qFPh52WiWhWgQDVuSlMLS1g+cwZ2L/yEqwzy7CmpoCgIWRDkrQ0gE61S8x9waSLR47QopFgBiMJ4Yz6qq6KMpiRVoqU6Z7KaljXZOoaMvP6sNW7/MRjb1VZgV6+X0eNg8cB6Ef97P5yIwDpAYAuVuCFW8DPS4FeBtDLnysikwLQWatqgguVKuU59KRx/vTf//kA6HwfIa+7bUmtExBAF/IppOEmzXJmoBd179MA6IbkNBe2iCUAvTy6tNKIezgzkmVNVD7s+2A6X4d2wdBOGNwLVY3wyDaFPI2l0UZngFya1Yoko7Ma+SvP08L9cevV4+YCzxkkTx6uM446E37SGDkKQJfreijGRs/1o57rWYhNzwqgT65+KAA6m7uvvXoGJ04uwgkCDCp1UaAncQrLmIYBFRUFjA8lCz/9DPmF/qRBcIL1M1fhIQyTzi6RAOispxuNCpaWWkI+jKOJkD/Z+Ge1NBmFsi9YhotWbUr2gniSigVpfX4e0bCHZKLImI7dRJJwj+JZIYDnVuF5PqKQ7laJKNAHg50C3OEcKs6bZcU0wfOixuSJULe8nwygK/CXaxz3SrqXcevgeZx7oBq7tEBV9SWteXVWp5VSFTmW+dvtjrG11RNSRb2ziGZrBo1GDS1nhMDJkUyG2LpxEfdu30Rqenjj1/8parNzSKtT6DokISggnsRtKjx1vJaQb4pscp73tduXVpyX97yj6nv9NaVAPyJ7+gWA/gudYp/HP/5ZAejxJEL4AkDHxUuriCYb+O++M4sLZ+Yw027AEYCbstseohu38KN/82+wfesmanPTeOtf/SvUzp9HVq3Jfj+yPBBclvNMPgLDuIQIZLLPxwXKhEVSqpCiWV1+VgB6DeMtAqhj6W8KgF644jC4owygyzpaKo6eN4DuZXuoxg+FxL9x7SfYuvK27C3HT17A8VMvyXUbOscwtqcKZTxtZtQ+Uj6DidP6zxFAJ4h86dIlqelE8MJuDEmehW27WLcX+edS6/m2RMvwMb1nCIDOh+kF8CpVBM0G+qeOwZpuo+IGMId0McqQDGOkN3vIbBe5b8GgMpxk/boJ85hySUxsH7FbKbqEypGOr0gi2WCgQoe84Qh5lCgnybVdTLp7mAyHsAd9ETqYlgHDUfr1xMoQuvE+gG7Hag8d5xkGdCcNQ2z0eri7viaAref4mJs9hgsXLiAwbUyGI2xtb4tle6vTxrHFBVSWp1HvNOFUAvSNDN1xD72wh37Ww7Vr1/CA0WK9HhYXFwU8P7t0Fg23gYpTg0vBDd0TMx8uXOlpm2GOfBQi6vcRba1h3O8hnIzhZGM4fC+fJYAOBihuw8wJ/IfY2+3h9q1b6PUn8BtzeI1xiIungcqcXLcYBNCVO95TAei5cg2gM+j0/JzUFFESYxhNEEYR/GoV86dP4u2//VuJyeH1Zf1G8jTjTPl5p91Bs9GQMZlQ4JITPvDhhCTkvQDQP4/79y/ba3oBoP+y3fHS+/2yAOiypD8BndJN9cfdbt2YcfIULvOSqT7buobRnXfwwfvvY6+3C9uEZJrMnPsqGnPLwqqilY9CxkwkJtWICvxLDAJDSoHO3CWxFuH3ngFAP6qJdJg1u9/8ZolItqrILRWALvZyBBbDSKnPRyPZLPk70mCuVAQQdxxX3gKZ95JXokiQ8vrZNIdfxai1gGqrA7/iixqU9o5OQrtlA5iMgbtryK/dQ7K1jcnOLia9PtLJRJhiZCOSDWwem4YxPQ2Tlr5nZoCpBvJKRZSyQigjsiWW7aqFl2ZK9cZCgtl+KuZEgaME0MVWlSpO5uAV1sDMKt3Z3sCDBytSEGzdv4NxXzVkSW1wbGa5OvCsAkB3LNQ8RxWKojwnaM7Mbmbrqc+pGKL1MlU4I1r0FMU693Cy6rjBhwTQRwWAvreHtfV1Kah5bc+cOYPzFy5gcXFB7KZ6ez35nuS4Ehwo3AJoTVStqLzc9vRJtKaOi31S1qCiM0KUhHho7+DSylX85OI/4G9vvIe7a6vg4XCxvYBXXnoFFxZP4VxtTlRmqUVge4x79+/ivZWP8M7qRxj0h2iaDZyZPY1v/fq38Funv4VzzVNwTRf1vA2Xjbcsx0SFdspr4yFJAIEkhsnmE0H/YR8Js3rSDJGZIixkU1aawU6UBkPZsBeg175ZgLZoUjORDSEWV2IH6ih1FBu7tk11oxqL6rnIJk7FClDAWs41k+OWVl+mNJeYOZoKgF5YkEp2baiylLJYgB8qJC2beVkE4E0kuWrau+NNdHY/wsqNm1h9sIrN3a4UcQsXvoKlN74Jr91GWj2GyOmIvVbm1pCJaiyHkyr7czkwitW3IsvE8AWKpgKI5kWfCwC9UJnJupFEyKJQDilU9lOHKU1FDaDTPotEiAJAP9yMPtw0E9JEoQI+vM4eyYhOlAJdHCP8XaQWryNQiRRznCoqZA1ZWyMjQd+imspANRugnawj3NvD6MZl9D74Ke7euQvD99Ccmcby0hJw7DyM5jFljcnDmJKgw3Q8uTcEz2NRKygrW/W6udaI4X0RNJEJgC53kwqknEZyFBvRsFqpiek0khZOCFt7Y2z39tDt9lQeuu2g2Wzj1NmXML+wgHa7A5vKInlvap3eXF/H3du3cO3qFayvraM93cG5ly/gtddeg9ucEvIS1U7O5g4GV6/h9t/9HZr/6d/Dun4ZURzCrjfRWj6B+qtvYPyPfw/uydNwqxWgv4ft69eQ/fQHmPnrP8L25jbWYhtr1XmcP38e9u99G+nvfhNzyycAkkIyRRDyQx9uokheg0qCxFEA+iQZyIHWSjIE3TFMNlZdG3EjQJfxE6sbWLq+io2NDaz2dvAgZNPbwKlf+xpOf+PrAh5RUZ8V9sVCOijGlVVYZ/Nviv3eflehWCM0OnNoUGnQ/DDRZt+lhOt2YXdeVobzacruLhos59fFxaKwe5fcz2LSaiW5/v9yhrn+G/L6i4gADaALgaNQnfP5NACunRr4UWebl51gZG08ItbmcJ3zpLqn3KDRnx/+naMA9MnD29i6e1Ms3H2vUKyaBgKX4J0au752DhEFmCIcaAW6gEgERPNcGjRUoGsAfardRKfVRFAJYKSOGDvIXu5XYfk+bI6Tdg1WrQqLZLs8lvWa2IW5N0Gyt4t8fQvGzVXZRycbO0g2diXGgXVAUA0Q1Ouwj0/BX56VqJ3k+AySTgPwmKLnIxfQI4ef1mBSnWgANF6QzDQzw8RKkDB+Jw5hTZQC3YoBh/XOx4iYWtdxaIDSyeOwrdJzBNAP31t9H/X9ffQ+F8B/AaCrtVq1OOVe/ZwU6IfJKHwPOs6gDKDz9XE+lOfM8z2q/ZwA9CwFU1dZ2/hBIHbbrCnF1UMylvtIwhDVggzI+oExNTLGxFWpcD0pKdDpmCBxA4Wy9cCrp2hu7Ts/GjL/okSRTuWeFz/C2oqgnViHk7zoKFUMI4xYi/GhlaSiemXUy2QiZwjW2PJ9gnsFcqhFoKpR/XEAXr2fp7da1mv7USShw+uijHMNAhSDRLb7gwVPH2nkK+Wv69cqr03cq/Ztzg5malGjHkVqObz36Ov2tOsy725Y7Bku41EmCkKKLSAsuNYCThTKZ2vlFrYvfYAf/ehH+MpLizh9al5cqsa1JiLLlho4TqZhGlQ1E0gYfiEBdBIrFbGOhmYjISPxDH33zlWJfWq16piZqcuZLI1YuxauMHGCfrePrc0t+E6AuZkF1FpNjHojDPaGCPMMu70HSNORNGfnF84iqJAUm2EyVso3zs8wSsWONYwmSBICHmIPAdMoiJZCRSqGeqFA548o2lWx1h6lQJcz0b4dl5y3VWyLgZ3drvwZAurtKWXfzCG5r8TMlZOUkLqzLqycsS8mdrYn2N0Zor+3h/rUMhpNugxV4KdrcMwQ0WiAexd/gt7ONvzGDF795ncQdKYRV1rYcVrKka5SwfT0jFLoF8Rigubi6CXnqURZtccqm1edcFTfRd5mcU5XC1exIhXxErKmPWbf+9j2eHiRf4pl+oUC/fnujL/IZ3tWAJ1iBkXUVKc2KtBp/eP4ynqaCnTWOHGoAPRosPtCgf4lAdBJnBUAnUT2RFmis+9pF5Fz4mparB+qPilq91IRUAbT9djj12LGGIo4IkMj7kvfSXVxqtJv4vcYr8aHl+6gOr6F9ZUVPLz5AXbvXRL19szyy2gtnBfBzthsITLqxSv4uIW79LcKwq2QpdLCUZECoUcOxHpBLJ85WLeor7PXIVTGoo5ROhH9BCrKTv1mLiDy2vqaxF1JvUWik+3A9Vw5r/u+J/1LIYgLuVjzNnPUQwNewYmK6VrKn69UEC8vojI3i2q9hX7iCFHeinK0HmZCiIZP+88EyWSMjK6VbdWzZm+R/0DHUt1HZ7Rd4SjhB1WMuR9xvucG7FEkxNNwOESw1UVGcnYYwRdHGvbaM2R2JuQzRlKNWT8zXs0yEBauaA+3NnFv7SF2dndR86poN1uYmZ5Bg86NSYbhaCjxnaLGn5mCO9dGbaoFv1FH7NmIshghYkyMWPK72ddlPcLn6TQ7aNdaQujj+ZL/OD69zIODgqQ2ShD3hxjThWpnDdFwgDSO4GICW22uRRzME3fJZ16yxUvBGLAThjwOkfZ3cffObYmCSXMXL7/yCmaXX4IzfUbGBtXnoZAalUujJtmWybYxIxdVoQYjJ/FB9decwMcknEjWuV3xxbJ9FE7g1KoYaGfc8Uj63uzvc62eO3YMU82WOOVKXRWpTHg6EZiMUSvcCR+Z34drBeIFT6FApwxG5joFeOwLFBPOxkBmvHKeoNhHxyKpOWmN+qis3sKH/9//i5Ufv4t0bODr//pfY/rb38Z2NcD/8r/+b/g///f/45nvzYtf+OJcgRcA+hfnXj33V/p5AtBpBVh+HDQg9GGzZFhTqNBUbXCQa6p//3BTowyeH24uHv5ZJ0vh5SpbGavvYXT9B2JzM5xMEFSqOH78OOqnvwZverlQyhZ/VZpZqnARNbpBxhmzRgigj/ct3JlR/Gkf6kB9sEs88tq5cRVMdV4xFpKirqOyaxJKE5uNeh6C+TwElnhQF4tMnc/KwqPIoVYFnSkkAatSx7izBLdSg+laCK0IaZ4hGCZobU8w3NhA9s4V5G9/gPHaGiYPHiLc2FLAZGYisJUtEJaOwVyYg318Aek3TsE+exze3DGgNQWQnciNUr89scFX71dY+GygsyEvOWuJUpZK4Ryr18jNL0kw7vextnpfioGbN25guLOBlAoF04TvOtKs8D1vH0B3HRvVQLEuD6zbVZarqJWluciMe1OuH5V0o7Gy2mPzg1Y0kocbZ/L9/mCAne6uKGKpguBz0Cr95MmTYlHDcaXy6AcKuLQs9Zp8XyzkmUHPz73WMVQ7c2LjldYypE6KOEuwa4W4132Aj+5fwX++/A6u3r6BrY0tuIaDhfl5zDTaaGQqM9R0DdgVUxTvK7trWOmvy/tZaizg9eVX8Bvf+g386uzrmHM7iLMYjawDD4ECPaJE3p/nkc8byzXPoxD2XhcRAfTxEBgr6/lEFHvqxjEn2SwOM6ra0sWfagbJ4UDbg0tzV2UvyTwurjfvg+t6kl8mgFQheaQC3qYmWkAOB5mlAC4BSGkJzfErFu5KcZVN+kjDsYo1iDkHC5DUDsQWkaSIhHAxwaBoBzODa3h48yZW797B+sNVad4fO/MKlr7yFqpzc8gaSwi9GWX/7dWR2YqR6SZjWFmsLMM4ark+cQ0wedhiQ4pHr/BjERWfdh04/HvPokDX4n+5VnEoCnQBh7JYmlwy5nlFeY+yDHQs1g08ub+fYButm956Xdav87HN5KQiWZ1s6w8r20ISYUFcjYroV4LraUsOhKGRoV+4HNTyATrZBmJGKNy5juGld3D92jXESYxKNRCFtX/qK/BmlpTVNu+KcnSD4QSq2cL3xmZLsX/sq4ZYGOvcc7kOOg9dAejqkKr+4/uVbKhMqdF3BiF2en0B0HujGJMogev5OHXmPE6dOi0gOi18xZMgjhGHE4kMuHXzJu7cuinrx+wMHStO4PXXX0cwtYiM44xzqtdDeP8+di5dgvXnf4zRB+9id2sLTR7WTp1G7eXXMHnr15F1pgFaZ9OSf2cH5kfvw/zLP8Lu2joewseD2XN47Y03UP0nvwF866vC8k3NOqJURVRUhzY8du9NA6EfI7V5jYChOUJM8koUw++N4LBRwX3DtCQ7K7pyE9M/vijr3q3uFq6HfdlfXv8nv4WvfOe3UWu1kAZVJFxLBXxxCpUClQxFq/yoZmlhRSwN2+Je8ff1WDuKsCHznXOabiclAP1wZngZgNfgXVl9zt/XanV+1NaP/D02HzT4xNej/6bOaxZGf2GLKuvFvttBEWtTzCM+D0E0WfOZZ1/sxfo9fmyuf0oWTrlueBoAPVy7IwD6jRs3wD1SSGqMO5EsRpWVrAF0IbkV2awE0El2k3WbDYA0FaLYbrcnIDqvyUK9hYVmR9x8nMyBSY9G1n9egJxWnGx4tCtwOm3YzTr2HBJ7rILMxf0jFdKetdUVV51ktw/s9CVCpRKZaOaeAJXpYgP5sbpYHI8qDkJXKVO8xIUpvm6GxJlYOTPdgJR8KH4koceK5LXT/tYsAHQn4c8XObqlvHPdkirXo+q+qbnz6OOTEIFPbpQcdQ+PAvCOqomZQylfLwPosib+/AF0vg5RlhRjmfNDuzhwnrA24kPUBoUy/XntlQfP8xTIzM/wR7WFu+wzbEx6rrLCpKKeMSIkKdKVYTiU5lB1PwO9DKCrRqCMzA/uFwAAIABJREFUJDYECwt3KtAVfKftix8dN3JOUPCWspEv3IAIokssy/5ZS52dSBZlo1H2fsYWkSlcxDnREYjuUQTQ45A27mMB1PRYL8cPaxD9EZeFEiHq0wDoH59T6qaU125+LmTXoqH9uLXzqLW0PH8On630/wvJrgC5PzabjziPHQX6P24opXToIHmCzdUkRXuiutK0dY8KC/eE/AW17KCy/RDdK5fwve9+FxeW6ji9PIPW7CzCWh2xzT08wyichmnRWYy25ZxLOgvlZxjQP+dfTemyQJWWxOtMlLrMMHD79g2pK1qtpti468gyVxzf6OjDiKxdIVZRBbcwtyjXZ0RQ/eG61CfDdAO5NZEz36lTr6IzNSfOQOSBsxLhWXMSJjI31d8uakAhmBbKQZUUph6MqxMUV9eGTwLQZVTLPSdxRcXBZNjc2pbnqNVr0kCWMwwd5Ej+tmhRzcpUEV6cfAtm1pW5vL0xQX9Pkf4bU4yWm0YlcGFMbsFIB6Jsu/aTt8WNa+rYKZz71e/AbbQQ+jVsOTXlSBcEmGp19s9rjIFjjUp3NB05o8nrav3gWUHdEzp68XNNjtLkRPX6FaTjfMq65UnDbn8Vf/4Yw5P+9IvvfwZX4JkB9MKim2s0yfBCTDUs2H5FAHTHJWHalL7XpEcAfecFgP4lANArtRqGG1uIxiQ4qdhKReYxxMJdC4nEQUNEDep7UhsUy+/hz8sAOp3fxO0jz1CLh5KBzvU3NBqFy+hBvI4Xr6MyvIL7167h4e2r6G+vSL+vvvgy3KlTMt6ivIKY8YjyGkipPJyBrpZexQVkfGYkNTKzyQ+WzkOgednOvUASOdZ1dKqenrrOViD5gSBF+juxclvTD018Zu9PEyj3e+bCdFZ7oZcBbA3wMWKvlvUX+7CLy2gcm0d9agbrdgMTioPCHEtrJGYCuZMh84uoReoj6hSc5bDHfXjDbtE/Z49c7ecx93XHhVupYIeKdCFI2PC4FzJSbTxG7WEXcXcPyV4ftZ09ycLmu+TfY098YOfYchPVr3dsxLaKSVjdWMfatupTt6tN1IOq9IDbbkV6EpLZTmfQSgXVRh3OdBPVqTYq7SbyqqfIqXmGkYgrePO4GOVCLKUMTDWc+CUbRqb6/l7uwiYQy5van2DCyL/dXSS9TaSTkVxfAujU3yvg9oAM8XyX2wy2yYBAqrlD+GEX9+/ewdrDdfR6Q3FNnTv9OqpLb8ifJZ4xsaryuSmOmwc1kd56Q9NDSkEh51sWyTmC57dJyl5YhChNEBu5OOVs7e6gH46xtLQkvRTaxxNAZ2++6geCs7SqNYl3EEEDY2kLV12JUqMipkSOKX9ergmeGkAv6hdxDC1quRcA+vMdcV/GZ3sBoH8Z7+pTvqfPFYBeZNYc3vR1B/KRoqcEoB8F6DyuKXJUY1GKqFIz1M0JoKfKDvruT9G7/Le4fPmyqDgarRZOnTqFyok3YbcX94sx+XslAJ1HxpjZntxIPyMA/WNAOjdksveKfDbRcbNRGSnrRSpHJGeIB9oCqOTBncUBm2R8iI26qFfUFsSvs1nh1lsIp5YRy7aZAlWVTedv7KJ+ZQXXrl7F6EcfwPzhh2Lh600i1JlFR4vIzNwvtHqNQPJx6jMdDH79Atqvn8PCmTPIT5yFUatLsUP7bXnwehaZ7hwDAniyMShZ6ar4JHjOxjuZjwQtJ8MBHq6sYHXlHlbu38XK/fswo5EUIw7fi++jUgmOBNAFwHa10k6BHATRBTRhBh0LxdFI7JkJoouinc2PwBdygGXaokJnYfZwY13AczaCeY2ZScw87cOADu+DJjFIo7go8gXoqXbgN2eE/ZjUU2QsPJFjYKbYTnu4P3iAH964iMs3r4n6dvvhphQUTmbAGSZKye1bsAJDXkc/HyMOIIUJwfOvnX4TX73wVZzxF1HLPYyTMVpZBz4CufujNIdhm/BcS2y4qDpIxiO4vW1hfYoFYjT6GIBu8LoUhxnJUt8HXHVDVwHobCyzAA2pGC/AJg2kEywhE3Zfje4oW3fHNOBZCkhjoZYYhYV7ocwQ0gD/FScOMx4JeULmMkGQOBIGK5XrFu3XLVtAeI6vStrD9Pgmtu7cwcPbt7By764Uz1PL57D42tfRWVqC0T6J0J99LIBOYImMZVGglwB0k6rmnMXqZ/N4FgBdLk0BjhtJhJxqeoKDuRjOywvkYVEy0Nm847vRbObHkJU+ab1VU/kx7zzmvH06AD0ycwzIWAZQzftopxtiC47VOwivfIDLH32Evb2uMKVpRdl66S3Uj5+ROacBdGmu2IE0SOXww7FQrDWyDxR8j30AnZb2+qBQKND5czITiwNrnFuI01zW1u4oRm8wQq+3h83uEL0+M58TdKaP4czZs+JEwQMDxxWBiK2tTdy4fh0PVlbQ3dlWh7d2FccXZyRegQB6YlekkRuMRnD6fWS7uzD+/I+x+6O38eDKFVmjmq02vGMLeLB0DiGJSGkCM44ko9rfeIDgR9+VBu14+jjGL/0azv3Kr8D7R28hfvOc/M3UqCOlWwLttfs88Kos6DCIkdDKOs8wcUIB0BHFqPQn8OQaAv3RSEDW3X94H8Hf/L0i64z2cDsdy334xh/8Hn7tD34fTZKHggAR11M6WxhUAqt952cB0PdBDt0cod1Ykaen11sh7RR55keBx9q+n2tM2S5aE9Z01jn/n9/XAKDkChekNQ2gc78QRr1khqvcdN2IUI0RBe5rdbuuPfabFIes6Q+vGI+dS09YWp4VQKeF+/rta2JNRwU612ISvCo+D8gKQHeLayHXjZEoJJsJ0U05iXAPp4UbwQyCA1TY8d4sNtpY6szInhgYPmyCJXx4gWS+hUmM3ZqL6swUGrPTGNY9ZNKsl2APaVbYaQYvjFQ2+jgGxmSFGzCYy8cAYSrXOzZQV889cDKM2fHJgQbqkkdHlxZjzOYGnYEAJheIEt1IMTIjIeTkBFAmA+V6k5rwUzVmyzWjohjpsuWA0Emfio8/nj+AXr63er3Vta40jWT8F/EDJQBdW7jLz7oO4ChwhgSGpCCtyTqn4rFhxSmyiKBKDDtmE0V9gzSip93cdD2gHRz4eoXAVXJuYL3C18Ta6IsKoIsKKFfOJhNkcElWZRyPkD0JbGYY7qlIJVqiV54TgK7Wh6LWKvY2klL0/laOweD+LmtbAaxL/cRjRKGEYs1MxyaOCWWRrlRRzEDW44vRPvtr1766uzTGfwYAXc+z8tzS40cTm7TTB2s+r0Q+KoPYRwHa5aayfn5NLNBzuzSpHwHQH7cGH/WcT1iW8cwAen8Hg1vX8MO//mt0/AmWFto4cf48xkEFVIIR2xxHBNDrAqBnaf8LCaDHCUlZ3EdsTMKRkLc4tG/cuC4xV+12U8i9rLmpOAwcgtAphv0Buls7Uoc4poPp1jSmOh2E4wjdna7EZs0u09kkkezTanUGtXpbiIi200AQ1IT0OOLPd7sYjQYwi8BNOklpBbpwowpCMOc5HSF0bfhkBbpMTAU+e66scawT19Y3pFZg3M/C4oI8Hx0FSDJWRGJXnLdkv802YSQ7Mh8318eYjHI5y9faJxBU2/BcG25yD3myh+7WJj78wd+gXgmweOplHH/tt2BS0ef42LBrskb5jotmTSkkSe4h8V4AHKlXVM9An6vUvNQgOokrhRK9ILC8ANCfNOtffP9xV+DTA+gqA53zhWdvUaBXqwpAJykzTjDpbSHsvwDQvwwW7gTQ9x5uIJ5MCrBcVT2sSQ8U6LTvUER3+R5Zvp8RgB70P8K1Dz7Axr3rSEY74iAXzJ5FVltQcY+pjyhzC5LRowC6mgsF6aoA0OOYAHrhhqZetoa+j/78UwDooqIlQbLU35E9TItcimunzxfKW1URw332GYs9bCBAMsFjC8b8IprH5tGcnkWvOouxbcEOE5xYMWBxX7FTRMFERE+GbyEJmIwVwY5HCCYDgD2OkKIaCybr5Wod8BQRfitPEZp0DrVRlaRympPF8Nd6SHa6SHa78Nd3VH2qAXTTxJ6dYctN5TyROTZGWSJOees72xhFoUQ1zjSnUPUCeW9N2xPnVOkbFud3CqXs6SbqnRaq7Sbiuif9ckZ6DrMMjaAhPeYMKcIsVC4taYaqX4VD6/PMxDgaI4AvZ0+5m70Rxt096ZljsCOOkKy/vZwqevZF2avUDrfPe89g3aScENj7a2CEhw9WsHJvBSsrayL6mj/7BqbPf0PGbGT6mJhPD6DTGp7nBbl+votGp4NBOMH33/47AcwncYSdwR7Onj0rwLnEB4qAzEHg+UKu5z0gcM7x59M51lG1Uh4mSmn3AkB/3oPixfM94xV4AaA/4wX7Mv345w1APxpmOYI1WMpBPdwoOaxMKN+vMoD+CCuvpMqghbuXJbJ5xje/j/7Fv8K169cErGtOzeLsuXPA4pvIm8cVOJgxm6NU9ottiInQDOQj85G9fCwbOnWo6TMo0I9q9qvD66NNWA3gE0CXxj3/kVuWZfsAOtWNOh9dAHQ2xKmKYS65RYWmaqZRmKVBJdrX0Ho9qLdhNE4gjgkdJbAbNgajPrL3rsH+0x+Izatz9Q6O3V4TS++Jk0hhxAM9Cy0zShSATwtwHv4rHrqvn0Dz/GksXngJ8T/6HVjHl2FXAil+5BVQbW5bqmFXZBez4CMLXhjx/LlEqWZ5UMrGE2kU3Lh2Hdtra6LO3NvrwbPJ3mdz34JHq/agUKDbtKtkg9CGz2aD2Ldb+9btCjRUgAkBAe7Xw+EAu7099PtDeQ1eEMCvKBU/wXkq/bd3tnH//gpG45GoYjqdttjj0RJJVDKiqFIemyxeCfJIBl7R6CYqJc0SZvHVWmi32ojqLjKvyJNlPo+RYC/q4+rGTdx5cA93793B9dtXsL6xLnky4/EIvqfUW8zaIUDdqNaxMDuP02fO4JXTL+HC0nnMtecwZ7ZQEfVpBDf1YRPQtEyErF7opmRSS0X7+AmS0QDO7jai0VDs+R0CGASFjFwUMzI2qVQngFeA54rRqo42KhaAeeVKWbE/bgvTcw2kK/XmQY6uzuckmB94BKYs5LaHxPLlOePcREzrHVoFGnmhiDBh03oxKXLRI2ZlhYgTFrgsdJUuPLGUIrmW7mExuovtBytYu30DD25fkUZSa+EE5l96A3OnT8OYPoewsijzJHYbSG2VaxQkQ1gp1wFmZhOuJYBOp4aaFMA8dJiyBnw2j2cB0NVNUIcgk6BKliilbBbDSNXnAqynCujLbeW+oAHB8hpaXoseBZTU+yyvX2WQXf+em1VhUYFOdXllB7EdinV7kBQW7pkHI5mSsRNbBga+YisH2R6ayUOl+N98gPTWR7hx6RJ21tfEGowF+fRrb6F94ryyhTKpEs8FzMtNXw56QnCQcafmOS2c9CGV90tef1mBLvb8Rc4xR48AS4aMO5KraIM2CDMMRnShGGJzt4+d3Z4QbqI4E+Cc1umvvvIKarWqAOgP7t3F3bt30d3dQRpF8HwfU1Uf89MdnGU2+cJxRJWaEGBo6UWg2U5zuG+/jd133sWdjy7Du3IH3iiE7fpIzIqMa9rLT6wMlWoFeTJG7+ENNBtN2OdfRvbWt7D0ysuwXr+A8fKcaj5YVRhWICSkSt+Ax/M9m1G0WjMSWbfHwYQ0GphxitYghM3DdW+IyeX7uPTBRey8/z46730geXQbDnC37mJmdgav/cHv48J/+x2xmR16ASaMT6DrhsFjpAIjLVpz6y1UryO0yddBV9yQJM5DEXL0+CmDz3qsaWBFmtMFMaysBtczUJoqJQWsHq8a9Oa+w3/ShCsBM/pvl+dBWQXPr/P3NElNs9j5njWwL2QgRgsUSlD+P4E0fiSwfnjuHF41PgkMf9wK86wA+ta1i7h35aJk7fq+K/tbtVpBq14RlSrnnitkCHVfbEepBVWTShHPOD+iOH4EQOe+2ep0MD07J44sVdMDOflcl2zDRURba1q+mybq7Q46x+ZgL8xJjUJyH9MFSFZjbqNE7bCmmESww0ix+jMPyHwGziOtGoy1ldc6YYZuIRmsZQF1fAruCwl+kCSkRA8y1PIEUU5lCxsAE2TxAGmWwkkteJm7D54frH8H9V+Z0KkMsw8D5p8eQH/cOPgkAF2PcQLofIg2IlegehlAJ3hOEP3nBaCXIxU04YT7KucL1ztNLvyiWrirwaRq8DHPFNWKAGNU6tByNk9z9Ls9aSaxSRQUClpx2dnfZw5krkqBXuxLUqQX+9U+YF7st8JpOLAh5GhLSYYsHH5IuNKSJrGHLsiLrL3EWULIwOrnJb7HIqlCxTawIch7xJ/T5wwZ36XCpnRa09vpo8P2GZWoZTBOE5y4lvLrHCs81/AfzwNagV6uPY/6/HANo1/gUcA4vyaqfV0daHv94mO5+fw4YP2Tqr7EMDE2fbmdfpKgM1Z24VSch466mrHJWlKRIOrDLqIHt3Hpxz9GtHUd0y0br//qWxg5LhLeJ8NGmC8iN+rkIwPZFxNATzKluua5bBJG+04yt27dluZqu92SfUjqAZ4nQqUW6/d6WF+5L/Nqqt3C0vy8rP9bmxvo7e7K5wtn5uBWbWyub6BamxELd64zk5AXTCnQSewdMvKMrluODjHibCoU6GzuFoNC4hQ0gG4oK9xiEy+E5qwkD4jpWTF3Zb+vqLOfstPdlLqg2WqKW5HUMjzDJ6l6n5aHzCjyh7M1GMkmojjC2oMRwrEpQIAbzMN2ajDNHHX3IdJwF9vra7j6kx9iYW4WJ8+/ic6Zb0tu7dj1sOXXinOTAV8U/0KLEsIMwUiS1ZXanNe6ZIJcim5QrlYkBGhSgX6vXE80nefpTz96afukeXP4e/qVPcvvvPjZz98VeFYAXVL/SOQUBTqdbRI529leEU/oqfMeLb4JoE/2tl8o0L8UCvQqeqvriCehUvoWSy5XL/rzFIdEUapKfflMALquu1R3wGM/i/1R2BiZbekbsSfm59xbATd8AKf7Dm68845EspHs+5U33oDROYehd0wREOMcRsq4AVLyCRArUtLBGeIg7ok1GMFz7j1C/CZLUf1k6Txx6HPtZS37kIrBVHtQ2bpeXScR2RaW7Vq0chDBkRcuRfy478u3r47nE4ibGs9rPO8VoidxJ6Hb0cwcgqlpNDvTMGZPAK4PKzXQ7FvS28nMBJkXqvc+miDf3EW2sYb8xnWkV65gsLuDaMxYSw+ziwswX34ZOHkCmOpgcqyBtKpi2Ua8jhSoZTmc8URcMSfdHpz1bSS0pE8TEbMQkebfZV0tWfRxhO1hHzs725hkKezAE7v9ZlCFZ1HMAXgxXaAUYUy7ZrI/lNR8BHWV9Y5OXcWLmQ7S3IEj+zLFQbGyj5f+UC5gP0MwkRpgTePkLkx+TgfC3R6GdGbrdWFNekQHpKZx8wktCouIrc8GQFdVCjtFOTzE6Jh76G6sY/Xefdy6cVOiaufOvom5135TarDIqmDI8HoRPESCa/AhApOiEJqYFRVpK1F8iYjdJL7OMqTOWdvcwL/7438vYhLmym90d+Q68IzBHjl7LVOtNmbbHcEd7ISxoTxvQJE1CsIvz/9yjuHwLh2nNc/kkZkhjnKK8Jcz5tV3lOuu7yF31DlCLNxfKNA/f8XAF+AVvQDQvwA36bN6iZ8nAJ0FytEP3ZJ5NOlP/+xR6oKjwBxZbI9QUOoCRv+OzkDngTa6+l0MPvgzsRdJnSrac4sCgkzm3kDSWFL54Om4sPZlsaWyQWknPSkAdJvaPma4CdfLRFpkHT7NPT1K0XC4WaqfR5KXC6BL7Nu54ZNFHsWSe85mU7lhzxw5sgBFoWka+6pgWrirTDEDju+hWquiWu/AriwjjagajuE0LaysrmD41z8C/p8/F1u86fUdnN8eqiZG28Bwykat2YQnyPNEbGqs3ghmGCExgNUTU/CX5jFz/gLi//5/QuWV11DrtJWVKzc85hJ7jnrdLAKpkCrUSgRpBFhnjkqeyYYY7/WxvbqKjz76COPdnuTj8PDvBwZsR+WbOC5BdFcp0KmOLwB011ZKQm1FK6pC3s19ezBLmpBs7NKKlgCZ2B03GrLR0/6uEvhCEiCz8f79+/JaW80mjh2blWJRN4l1zq0GJJVduWqK8N6KGphMRtOF61Np0UZYryH3PZiWjYnlCCDIhv7GaAOb3U2sbT/EjdUruHXnFta2NrA72VPqf9OFnSnb+hPTx/Hy/DksLy7j+PwSZjozSq2bVlDJXFVux0pJkVsEzwhgUWnIRhbHzxjRqA93ZwvRaIQ8jOGSKSoHC4A2k+o9ULGqiBJl0FWscfbfo2K5CuBtK9U/HyzXdV5wTLVboeTUSk/XIcBEbMQG3Aoypyp/g9rpiCrCPIdj0JpIge9uyqxmpbDOk0jyhaI4xTAxJf86ohMw83BhoJH1cTK+j93NTWzcvY7VGxdljNWm5zF79hUsXbgAY+5lRLUT8ncmTk0B+MwsZEYWiTQ8VGRU5hUAut1AZrCATj9XADrvqajN+FqLz2n5zbx4mVfRRNwdBGR0fVFf6Xup7+tR665eY8sf99enUuNZr7VBVhXCBmk5e9VtxGLhTkKC0C0EDDPiGbGrjSwD/aCwwUq7qMUP5Knt7jqMlRu4f/kyNu/exai7K/Np+tWvY+rUeWkqGlQn0ZKLihqDhx5b3AciQ81zmeslAJ3ruGKtEzRXKlLFvtYscSr11OccQwpAjzCKgFEYY0R1eQGgb2/vYGu7K2rs06dP4fXXX0On3Rb79pU7dyQ7i+uzZ6tmccdzMVuvY/7kSRgnlxG325IflYmVLtcsB5UPrmJ0/RbW79yF971/gHlvFXl/CHt7IGrG0MjR9w3UedCrONhxIkwtL8N//XUYb/0a2svLyJbmMWrXpHFr2hVYTiCmadU+FICeAymJUHksTdpRdSTKXCfN0BkmwGiM6P46ht97HxffeQ/Dq5dx8v4duW7bdR/35hpipX/mD34Py7//T+EEAfpuBSPbl/leLWzY5NoS+9Rndb4IIaExryxW3VeeRVNawKkGr15H9McyeK7V5IcBdG2hzq/rPVSPYSGOFWx7DaAT7CYww72lnE2u91CtPNevQROgNAgo64/rCmiugR/9uX4P2saazXvuHRpAPwzElF9zeT49bg7qnyl/fFYAff3Ke7j94Xu4dOmSWLHxNdaqFXRadXgF0Fr1vH0be9tR6z3vlXAyCmU+1XNUoFN9zn2TD3+qg/rsjMyJuu3DM4p8uNTCZDhWLi9xjmqtgfbsLKonlsRGmk7vkUcrdxvEllwohrsVhXCiUIg+QAUwyJQ3EPs5UkfNUyYY8j9OWy9xYBE050Ff7LALibXen9IEaab2+DidIM6U9byd2XDTg7364JqqI/vh+vJZAPTD5e+TwLij6sAyKeTRsaGaXrKGFwC6LK+8BlRP8r4VALpYBdskehb79XNWoJfnnAY39Xvh9ZYYnH5/3zqRtYueL0eN60//tU8iMnz6Z93/zZwLmSlNyHGWwK9V0Wi3xU6dBECOJ1pNy5pA0lhhyV4G0FUEgHqdZQBdfVk3VdW8K78bNXYO6i3aeqvrrqKQ9OfK4l3VYfqfzJICINf3SvZ86SQWAHvpLPW8XRYOX3mpL4tIHl0HCskjTWWs0J1FbPC5DmjnoRJ5U8d26I/lulSPq3Kderi+4fdYqyaliDF9rQ7XOXrOPmnult9jYlgYmSRxGvDjCB2qsAoAPXLUXhcKgK7WnfqoC2w+wMrVq1j96D+jYk3w1re+hSGdZEiYtdnsPK0yG4XMyZzLL6CFe87GqtpDmUdOBx3OlXv3HkhN12ZdBxVFxg2H5z3+LHO+79+6LuNj4dgMTi0vSn21trqC3e1NuYZL55YRNCvo7uzADzqwHeW6NR5zjii3lShNpY4jsZiRqOrBOVBcS/bmiznIM5Mp850zlrV/SRpVjEkNoO9n0JJATXtYnu3yHKPRGFvb2/A8XwD0mdnZgtzCprx6vtxUADrXDgdrsPMtuSYP7g0FQKfTGcwp5DzTUFXmr2I8WMPG6gOsXr6EMydP4szLX0cw/2swHB8Tz8NOva7eGmO3wli5yPAsXNRJiixTkJllmywskeU1FfXwQar7gSpfQHW9Kh0Qep5mZZVS8Gnx9k8B0D/Na3jxM7+YK/BsALrqGciabVqSFywAOkHUAkCnmwSFJSSsjbubmOxtvQDQvyQA+u7KGhISEFnb6KWG66pw2/k1ulUpkqBocp7Swl1qeXrvicWIsirnXsO4v6HZkZ4OYzkbmYrcsId3YG3+QAD0nd4AZq2N115/HXHrLLrWnKynThzBJqhLIrWcRhQpSdb1fTJewQHmflb0Ymjhzn1wf//Zr/QeA6Bn4mP5iHih3Ec+uExqHaf7ULn+kT2siPzR54n9swTP5YWLmmESkFYCI5uuoUkqIoVRqw273kCt2UZ16Ry8Sh0Oz/qxIwTMzIiReypuJL+/gfzda+jfuIHs3fdgvPu+nIPDCZ1eSMCfhfH1r8J5/VXUTp5E/tVTwFwLmWliwzMQWaYA3ewgReEYk709GOvbCLlvk8SeqpioamqgHUPqxa29LtZ6yrnFr1fRmO6IyMLJFfFC1pJRDBcqWlNkFNIrTDHm2ZNZ740arJm2xPF5fh1IfWQJhUEJUqg9lPzszCj6CqwVSLrgvppZyOJcogcm2zvSFx/092DHfQHQHcZmGqFgCkJwlrriaTfDp1+zNRWQ99NDhFmzi0lvF2srK7h2+SMFZp/6Cubf+C3VX3dqGBQKdCcL4eQqaoizgs48fIzMKhLiG+IEyj4otUkGhhRneR7WtzbxJ3/151g8flxcY1fWVuUa16pVNOoNEdzNdaZxbGpajckohZkoognvD8eY9KscV4gbjyjQ9323HqWZHLZwR/ACQH/6UfLiJ590BV4A6E+6Ql/i73+uAPRiAfx4Y/BoAL3cpCh/Xm5uHL51R/2O/nv6IwEwJ1HKhvGlv0T8zkFiAAAgAElEQVTvvT/F6uoqzEoTnfllAdCHU68irC7AI/CZjER1q4ouBaCzbUE2ljBhSwA6gXXN0HqaYVUufMqF1lHvS5RTLPMKqzXWftIAJmgUxfKxDKATPKcCnc0CKoh5SOdmKv6NRVAyAXTmsRFAN7zjyGJuRwnMuoF3338Hm3/yPZj/9i+kGFnaG+PlrrJTyhZrwMkWvHZbFIvZ3hDR1hac7QmMYYQwjXF5zkHcqaK2tIz0D/9nzH39LcwtHd8/lJMMkAcKgJD35ZDzSAvcWDZRNs2S0RCIQtmEo14PWw9WRTFnshFgqKZ/UKUSsVDJ2YzTceS+lQF0MinlWksVrhTgGkCXIoH3Lc2ksUsF+mAwVFY/nQ5q9bqyGrUs9HpdIRPQJpDFwLG5OSwsHNu/D2JJTtVeAahzzOmmYPn+CvCSWTAdX5pFBNDNagWO56EvBAfq52yECDHOxxhmA/TTLu7ev4PVzTVsD7sKIM0tuPBE6Xdm7iTOzZxC3a7DlSZMjn7cRyf2UTcqsFksEjjjEGah7AMRwbMkhOOQsDAWlicBdGZP08rZI6GCKgmy/IprKMXUPhp2oEKWM0xxUGBEkZ6nSuGkmjYEanXDNIpoG68Aet1oNwxaM0UK0GLh6tf3yQYE0fmwkEDuHgkgyUiYkKL45yjia00zDCJIPvUoTDBISEbI0Uj3cDpZwaDbxebKbaze+ECKeafRQXv5HM699hqshdcQNU7J35nYNcRi/64AdCkoSQiQwlEB6BOr/rkF0OVaZQT2VZGfjoeIxkNZ95jFpAF05k+RwX+48XxwT4q5w4OkrfIc1Zw5+Loe24eb9V4SPDWAHhJA91WT0kt2UYlW5HNnuAN78z62r13D2s0b2F1flzHTPP+GAOhsKto+s+iVGpZHI6Ow74+L7FFR6Smh6v46LodHsXBXh4MygM6DowbQw4Q5YqmsU+PElM8nkxA7e0N0e33s7naxubUr6+z01BTOnDklpBiSGOiUIVnaloVGtSLXrGlb6HiKFZ2fOYVs/phc+1hiCwxxlKjcXYOzuwcMR8Df/BTZh1cQ372P4a0HGPcHGOcJBoGJZruNxrEpVE7Nwn3lFVhkc589BxCUb9cx9GmPOoHpVOA4FTnwVAclAN0+ANCHlZEowp00R2ecItzZxe5HN/HwP/4dLn/wIbByD18b9ZWlaNXB/WMtzM/PKwD9v/mv4dVqGPt1sQ3lowJLcszk2v4MALreC/W6wesp8RqWJeuyACAy79P9tbe8f+o9lvdPHFo4ppghX/wev86HVrOXQSUN7Oj8Zg26y9xiY6FQwD8CRBXPy3kmh0FTKcfKc0TPH/06BSD7GbN2nxVA792+gjsfvY933nlHcmC5gtLCvdOsSgwKr22n2RTmuC/kLlWncV/JyFbhnKJKNI7R6/UwHI1FSSc57+0WgnZLlIQE0ANLuRI4nD/i4DDAMKJ4IZAmhTs/B4PWbZaJiLEkpg3XMARAZ01gUIXOOJdiZCGnZR4QOylSR81fNqyoCuB1sCdAHhXWcG4gxAz94GvP0hhxOlAKdNrx5Qr4t1LrEQD9YBx93MJdrSRPr0B/WgBdj9ey68Hh8VIe3wfjqmiUlQD0wwp0MvQFnPyMAXQZG8Uc1UQL3hdZQ8dj5bhh29LY4l7/RQbQ+b6GWQy/XpN6kbaPrNGp2Nnd3CnUPAb85wigH9x/PSfVV9SsLJQbBNO1iqNwkVA/w1FbOK2UorK4F36sjSdfKEMe+i9/Ejnh6ZuB5bW7XCtzbLA25FhhTc7xwjxMEmL1Q4+ZowBxPq8G1HXzWJOcykC7rnGIILJ+OHxWPDzPPs3/PzuAvgu3u4nBxgYuvf3HMMZb+MY3voEBXbiCALbjI/POIc4CacLb5ghmqR7/NK/xF/E7VHKxbue9pvNZGMUFQXlbaiMC6BzQEi1Ce08hQJvY2dzA3RtXpY6dbjdw4vi8rCE7W+tYf7gq57Pl88uot+uyL6W5L0lABN5o4d5uz6AzNYU4yySOazIZwfW1olHasYpcKao2rYJie1yNvVRB6OqSFUR0PUtUfELR4C0A9FqzIWN5OByh29uTc2Oj2UCz1SrynHkuVQTsFA6SXEXEVOwteJY659271UM4sbCwsIA4bSJJOT9C+MZtbG/exhoV+RtreOXCBZx56WtA4zUYlouJ72On3VavO4yQDseyP/N6cS6puaGU5TKP+PolQo0AR9HWLxNrSm9b3v6+2YUioz/t4wWA/rRX6sv3c88DQOdOZbmBqh9IwLNIsgFG3U2Me5svAPQvAYAeVKvYXVlFGhViDXHNUIvrPoDONahQoKvKp+SPo5d0vU4/Usk8I4Deuw7r/t/gysWLGEQZKjPzOHvhAqL6KXTNWZmkbhLDLVTQ7KuVAfRydSYmWgWArs6yCSw6y8jjEGheBtM1g+AZAHR56xKNctCr4X4i4pbS0qJrKLF2z5QDKAy6oqhzMUn1dFHisa9bqSLzfPjVOurL51FptuHbHmqRg2Q8QYwIaZ2EsRHiD64i+U9/Jz1b6+YtzK2uSS83z2zEUS7n4+zsKbReOo+zL72E9Hd+DcbZJRETrVdtiYOji12FFME0RkTy4doWhnt9hOMRcpKqSTrMLXQSQ/qyDzbXsdHvytlz9vgCpo6p+xMNVZQS9z5jGMMzbdmLSUYQUjz3aBIaGXNVCWDNtNCanUUlaAKRX/SpGRGYS582NzPEaSg1Khuqrq3iUhkXloQJwuEE460tUaAPB31Y0R6MLIZlGgjMqIhF4d8WGPq5L/QaQOcZ3ctDAdDzyQhba2u4evkjGYON4y9h4c3flnor8RoYPgOATudP17EFON8dDVBvsBcKXLt7G5evXMaVa1dx9eYN/OEf/iFeffVVsWfno+r5qHuBRPBgEgt5hTVe1Xalpy9zQ0cvHq43NIZU8ml4AaA/96Hz4glLV+AFgP5LPBy+CAC6bizKWqldaYoN/zDY/nHwXd3cw4qAwz9X/j4BdCuaSFNm9P6fYPDefxAFldOaQ/v4GZw6fx7dxsuYVBbgey7MeCA2yAKgZ2zisv1kYWzWBEAngFfJqUDPkQqArpTUz/r4pPemVBIQdYsceqUKU8oNWqQkcaLs2QsVhYCLHhXOnmJEGqWiyWHWGhm9JpzAldzGaqUNM5klSgqI0naAn779fYR/9n0s/ce/VxvfuI/msAvTsPHRSeD6ORstMskmIcJuH93NHr5+P8V8X6j72PVNGIEPa34Bd//Fv8Tcb/wmTl44D/EqZgFn0X6VAHoi6tDcZvOAgGoqzUeC1YOtbUx6XTnc54MRJjtdrK2vgVBQYBe27EEGs1Cg22LlriwpaZVD8JbszoIIqtwDaKFJyyVRoGsVjyGNz71+H/29AUYjZsdAbGjqVKEHFUzGI8k9pwKdtrKtZgszM9NosnAo1I3M89Nqa7Ghp8K6sMmU8rgY7PIaYwOe4YrCPSSBodaEW6shZF4sQWeHfEWqvcl5DDGxuhhNBuiGQ6yle/J1By4qqMN3fUyhidmkDcETqg5i38RwPEE9dhEwV48W8RzGAqDnSIIUsUEQO0Jm9iWHMO734e3uICPrN0oRhAqQEDt0WpWzGKdq3SrsvyUjsCj9S81Yanl1hc5DDxu5qnFJdVSRJUggg9dNt31NE2kWIcmUUjN3KkjdmgK7nED+CWglqht1DPfSMWxhSKrDh8QoZMAks0WJPo4z7CW0r89QjXZxYnxH7O93HtzG6tV/kAZa7lfRmF/Gq2+8AXvpqwg752V8DIwKQoKxhoFa2oOT0xAcoIMFVWQky4xMpUCnAsiWNeCzeYhIlwdFPr3pqJgAWkQX0hll661ZyaoJxodknWubpVEfk+FAiClUoNMCixeOaxabx3qNLLOVy8CgPF8BoJeb0roJfRQI4oWugFJU13VrVKCTeUsLd61A92FFPOCYmFgGdj0F8DhpF+7knrwHP+wh6K5heOsW1q5ewdb9+xKl4Bw/jebyKRxfXETQ7MC0XTn4RbTaogLddkAAXevKUzovyDMqKtIBgE7Shs5fVuOKWCEBdP4MFegcP3LIyixEibKW3RuFGAzHGAyHGI9CeQ4Cje1mA36g4JJ4PJSvM6+yGvgKvPIDJL6y9WwcO4nG7KL8XpQrHRkPWBiFsBhfkScw7j7AZHUNk60NGFsr4iJAoD3hWsM1sNlGsHQC/vQ07EYLqFQlU2xU8TFybJXzTOsykgp42BzTSlYx4fMsEjAxyRKMKmPERgw7StHpRxisPEDvJx9i/G+/h4d37sHubuDleAdRHmG9UcHd43M4vngcx/75dzD1z34XXq2Kkd/C2KnKOK3nBgKtogzlPK6uvaskRRwTocX4DhKBTHHSINCpx6EGu/UY5L3lgZsHVjbGeW/m5ub24zEOK9B5gOcezzWbGe46h5kHaP4ewX/+4/Pwe5KBXYB55dcgajDHkRqB/5ibyvwwHtB5D3lPadN/69Ytaerzd9kkYP734uKiqLD5+/weH9qN5DDZ7+cNoCcb97F647IA6OPRUCwFaesaiALcEDC93WyiXqsJoE5nFzZ6ROVagHTcMwmg8zqTgMY8Sh7G3UYTTrUm14GENovrFQlU5OCLmwP3He6VtkQTmLWmkKvoXB3ZJERwbKYwaHVHq/5c5bjxmo3NQNx/xPaNjiSKfgeXqngpBjVPToEZjImR7HQqTVi+JcqtJA/7yAmgI8LEGqk9JLVhJAeZgQe1ZbmxdVBvPos693EGTIdr16MA9PLarOuIMtinPi+IaKJBV0S1owB07qEZawutjnnOCnS9A3JOaeKcJlZpAJ1zk/OgXqcN9cGcf7675zMgOp/iD1M5ovaWHKMkRlCvC4AeZ2qcsobd2dhWhA7DhK9tnWUsa8XwIQv3Agjlevgxy+LyAUleb6FCFyt23m/tcKSYYqyGRMVe7O1yZuCvCEFT2X7oulUa0/tkEJ17X9RUh4uaotZ6/CV7tiqoTLork/Y0WYljhf/4npiTqN7bQc15UFcX9qXF98rAugIJlR24Og+of7KW8fqwrt0HFMvff/S96Nd6sC48eeAQQB9aFbkfQRJiarwnv0Tby7iwcA9NF6OCrNkYd1EZ7CLe28OVt/8I463bOHFiGfbicbjNFhw3QOydR8jM1XACz2Y0yFEkhye/tl/kT2TGhHRpqWtjGt4MSZZgfRpiampaoq0ELGHNT3cx2qYS9N7dxNrKTWxvbSGJBgicHO1OG42qJ/XM2sOH4hxluxWpDdrTx+GLjTnPPRX4QU2idEaTSBToJCGYlrI6VVFtqXLEyWkNq5rbXE/NXO0LKc+nTwug2zYarWbhpDDCaDyRuoGub2w8C1BtWrBdVbvGmbKLpbV61dtCxSGADty6votobEndkRsdwAxUxZ9cwcq9S3h4/z5qaSIgxNyJVxHhFEhiHrkOtlpNVftIrm0utQgJneKuVyjIuN8r4rfa2Xkt1DtXeyhV+er68LqU9sLC2r0IQ9qvrp+08n5sKTtiIOq/whkogNlndrr6Rc6CX76//WkAdKkRaOHOOC0SYbku7APoASzZF4DR7gsA/eKlVXwZMtAfB6DzjMLtTvZw9kL3FehS8eyvQfsu77pUOgSg2yBpmHWYgZyxUDCld9s3p6Wn42cDTCXKBc/YvAhc/Q+4eeM6QqeB6tJLWFpexrB+GtvWvKzj9WSEaq4I06GYZ6vXePA4sHCncybt2wVAp834MwDoBGilPtSuRPtr8EF/UdbOIltD9yMVsavsRHRgi69fY+hYCG26J+UI0ggez2CMqZyk8FKGewJ32gGGjMS0XByrLKLZnEGl3YLVroNq+px9MifE5oNV4C//HvX/689wb/U+BmkPZh1y5q4aVaR7Kdbu3kXPrcCdmsXyiRNo/g//DN7XvgJMT2FSteTsJqcZ1trsb4/HokAf7HYxGfSRRhOpfS3mcA+HWF/fQHfcR2jmmJmZRXN2Cn6zKjVGOomQkxjAfkxqwjUsJS7j+xJyQI5J4IoNeO7YSJtVtKamUK9NwTNaijgufT91zpI2v6MIB2prNJAmmZD9WEpH4whpvy9xmOwdp8MthKM+4mgCN5vAsQ3Y7MvmYl7+3DcCvh6qxQlGe+kQx7INGHmC3tYWbl/+SM7s7uxpzLzxW5idnUFemcLIbsjr8LIxnFyRE6hA14KpoVVDXFjZk9QuPXbbxjiLEQQVuBUfkQXsbG/j1u3bePfi+0IUPL6wiFMnTirQPqigHdSk9+plhiTdc2xSia7z0DMKrYq5U5xy9q+POrnst5fl1MK+gWAfnEeFAt2ihbtbWLjTWeuFhftzH2O/DE/4AkD/ZbjLj3mPn0cAXb/Ugwag+sphAF1AtJL14OHfKzcVywquwyqCwz9npzHMaCKN8OG7f4TBO38km4k/vYTOyfNYPHcOu5ULGPvHEBCAFgCd6lMqXFUeOgssAujUL1KBXgWBEhZNBKufHUAvN2b0+9TAgX79vD60pZaGGH9IA+hs/hOELkBc/f7dwBcAndcxEtBfZfoaLu2N1YHE1gC614Q5bMMwmS9Kn+JN/OC7fw38xQ/x6l99IC/JjvfgJnuwOsdw41fruPWrNdTabRi9HgYP1nDnzip+48MxlrdjsacZc1Ok0mlmDhf/xb/Ewn/1O7jwxlcAV+Utkq2WBmwWFAC642KSTqQo5oF5Z3cHWw8eoLe+Lj/jhCoLlUBEy3EFQBdA10uIKSrgzS43v1S+t3K7LKCzfVtxqglov6lUJ+wfRnEiapfhYIQwVGq3ZruFJlV41So2NzaxvrYm2ToEyaj6prJQ5/SpppwqmjUooxskPODJ3ynyKMXaLzYRZJawGce1aZhNFnstxIkt180m4C3FGYkZMUbOjqgAx2aKh+hLXrEHH0105LXWBh6ae76816RmIamYiKIUfsTMHUsshwrsUAGDlQiZRTvPBONkG+PJAPFggGB3Fzlza+IMAZV8vGaGidwsrNitFKmp7L9VzvmB2lwKLm0lWgDlCvVVZdBBoXhQFunxKk1nxIizkVynEA4is8h592uw/ZpSTxi5KND5ez4mAqzwRXDM6dZPYvjESRCmBvZST8gRwXgL871rwiTdXb2F1Ss/FRZkbLnCKH7jq1+Fc+LriGZelr+zlwcYs7g1DNSzntggCTGFtuhCKjAxtJoy52nh/rkB0GWMawCd2eyKURwN9+TQoQF0UV+L3dgnq0fK61AZUBdFaeG4oEgrynmh/PME0O0SgB45BYAeKwDdyHyY0ay0KMeWgR3PVtEEWQ+OBtDjAarDTST37mH90iVs3L4t63XUnkVtYQknT55EY3oOjhcoRawG0C1H7q12mkgLC07JStq3cFfXR5GSDmzbSZBQZAxmVJrSsJE5TbpGqrLWh5NEsjupRo+4NrERysYkoyxpPWYa8IpmPT93LAWsjusN9LxADs+d1nF0OosCUMacoGILTqKUmqqWkcEbcV72EQ17sEdrai/ifLRdYVQbfg3O/Gmxt2U+tU0Y0TQxcl0MGYvBBjUBd7J7uaaFQEUsuLnU08qfmYI5RpURZx+McYSp3TF2bt7C7vffRf5/fxfjnR788Q6Wo4fIHQf9xTlsvXYenePHUfvt30Tw7f9C3vvAb2Pk1eW1NzOq0IuDIbHjMoBuKiVXaIf7APr/z96b9kiWnWdiz91jj9yz9r2r1+qdvZDNVreoGS0UKQgCNLZnLEPQfLBhAf5kwPBPMPzRBowxDGOs8WAGMx6JGlKimhLJppqk2PtWvdReWVVZuce+3dV43nNO5M2srO4qdhWbLWZ0Jyoy8saNG+ee5T3vs7xBVtjClM9btfP+kLRg1Kt0jOE4vueee2R+JhgnteT0pot/I9Hp2rVrwkrnmsG2Z5816lc6F5AZbUA8vmd7PWbjkMH30eqcIDlB9K985Ss4cOCA9AmC+WfOnBEQndfC6+S1cM14+OGHBUTnw1yfqbduxsn20G07SLMdYL1ZOJsH4Le/50awFUjXr2H10jm8++67iKNQ1Ni0SbbpShKOhJhXKhTGtdGrNQWI+34A3wvkXnFeHY5GAnBxjStXa5jdswd+tS41WMVy2XdgcV0mcMt+K7bSupY5AQquwW5RLDrJXOEGnHEOlRlpqurGEzzxFQMDbbuIjsPC50A5yVAU8M9CMYKQx8Re18jn2G9cWuOqHIDPfsiaa+EI1rADi6CFFWLoD1RCKmYtTWOBrUhFqi23Auibba3K0Wx97Awf3AqAnr9veTLkTgB6Pt4z1yPgIIFCYze8zcKdySEB0BmXadtIaS+NrTp0EwpJyIzgRnRaMWAqkyi3vpEy8Y9x38kD6Jz3OB451ggm3b3Hp8E4n+2TSaIV3xLaM0caQKeylbaSLJkUJ1hfWVWcIdtBkAPQScJTe56tFu6srcgHk4ZGTbVl36NqL+mXVP1GWbu0wwIThcoWUhXCzCfmxn3LOFCJm4Qikqn+oz7bJGZNslVwd1W5QT3uEICen6/GpzYWrNqtwPQVzqlk1Xg6pty+x8vPmTc7705xzHh8c77QLkkmlhlbXet4ntdo2ku1eT45fvO+pAB05ZBTiEaYGbTUesB5Tlu4Dwmgu8q5pTZso9xvIev1cPG1b6Nx5QNVsub+B1GZmxMAfeTfg2FMAH2Ags8k8t3t659tpNzk3c4QSapKCsWxJcTlVquNLPMk+S2uLamafx3WGrWUC1CnuYL15Usyh6RxD649khJbU/USCoEt7ibtPmMdpQibnN6PYqkq+12W/rBsT/YtzU5PwDjufyxb1ftkbAhd+5O27Uzcq/HIqErtBQig0xZXD5bxcNzJwp19iHtI1lon0ZJETH6vYklZygvpj3vZUkniwTjzkaIgbVL2VlDwGtLnznywimHfwbFjx+B4c/CCGljuKuy+hfNn3xBb1kP1Og4/+CAmD9yHaLQP5McSQG9MT8j5XKrajR22cAUUKVSIV46lVekqhpW97JgBvTk3cGxx37D9IWu6pdpKVspPWSs+rbeOV1tNhtsF0O/KCPxcTvrzA+jKwj0MFYBO9z7G7nQxYlkLAdCbK2Ljnt+LqnGtepyZs7fH2He6IXaKxc1n8hoIHnEuM3uPlCX1XLVuB5GNcqTitLBQQsg42nEw8ocInaEcUxmxfrArSuKoBCm91e6k+MFPXfxjA9BTxqFSYkbNl3kA3SEhjvkLxjEUaugbmc8l559v9j0Sb/uSt2G8lMjMSG9DD21nVvK7xaSNuViR+JNrryN8+99J6ca0thf1E4+J8123ehxr3gHJr0zEHdQyRaCW7e4OMYIRemwB0GUNuHUFuv0pALqZO/N9Xvrepm/Klu5u+iX/HQQeBoEuJROOEGjXr7l+hDItzB0bH00HaFKwlNqYG9UxMzGH2r554BCJB1wOI2nbix9/DPz5y5j/376NZqeJ7oyN5EQNew8dQjmrIFkb4erp07jejZG4Rcmn7v3jf4baV5+BS6fSegGQ+Ih7RUfqy2M4ApY30F1fx7DTQTwaSL4o6nfRWVlWjjMsAzlRlRrfrIcdO9qtkhF1qlTvJctDQPDapiCC5bwU4WFUDoQkENsWRpUCppnjrc2i5CoVu84cqfZzGdirp7JCMqdK107Xk+id8b/F8qRRKOT0qLmITmMN7WYDVtiRfBBV6wVbORPe6YcA+m4RYZLCjzrYGy+KJX+n1cS1jz4UYQEmD2Ly1IvibGNXZzHwlFtNkPbgawCdqitTqqVLAN3mXJuBEjTJ4zM/7VgS0xQrZXi1iuzd1zc2cO7SBcmxloslHD54SNq+7AWYCEqSh6kw9+ooDCAbhnKPKQ6KRGCh2mQ7gD6OMXSDfRKAnmoAXQoq6PEouQcdoLjoErFR5AeWRAKxG95Ntd91+h2UFi/g/f/4H3D11beQDCw8+ad/iplf+zWsl4v4H/+n/xn/+//yv97pW7d7vl+iFtgF0H+JbsYv+lJ+2QD0sVw11xA7KdAJosqGN1erJa88kIl1m2rSBMrjgEB/hkzA+nx87iYhrGEPjfU1tN74FrrvfFs249W9RzF99D7MnziBRnAMQ39Oamk7sVKgS62wnAJ9aDEpQmO3GMWMNnoKQA+11Zua/PXCuH191DtIo6XYnvQxNTvzSR9ZoAmgmxyWBtCZ9OZibb63SfIEpaIC0JlE1qaNcj6q6gVodgRAL1UqKPpV2O0a4HMRSWA1ruJHL30X1vd+hkdf/kCCfS8m2z+C89DjsP7gFLKvn4BVq8G6voSNDz/Cm2+8gYdeWcL0QhvxcIReqGyMoplpvP1f/Dc4/Ntfx0NPPgEUCOoQPkkRFzwBozImAH0f/RETIo7Y66w113D94kUsX17AYDhAObVQdhz4no+pQkEs/RiIZn4Ex1MMegLo7DdaX6PVKirsMZEO29x1XGWbx2SjgGQZRlEsi3qvN0AUqqCd6nPa7VXKFSxcvixW/91OB8eOHBbWHkGSkSSDlVU+bYYMgK7sfwlUUU3OpE0qgQLVBTymFDsopEoh3y9Pw5mYQYUJ2FCpYVjPnTY5fER2hKa9Kp9D5cp1qytgVxElTGMWrMxT6rqodgKg5CIObCSeKhnrsHRsmGObKnoqhoWhsCgZHLX619EbtBH3+ii1WpTcwokzFKVWsrIrh6Ps6RMrRkRloACMBkRXIIZKLKqErlH3uLarlIDy/bkB0jX2JBmqCQ5mPqC63dYW/hHQT9VG0qVqpFRHqVxCgeCkJHQzlGyBNAUERKJILrBY47UsKmSOxx6KAvT43VVMrX0gm7Dm0iVc++BVrK6tYkil7OQMHn3sMfjHnkay5xQKxSKaSUEAdHamWtoWAJ1jySXwrAH0vl2RzyCzUzGab3yMk0XyJJ86usnckD+FPpz5XaNAJ5FBqfI3FegqADQ1ipkUV/3dJcyvLbnCbhvDHgkiPSAeicqa9ekNgM73iLWXvj8mgW7mWv4rQDxrT2nlLcdiUAiUbTOBbypNTX1SljIVBRsAACAASURBVFiIFIBOYKBZ2UDohsIYFwW0iO9IUJrdVKD7jiJJpG04wyvyHQrpAKVRA7h2DSunT2Pp3Dk0Gg10ghKKs/M4fvw4pvYcRLFclVEuDFnbFReH2PaFHMNxzvtkWNjieyA10JXFPWN1h74iLCFAIE025Lo9hK6hiDkJ6VJSOiPBMCKQTiY5bYmHCPyCWFol8Uj6us/kaZlK2UwcK9I4RLlURlifQKdQErJOtTKPem1egMnUKcINWL/JAitpsOxYEmeoWRE8rjvxEIg3ALqhcOyQNTQcAE4BmDkgG0puQAp+UcCGfuCjX6SJOud/YCQEAGBiBFRSKoyBcDhERuavY4kCfZQOgf4Q0+s9LH30MVZffg34sx+AwFo57mC6fQGl2iycUw8g+9qzcAgOP/kI8MBJpP0+OoU6+oWqrHv1zBoD6NmIjaYXLtasJmNYFOjk6pMQo0pRKCcANS4MeG1+N2U9mHyiopy/P/bYY7LxFls4TVDi+Cagy2MIbJMw8vzzzwvgzb998MEHAobz+Mcff1z6D4Fv/r4dFDGEJ/77/e9/H++8845sCP/wD/8QDzzwgIyFt956S2xj2fe//OUvCzGPiZalpSW5vsOHD8t5qYYT5xMd8HzeAHq4vIC1y+eljeiQwHmbc0Ac9tFqbCiVPwF1raifmZkWy8xyiYr0qlrv0hTDUAGiTGTWpqYws38/3GodYFKTCXoOeMGaSJBiXOfA5vqLIrI4QxqTNqXIWSSORVz2mCxLY6QZwSEbns2asKx9CZDK1LGUw0NFzqKNDUYZnEhbosj4sAQ4jwK1XyY26dFRhZYS4Qj2sCPXF1vRJoBOsk+sVYdatSr9T2olbs7dJiEluoPPCKDn59ctU78GNreTkvJxXh4AVevuVgDdKNDlvCyRYwD0u6xAN7GOUvzq2sE6/uG45bgRK+Oasje+O49Pg2k+26cSQFftCwzjGAWjQDcAehRjbWVVOZCQbKZDUIcOSGMFOhM7mtxpbcapVNWIoXIueFDPFZKtXt58bo5T+w0FnMv8ogF+801l7pGgUB2zuVdSyedcaXUVC4yBwlxbfQKAfqstLvG5JqXxzEYhLkNZO4Jwz8F+YkpvSIzHRXH7wxCK5br0jovkXL0n2ukub99vie5Y4iHlajW2udYEQbMPNePN2MDfuG/T9yUX2rGklyjQLSrQQ0wN2spGf4sC3RMFOq++GnZR5tw06GPpve9j+fzbaGw0cPRLX8IUVehBCQP7CIaxL6U3igXuVbbDUrfXt8f1ZXd6253P7cqnOB6db4YY9FmH3BLwnOVwCoUa5ubm1ZrMjLzEaRk8S9UsbzdW0Fq/Iir1qekKqhVXxT7pCK6bSamqhPb2MQnEIWy3IhbP3I/Qwj3NbDnPynpDSpFw62nTR9Qo0PXYFN15xuiJS4kC0Nm/RIGuBxzHrunzUgJAgxQqzlTxNQF07isJoHMhpEMLHYq472U84nlqDz4cDpBxTaTDCveUzjI8ex1RGOH0e4sY9C2cOH4CheIelMtTKJV8tJd/go8/eBVry8s4dewY9p86heqBe5EN94gsKyoE6MxwTxlJGZRASGmpEKTCUSh7VyroOCVQEU/HPZY/I4iubruZacbfUu2x8hbA2u1CYu4bqGY798NPmyckx63fyuvYBdBvbzz/Mh+9ZabS9e3V9W75Rb3CvZsul2RqoAuAzm2+H0hdXcadtlagEzwftNZU2TztMKKcE3Q/NrmhfOmSG3btzHfs3IK3qhT9NACdez/OTV94AJ17JtnYqZIXbmbJ/ohW3n5qqbyh7aDoqlKNsufWeduErpg6N0vjyzhThB6/XEJlso4CLdyvLCKlmEPXQxaXTRKlhQCu7vEYQDeTrr51W+6hvp/jvifOVQMFoMs3UAr0xPLRsWfFYbSYdjAbXZbvNrz0M7Rf+zMhZXszRzB931NChOpWjqLhH0AYhZhIeqgKgM5Kiaoc2/Y9HnNtap+qFOiGbO1qIp26dHOVYxqRFoaoPsw1SZxRxjzKrZ1V7U00kcmsU2a+1mp1E29JriMnUut7Dvq+IlCVw1Bs6bk+zPVilKnlcR2cnQzQpAaKApumi9naNKYP7IN97wHYtD8nDSHr48N33kH8H7+Pvf/HX6uxfLQO+5F51PfvgxsGCBe7WH7nbVzb6KMTQVz4Dv7xP8PMi19F+cQJYK6OlCKihH2LH8iGDUWB3ltbx6jTRkIA3XXRaWxg6fIFWdsq05OYPrhPnNNawx6a/Q5YznSyXBGpC/MHZdsXAJ2OahHdBZnHJPGh6GGUJOIgEJYLUqN9cmIeJZ85KnUJia1WeeZcuXeUh3Zl4+tUtouIQVwMdT6DObi1q2gsL2J1eQlRd0OySgU/QNmvCOn5Tj8kavJL4pjohW3MR4uwfReDTgcrZz/GtcVriMtzqD/wHA4eOgi3vg9Df0YuI8j68DJF1mF5oE0AvSyujnwUPFfq0A+GQzhFX3KmhVIRdtEXkj1dnaIsxdraKqKRIha02nTytAQ4Z0xUD0qoeIHMDQhjuJYDOk/0w5GU2OHjZi1j4oNbAtB3Feh3unv9ypxvF0D/lbnVN37RXyYAndZfOwJMuZ2SecpJ00ycquyNATxUlkfOo9WOEnJwgtTBwljwOm4OLa/Ri5k/WobbPofGhYu4/vFprFw6JwyxPYdPYt+Rk5icmUFUmkXsVtRCSXtEUeLQxnozy6QWdeaHUwVwSG10Kv10GscEULLAbobeCkfTQY62sFaAuQITx89zt9N8fwaZVF0T3BGLTIf14yJRQRKoZdKIG3MGRqVSWcAt9fFKcc7XJVWglSulShlBrQanMokM0xiEPtJeD5X2Bbz5t9+D87cv49TL/4CIiQixsvVh7T+A4e88g/Drz6Jy/DicXoLVC1fwDz/+MY7/3RuYuLwsrLv6qAHfijCYmcArf/Bf4eDXfxePPPUUUFIAj2zkpf6dUm96hZLcB2UQa6HX2MD1C+exePG8JPOrBQ8TlZIk8T2btcVpH2PDLSmLaFGy015b2zSK1biAYExSqtepDGLwqBJhKshkm9BGfjAc6Zp4oSRImEybqE8JMMaAd3V5Gd12W957YH5eavRR+UBgjAkHsR/W94zn1lwHFVwZuyVJuKqgKkkDhlvy3WlH5hdLKJRKcNyCbA5tIlyiFmJgn2FkK+Aytiz0petRA820Du9xBjdmTXCVHBVLfKlrB9lsEJFgbXA3CwUoZDuk5MkKMBeh11jBcNhDPAphD5QqVQCHTCfk5bsRHOXGIEJM+8Vx4L1JZjEbhnxQLvVnVR5MK6NkAGwqqXKTgipToFmNKWNnzUIkMCC11AnSKrUzba9KBAhtS1kw06paNmgkIGjLYMtGnNEaPoUT9lDsrUmfaCwt4Mrp1wTowqiBuXKKe++9F4X7XgCOPAMvKGA1raELZbU9kXZAjbDYyGVF2WCJIioZaXtDpSjaaVOj+AqbSv3xVzcMSwm+czWq9PxgQF7+SlWzJHEZFOt2oIU7Vcgy/4mKXIG8orAWWzDaEYdINGBhjQYIB30BblkPnV2LoB7BWpljx5stdX92SiLwuwjjVBJxCnAkeCns00JR1Zcy1sAcQ1LNQSUWQzcR+yuZj7Q1pkJSVWJS5lqOU1FRh/DTnlyTk4XwEgK7faxcvoDL584IOBpE65gq26LwnTzyCCpT+6QeXhjTtl2raDgOklis/4as70QykR2g41W1NTR9DrrSHUvpOqrxslxfL6thKPAcD9u0epXvr2uuie1XkkjfShNlxcnxYVJ/AvxpW1jtgymb/tgJEFqsc5nBK5RRKFWlzrRdrsGhmqJAU2rW0CW+x3ITjghqBcxI2cc1iUouJlHzi+cjJeM5seEmdBEB+oUU/ZKqC5dBKa1IW6r2HRRDqtV5L31JtGZJhm4pxIjuI6OhJPkbZwigv4LW//Vv4cYJilaKetwTBVx44jh6zz6NQ/fcA/+JZ4AHHhYHiIjrkeUKblpygUDag2Oac6qyy1OJVnVVFBULNqnr8hrliPRpvYEySRe2NcFwgtVUe/P3Rx99VIA49kEhIaSpqNQJXhPsZnvv2bNHrE+ZuGZ/JcDNmmxMUh88eFAAeCayCJrkH+I+kCQyXhYWFvDhhx/i6tWrcg1f//rXZb7gvPOTn/xEPpefQ0U8H7zG1157TcD5o0ePimW8ClnUGDWPnZjnN4Ayt8hO3ylpZz5nc2wbtSkwXF7F6sJVnD9/AbbdoQATrmvDsTpIkxHiMEbSC2Xtl6ouo4LEF45XRLm6V9rNLReRFjxpu2CigsJkBUGxKOsZk5okFYqAQNQjLIFjidqNTHiqCtjvpKQID4qV5bSEVXQosCNEllaGOxFSuhVIHFhCmpbVmrdZ8ZluepJol0cOeFS+7iL3AwZKXZ0w5uAap2hgSDg2EgVmmlyGAiD1vKw6qUpMyTy5CQHceA9vBg9oSOImUvTt58n/nr+3N3uulMIKNDW1e9W8rolVnqvq+5EE59iispCmugsKdDmvJrTwmtg/jIMEyS28Blk3iopgdHced+u86moJjEbajUS+S6UiSV+Zy+IIIcG+ZkutZyQumCS+rGm5jjpGL3PXu9OY3+Hr7PwNdcykVq/Nph2j7Ka48RZOyGafNp99s/vyKQC6Sf/eDHdVEL96mAQu109RGuv5kfMuE3PDwUDZnHLs3mT/uLXvbCLX0q9u2gW2/oExTcwYUQi6nlh8s28aQiBjRvPgNbJkFudFUU9T6musxqliZzwv5aMU+ZMlcjqJI0lcj6UxkkjXvs7I9ZQH10buU+jS4SdDeAmJhhkWz72Lix+/j7NnzuDRR0/JelWtVDFiSRTLgeP5GIizh4E7Veuqb5dPPW7eDdPd1E5E34dc2/JzzYOkgh037XdgwFoWXQWo/mKME6DRbGJ1ZQ2lqiqbRUtQotuMq3hFJC1y7ui0W+i1m1IapVKhTbsvewCxeNWli0SRr52XAr8oMRzf70rJI1tKAPGz2O/kXo2bSvyKxiOHy5Qh+erpEklK5aeK2WN932Te5QIq9W2ZjM9UeR0/ELCcMQRJlgSpK+XyDbGG3pDDsYpA5kts4vqZkImZ8D+7uIDIhsQTtdEIVcdFwfOw9vor2LhyCZnv4djzX0F5fh5pbQrt0j5YJKklAbJBRStymexXsa6ZmzcdFYwlst4j3zD/bBtIO80N4z54BzpHboUd99G71RHvzOXunuUWW4B7VTM3qZzgTmuhOpmKtDQQKQRmR/JFnKu5D67V6igUS6qcWZyg126g32nImPW4TyYpU5dTIfFDiN90QdKxvSKMbV+pOH5v/DJqKrzZqrb1+JsB6DIrawU61w6ShPi7kKkY937RFOji1KYIkFxXaEYtrn6DEfzMkjXSsxwpvcI1U4GK3ANZCFlajsQo1xOBD0vfcJ2vTk2iXK9JCcrW5UWx3ma+atzyuruoW5eLqT8p3NNv3rItSLjXoTAkQ8dqIHNIoC/ASeaQJTa8tIl6chEYDrF26Q1cePMvlDPI3IOYPfackD9Dv4a+U1Iij2QAJ+bCzJusyuKZPJjpHbatXe2SWHKdBN65n/d9Qz6STb3u/JpQqS/aULWYHTEltG78yjrPNB49utzneD7N5d3Gx5g4kEriCImrnBZHzFXovWp14MJngiuz4Eae5BlYTrRnWegNB7IHPPhPn0SlXkORttztHi6//joG33oZpX/zAxQKRXSPVtF9fC9OvPACSiMPg/cu4eK3/gLDbiwlXJhT2vMn/xwzv/UbqJ46hd5UDR0rwSAcoRww5+vAGY3gX7uKXrOJpN1EuddCs9HAaq+JlbAl+/jaxBRq9SlVupTk7CiR5yXOB+ytcYwi40y6FRK41bkiWvK1M1vyYcyn+PVp1CenUJgsIZl0RVXeQ4pVhOihC6n2zrwzYkyhhCnJEEaYRRWlzEMYhyg4BO09iU2y7giDbg8d1kRfXEY0GIjDYIUEyFubVm5xhjWHMZ5WpWG4nw/cHvzAR9Jto332Y3HTIwFg/vAsDt9/P4LZJzDyH5b51SnESJ2R5DomGMO4rsRKbdZ951hkDMxxK/04xuTkhHL6Gwxx/MgRwR4oriHpafnaVYSDIYoer4UyH7Y4a9onck+l7rnktkhlYX7AEYef8XYlvy3aoQU+CUDPPGXhTgV6umvhfpv9Z/dwtsAugP4r3A++CAC62aHLPKkXEm7iabdigmhTc8wETEoVpAJrHiV1SPLs5+2BsQYUeUwwWIC38R7WPvoIVy8sYHlpXSbZg8fuw4HD9yhbydIEErcgytWRG0gShKtcQiakBsNdJv95yWkGV9TGilEZMwm7jX24PTmaBxjzrMydVGljYgAZmtRAcjFLGRhE8pz2wf3+QJ5zgZJEgevKImaUebZl6k9z4VJBHAN3gtF+vQ5UJxE5cwgjF1m/i0rrIt596W/gvvQ9PPCDH0kAIJaQlgerWsP6155B9xtfw/4nnoCHIpYuXscPX3oJh156GVPXluFbNvaEKyikI3QmJ/CT//Jf4ODvfB0PPfEEUCopAgEV9Lx+gvOOi6BQUiAQrZj4/Xo9rCxcwrXz5wSQ8N0M9UpB1VgNqFT1VEDgMgFOIEvZ0THYZlKEkke+xuQUFbCmxptYnFP1rucFA6CzDZmsoJU7N21Mnk1NzIBtR7Zca2Ndku9k6O+ZmhKGI5/TK49JNWHt65Mq1avKyqiXTGKPymyVNRtmBURUXVoWfNuVgCMICgpEDwqwCOh4VNPayu6exAn+S8BfFHzjsFyeiNDPBNuadC1iI/5RK8XJKuQ2VAK2qK/qKQ+HUjssEkvEGFnIuoSpgBlSgUhUbXymPjO1twLo8u20PY7p50a5KQzGHNHl06Zi4ilRbveaHyfyHXkubTHIoJjJKar7x38zjM9cRGrOYScRgqgvx7aWr2Dxwzdx9uxZWN1F7A16YgVefOBrsI8/JzUJ151Z9JyaBN+TSRu8W+wXo6yCmPUQ0wTlpAOHSTRuCE0dK0OWyH3ZTQBdAzB6fjKAh1Hvm7eouURvmQhEC4DOVzSATqU3ywKYGugCUmuihgbQCWZnoyHioUpC29FInrOPx4OeqPgJPlKQuX0jNv59W2Avr/O70qZaJ5WZaOZ5+CMAut44yhyjaymqbSFZ02q+FgLC9nYi+YXqalHOJ/CpOJUESywgOgkL69ev4sqFc/joo4/gN86gbnXFSm3i6JOozx9BpVZHnFB1rhInnvJ9ExIF3QKIjg2dIhrBtP6cAYJM1SStxEuYJOM844Z6Dn1rcss8nmdr55XJZv4248D8m18D8usWreQTXU/TptonKEjbuZU6nFIZfI0uAzKHsI05B+QYygoYUPZZCsswVd4BK3Jgh5TcAv0i65oTJOR/tJKgI0iKStdFYaTcXeLIRybMD2BUZ9+mlVYPk/11NM+fxeqPfoTm//2vwYw9zfBLQlKy0dq3D2uPPoInn3wS1WdegH3qCXhUtVLprzsPcwLGmS7CEKm24IZm+wtBJ1JXJ24kvM8kC+QAZrP2CfGLqvp+X0Bsbv74+9NPPy1Ah1ENclPGuZrW7bQmp43byZMnRS1g7Nm5btKG3ShA+HoeuDf3zdi9c2N4/vx5SYLT+YBr0Te/+U2ZLziWfvzjH8v5CajTCo3n4nt+9KMfCXDO42i9avrJdpX7p82Jt/r32wXQ+0sbWLtyXdoSVgOel8H3HfhOB45Dlw0LaS9CNAppWIGsW0C71UGUOAhKe+W7lmem4ExUlJKGlntlpbB33aKAFUbRKmOeqhFxV9dEQQ51hYtJ97b07wYVT90YsavqxsfOCJE7kH7iplW4WWVMsJC1x2IyTM2RMu9ogqD8ja9xDqByiTVv+S9tIRlniDe1jkWSBJaTibHD9rG80z3YEove6k3atiZsf1s+TjT9cHusaN5z4+cb2Ix2lyr22A6gW75ykYkJoJuk4l0A0M21GXU541COOwHAOh2Z74xrSb6tf45m/NzeQqLQiIRVbcVK5QTJI5yUE9a37PVlfpDYUGo56kgwF6cp1d04Q7pJwJRG+dy+2s/9wRKz5K57p6+gu9t4jJm1lMeSECxOLwTQBwPpL1TJGjLV3Zo7JcmWqESrWUtkTdZlacafT5DfcTDsDwTcJ9BplHVS0kYD6MZ5QZRzjochLUMLBOSZiCUBkRMfSb1mwxCJu5l8XjKCnSrVXWPpCi6d+1jIYEf2zOLQ/r3Yt3cvMlpyE/hlqSG7gERKY2gi0hiSMswhCdrUPc2JPKWEj77TBLLMc1W+RsWEBNA/zY775+0sVkbvI0IoNB8roNlsYWV1DeU61dWqRjidr5hQZRQYxZm0N9X4G2trQlir12uiXBMQSu/B2W5WNkCWKCeggo6RRQ3JpK5lyxqwrgF0uVc5dCYPoAsBTMYi1woFbKQpy3EpO/eYIJAmNFJ9xwVPSJW0nPc82X9znqOtPGNwQxpiH5P6vXLdqZROkZIBVgG0DuOxnKsZsTHmWBysIvEz+c7zox4qtJmPYyz/8O+RNJqo7JnH/D95AV6tiqFfxGptHo4fiNLPbVQUEcSNkFkq1t197LbA59UCatZRsw3nIA2B5ianzd3oOHci+T7mPwiKxYhIlrEdAaCDYkmIRCRF9jpN9LssA5EJgM4fGWO0oiZBimsxwc0cgL4dPxcC3E7EITFSurVF+WaxuMmHGAt35hqlpA731I4it36hLNxl7lNEVP7QvFoB6DkFumWjoG2aZSXSJDmCb5z9OReOskTAOOYUJqanUKrXZD5sC4A+GgPln5Qfva3+zHUw9uHSgtFN0bSvI3NjeFYRhXCO7F24SQPV9LyUUrl+4U189O5fy3XU5h/BzOHnZc8Tuz5GlnKtyegQR0GFCJIV6cvE7uq6ldsjAXOuESHzMdxPi9jB9KvNeFAR5beWy1B7SNIUtupyb0aqNe1tchemjW52fGbT0U6Rltu+j6EWAJSGBXgJc14Zpjq+9FGqi5fsCMvNDQzsGId+60vYs28fJrwiCo0B1t5+G4O//BGyP/s7OV/jSAXtpw7ikW9+E9WkiOE757Hw7/89Bo0ekoiCKAfz//K/Rv1rv4bg5D1ozc2g4wKDOETRLyki6miI6tUFdFstxI11lNaXZK/dSAbo19V8UCnXUSxUta0/GW0qh+lTzKGFW5QuMW8rYLHjC9mNecVWzFyrDb9YQXl6L8q1OlBz0Kv1ZZ1e6G7gzcZlNMMm1npNrA/a8AoeDrgTOFqexez8LI4HezHj1oSYXLTrcBAgo5pqZCMZRRh1++hfXUG/1UEa91H0OmOF92314Vs4mJQBiS+yCJkfwqcoq9fB8MJZyX1GURNze1wcf+QRFPZ8FWHwjMQeKMVIvEhyKVN+AQXLkXxJz6Pojf2b+TTOW9rpAxbOfPwxVpaWMT85hX1792FmahpllqAYDCBlGDSesyUG/bRtjgm/dOwqY2vb974ZgO6yBroG0CXztQug30KP2T1kewvsAui/wn3iiwqgy4aeVsIGgMwnZZRMWz/UE7OJ3XJ8PjLOgTVB/xLctXewdPo0rl68irW1pizeh44/gAOHTwionBFAdwJlUer4CkDnhlmAWcWGVK5vmSRrXalVzXww61WrS8sHe/nEaJ6VmAcItr9H1oycBQ9ZWpJAphWnrhHIwIDMdtbtlkBc16Tmpl0BWoG2Ydm01CaAbgJ5UXOTMFCZxMCag0Wb7rgPv3kV7333r4G/+i7u+d73JYlBZIQiQtZsu/rc49j4xq/jgRdeQMGrY/HiIr73l3+JfX/zQ8wtraNWLGI+XoEfjtCpTeHtP/kT7PvNf4qTpx4CCjRdVUzI1KO1ExmmDvygqBRpVIbRrjFN0bx+DYsXzgmAEY+6CDwb09PTqE+UwZqs/I7dsCv3n8p81hIigM7zJylr0Srrfd4kUeRS8EqwXdurq35EpmyEvrRjFyFBfMseA+hsr431dXTbLVE6UAEyxzp2rKkrTEZFWOBzyViLSk4pgtU9zC37dALQYFhISFaSMWIQDd9VypdSuQK3WIJVYA0ggmdUk1tIiEiRxAEb0Rhk2sxw5QF0xmvC3LYBl7Wd5UIsuBgp2yqiGUNlgcQAZ9BcRxyOpM0tFg8X4JLH63qwsnWkZSk3lxESW20U8oH4duDLqBtuB0Dndlqstgn4a1cJBaLqNhQ1o+q/bFaOBSp72N95P5i0EpU+E1va7kt6mlivJwhSXreF3voi1s68g/dPn0bauIxZty2AUOnB34B7z/Nq81Y6gKE/qQD0tA0/DWV8DdKyBtBjVNOegLSZYyPk3GCU9rk1x6QDDKNS/jUAuvle4y3oZqS4uXXKNsEhtrmjrdI1gK7aQkHVaqOkFOhSa5m1jDWAboVDRFqBng77UqObzGAybm8HQGdClRsPSSrTlrRYlFIGRrFl+gX/LlVitR3jpwPoKRxdf5LW876lAfSMtXhDucjO2jKWr1wWBXq08DqCwQrqE3XUjzyJqX3HMDU9g8SqcJbUtp/cuGYgaN0Ha4ySWV1A01e1nmi772cdeV5OVlGPryrw2Z7F0J64YeNu5u68dbKZS/NhxnbCVP53mlGLdpZ9gAke35fEqluuwS2W4TJx7AbIxE1AOjkyDmSzFphJJQegGxUHAXRnGMi5BUAvkgwktA+pTcZHpe8hGBHlSdHvZEjJxOeaMldAyLmh30WttYTGhfNY/+lP0fk3/xZhpy31vErDEYZhhpXpaVx/4CS+9rWvYeqrvwHn1JMoFANECVVZAMuoscaXSUxH1iaAnmkAnc4YnlYdc11LbAVgbN/sm3WR7UxQheA4CRRMPrz44ouyXnO88sF+yU0fQW5ak3NM33fffWpNF+cERbSTtUCD8vxXubio+nUCutq2zCk8j7FjZ7KL537zzTfFwn3v3r1yLVSgU+H+xBNPiCqb76cC/pVXXpENPf/Ga9hpfc/3mc/6/PYB9HWsLSziwsWLOQDdXBs/cwAAIABJREFUFQCdUwdLb9jDVCzWaa/hhnVsrDfQGzAImMT+A/tRm59FMDMh4z8rOQj9FKNRCNcjgF7Q85yg2Ur9o9dCKVPOIS0IDYeBJY4nyq+TG3TWRU+Q+pS+09VnhMgeKAIhKvJj7qWA52J5TfBcAZpkuCsFqI0sYtmJEUaDAcJuXynqyYTPKVQNTmKztp8G0M39yt+3m5FiPuu92+n9Zs7Ix4Dbj9s6z/xyAOjmmswcacYbvwcBUboJcTwa4kq+ne9GO96tc94SgN5qKXXSLoA+vg15AJ0vSj8RMosC0AWYjGPpK5zvCaCbx90E0MWlSAPoxtFESuXodYLXQNCTx/S7XfR7fUk25q1pZT+g43uzjtgEcAsVIcaScMs1kWC9UArFApxMuUjIgySQWfFwDKDHvSaWrl7G22+9jWzQwZ7ZKTxAtZBtwRV7KRdtt6gB9E1NuXJMM6D5VjTIaPluBqBvglp3F0BX1r/KOc51fbTbHWw0GgKgU33OuJ6EPDWfcD+l1umV5SUsXLospLSZaR4biHuIWPuy3EixgDhivfGh9CsSk9nECkCnY5UtqqnmWkPWECF05VSwBkBXOygTGTPWVRF5RteeTJUcUQp07erCtYZwkgaGeP3Sj4pFiRvYVxgjj50NjACAeypNerezAFmsXNlYvzNMSfbbwNALkQWQOfOQk6IQjdBpNLH49z9GKU4wf+I46s89C6dSwtAJsFKYFGKmnxThdqoqruKezererelw97y7LXBLLXBnAHQq0B0BMQul8hhA73dbAqBzTRF1owbQ6ULG3AbXD76+C6D/K6xfOI/K/Aye+pM/QeXkSaS0uOba5gQYOcrZzs36UhlcSAV0dBQnJhtOXJZ8kJRz+AwAOt0GCT5TgU4AnfetPjOFUu0XAKBHXItdWG6GlnsdqUMAvYBgNCv7HSrQq8k5JJ2OAtDf+67kVOp7HsX0oa9KDBs5BNAZ37mwCJ6nSr09XjnM8jEubZgH0EPELO2WMt+Ys23f4kiknHm2PGjRdQOALivTjuNva+55p0NyhBUC6Layoe9oAJ3vKI2KUoqPlznV9eBHNsIswZW4h+VmA31EmHj2JE7cexJ7a9Mo9mIMz5xF/9s/Qvf//I6QZtuHKoi/fByP/u7XUXXriM4uYu3P/xxLC9cRhSmmp6aw51/+C5SfeQrp3Cya+/dgVCyIax6dNrnOWsMBJq9flbVvsLaE7NolrK+vIaKg6sC0rK1BUIbnFFSOV0rAaEcg7mOlhGYMX8qx0rEmg+sH0u9Jzumkys2vVK2jMrMffrWGqJRiw1+VEjOvX/kA//njV5Qr3doiLjcXMVGfwP7CJO6fPSyOeE/OPIDj9YNqbspq8KRQOpNmDtJRgrQ/QLTWRntjA8N+E37WyMUZtzSF3tpBQtRVJEoxnHcGki+1+10kVy+Lq1F/uIbJqQwnH38c5b2/hlFBAehpgfGHKqFUs124idq7jUq2xCUE0LvM35ToAFTE0rVFcei7fOEiBq0OTp06hRNHj2GyXBVxAbPHYX+grjtP4twF0G/tXu4e9bm1wC6A/rk1/ef/wV9UAF0APMNY0taUW1qTQFruhXGSUeGE6rENQDeH+53zcJZex8K77+LawiIazT7K5RIO3/MQ9h0+IUBcWqgjdVlLLcXA8iRBIQC6/lcAdEUxBMF+AugqFaLss9XHbwY++WRoPtGd/07mmJslTgkoMoFskjq0pmHSoEtbGNaAkw051S6eLGrC4vd9CUrFwt1Yh49rc9sol6vwq1Vk1Um0C3vg0L4wGyDoLeO9H/4Ag7/6G0x/+yVZ/wmsOgnEXu/6k/ej+eLTePyrX0WpPIXVpXX8w999H7Pf+RGqC0sCzu2LWyikIYaT0/jov/tTzD7/PA4fP4ZEmPqURtubADrrJXuBsnKhIp2KWdtGb2MVq1cvi0qu3VhFEg0ENJ+arWN6ZlIW595oKC0vILajAEQGpXFGwEhzmG0ViAqIQkW6gI6aoMHa8qGywWfCTllTq1rr1cqEWLsvLy0hGo7EanlmehpT1Yooznn/Xf6IVZgC0JXNLAM3A6DnEljaDlo2J1R+ausigsa04PeDArxaHW6lAptEg6AgCnQC6CnJELTPkXNrdQmDESW8l89mDWQ+IpdW0QSj6OhOQ2s1HmwMYVNlyj4waCEcdDFgYNRuCktbdMyiHFZ9SVXiVCCH2Osy2WMnyGwFbm4HbfLJc5NAN6DYrc2GDM6Uw4LUJWKgm3NzEKtNJqioKKRikCpj2sEWaSOuCCMSDGv7WAHh9Vh0qGrmJse2EbZW0L70Id548w2EqxcwhQ1l5fzwb6Jw/6/LOQigjwJlBTWZdhBkI0ni9bMyopR1qBJUsp6UE5D6bAR9DOtYAkV1L3Lw/zhcNHPUeOuyfe+jiR1j0zgmWploZh+2FWnAKNBVX+ZnK/BRlOqss0pQMRwhGQ0FHMyGA0SDntgyZaOBjFE6HtwugM4WNUljEmuM+lxAYF3j2fSNWwPQ9XwpRBI1q7tWAi8HoAuwblsYtptorizh6pUr6L/3XaTLZ2SOKx56FFMH7sHeffsQFfYisUkcYp00Ba6Jdbuun5rYDkLKTCVxyv5FW3SWKxho23i6S5eQ2gTcdcyva7eZ77Ud1BKl2U7r0Q5Wl5bNpDxtQFNFzKJSwvfgsK50UbmGoFAS4JxjMLFcue96UVMzmgb/xuoNo4IigD6ia4UC0AcBV4xEFFkkIdBJotSzEAwymWfbXeLotvQna38drACRDfuoss7otStYf+NNtP/D/4e1a9eAVht7B4qA0pibx/ID9+PFr/0G6k8/h+y+U/CKAfohlXwZSiUXrkfQVF31TgA68wR+omvxiupDJbjM2DXj3qylfJ39mKA1wXHOAV/l+kP7e6pMtCsLk9UEsLlmUP3NWuXsI1LmgQlzXZeZv3PdJDDONdWoDHkM+zc3kvwcfh77NWuZ8/jvfe97+MY3viHW7FSHfec735Fk/nPPPSfrEd+/uLgoynReG9/HjfX29f3W5sNbP+p2AfTB9RWsLVzDpUsXkVktOF4KnxbfzgC+b8MXMp1yVbHgw0nq6PcGCGnDXpiU+dKfrAATyj4/K9qIiS1kKSIrRWglYmnHqEXmafnPV7WXad2Y+kIc4ya/kPqyvjBB46baWciRX2ScplaMxBpq62Mq2wMd12hQS+IbVVpCSsIwHtBlVWI6rHR7AmIMO11xkeFcKu/QhDeCWmK97Dtw/a0W+3lSBce5UdDc7fu503zyyfGiqRn3+SrQTbtwHJi2EzIVk7P9vowZUY4FSjmaH+e33ts//yN3AfQb78HtKNDzaymfSz1TrtXg0hRKnCIK71Alpe9mP1FlaRQRlv3SAOh5opXs9TQRyADopoZpXqFuasub1mGc5pWrKJcVaYTW2or8w9hDlx8T5x31+S6T8CytxIguC9FaXcKZ99/H5Q/fFQeuJx5/AhPVEjwpA5WhG9SQjOtPG9crzpmbe4RNxrlab2VNvYkCfexsoxXotyi6vO0BqbZLyg2NAQvvN+foWn1C9q8knSiiM4nbsZQF47FrK8u4evmCEAkmalU4LKFG4izBeO77mCT3SEL0JNHrOp7UOh+Jal8RNAigtxptKUmiwimpxqtprIrMoXB7Unr5i4rilWGJCyvTpTAYwxmiL8tiyf6EjmeAXwjUHOcoBzOuS3nnDaNAl3gn1vt6Wq7HvuzrwyBBN+lJ3d3ZySJKBUcsUvcEHtJOG9cXFnDho48xOzWNEw+eQu3BU1ICKIKLdhJIGSo4BQyTgnxnJ4vgZ5tklNu+Ybtv2G2BO9ACPy+ALiPQdkWBTgt3qh8FpKICnbkRkq56bQHQOW84FEHsAuiYnazB03lKNFoIz13AP/yrXy4AfcR60lJuMUN9ehIlOlrZDtpXtIV7Lqe6HVC+WT71E7sq9zQR9x+OJHLb7pIo0F0UEAxnZH730gaqyXkMNzaweOFNnD39khCFJ/Y+hqmDzyn3PttjRk1iW5vrdsZylLSk1uR3k39k/CKx7iaAHkVDRAKgc99rrpYXlltzzDqkVmwVLyTMw+307XZyR+D6euPBO1UIUvts5gikPgz6nis27nz4Mfd/qmRpeejASSypUX0t6mOt00I3GiI7OokHT53C0X0HMZH5SJaW0fz+q7j6/3wHVxYWUDo0g8MvPI79zz+PQqmOZGkdg7/9W7xz+kO0BgMcOHAAh//4n6P+xGNIqzX0SkXJDzMH6aWZOKEl/S4KjetYX1nB+spVtFfOy1gvlaqYmdmncuM2vfJUDlHs2S3lumVTUBOTTB2iXHAl/yXkN20ZzvxQi7mQQgnVqWlU5w/AL5fRC4a45F3Gq6+9ilfe+ile+fBVaZ+RG2PgxYqUk7goOUVMT03jtx58AV+59ykcP3ICe9IJlDMSyW2ApQWjFFmkyqKtrq6iv76KSr8xdqe6A9Pr+BTSR1IdU9t0+OsqQdVwAH9tSRTjrc51FEt9PPjUUyjvfxFh8cuS94j9EbJAlYItsBkpMGPesF5A5isyQ585+1JZSjdeW7iC64uLWLq+hPXrS3jyiSdx9PARONrljXMxJS0q2MpHo59itKW7rrwz/zzXULsK9DvZa3bPtb0FdgH0X+E+8YUF0Ln4mZqBueTJWM2ZAz+3314Bp3awUTbH+e1zsK/9DOfeeguLV5fQ60eS+D5y8hT2HDymkumFGlKnoBcKGgrfCKDL4iCJCCY6lBepAFw5u92bgeEm6NueFDIg7zicyinQmXQ2ADrB2jim2kvV7eaPYvLTNq4o7Ehh8bNOsoAtmyDuph2iIwGhX6kClQm0a/ullhQB9EJvGRffehODv/k7lP7TtyXxmY4iBLaL2QMH0P+1JzH82jM4eP/98At1dJs9LLz9Nsrf+iHS986gs7aKPVEb1cCBdeQwrvz3/wPqTz2NmT17BGiUmka0oif7lAp0puhdBWJYrIOu6x4O2w1RnRIQaW0sgwxjBky1iSImpyckic+68wxOlW077ZEIlMRiGayS3Qw8lW2SUfGb9ViYtayFExIwUTUNRbDOmuyeB88totfrS7DDUHKiXsfc7CyqhYIoF5iIp2CNyT9Z5MUBwLS3SWDxL5uJLVN6gOCRK058MZjyJ3AswGhVAege64MKkEblOZl/2sqZ1uqZAokJOIj1LR8Ez3Xh9chzEeu6SrRkNI7mDuueJ1TgxYj7DYz6CkBP+h0B1VVfVgkkUfaZArI5AD2jdNTRia1cJJ/f2BhbTl7W7QHo3GSoPiuJqZyTgxkbTFAZEN0kNCXxyBqTngqWDdAhbgR6t0BbTC+iRZWDpNfA4Po5vPqzn2GwdBYT6Zok9Sce+x3UHvktOc+6Nz+2cGcNdOpzOeIHVD+y2hcB9JRW6KwpbyMh+LfNNUKN801CzbiN9PyUJyHcSEbQbhdy/cqa2ADoVNrTto4W7tsBdEkGZgqwkBrorCVKG9RBD2G/J2PZikaygSCwqAD0rZuv8ZZrO/lZKgYrNQ+P4WdwrjGJQQOA3j6ArmA1RwPoJDu4GkAXO1MyTaj4GfTQb25gdWUFnTe+heHlt+VarPkHMHXgBA4cOoysdgSpW1JbTvZhrWrmnCDjXpxEDODNOVsBT0wwOuJQQO4LySpKinqze2TmaNMHzbGf9K8aDz5sx1MkEDouCOnJhV0sC4DO5DHBdItlHGRzx36lofL82jJeDGWnpL5v5MAdeTLdDAoJekEkhCH2WsfiLGOj3M7gdCPEtMgNaRXvigLd2jeB1LNhscZmew3DtVV0T59G5z99C5fOnEG4tIz93YEkrUaHj2Dj4YfxyNNPo/Tol5CduB924GEQZYgSoFAgKM96VqqVCKBnlrJrNQp0AdAJlmpAVepPG5KTBrrz6yPvg1GgExxn+z377LOyhpmyJnyNayFt3ulaQvX3gw8+qJIdLDuQJJLU5rk4DmjlTrDEgOnsv9L+jiN/Y630tbU1WWdon8r66S+//DJeeOEF3H///XK9L730ktSmfeqpp6S8CM9F5frrr78u4DyvgSC+9FMCybrkxJ0OS28bQF9cxvoVAuiXkNktOC6BCCYc+srK3fXhJ66qWWgFsJOarGO2V4RXmUK5WgXKHuKysj1OCxYiXxWeaIUdNIdt9IY9DFgqhOuk5aFAa3cCSq6Hmj+Bsl9GwS4gYIKGn0NdiwgTOW9rAF0IZATQlSUv+2tG60UNaMgUr8EPrscS34gjkCId0TKv027LDwF0AXbprqL7Go8jgC5rhwDoqtMacNesJUrRrn4MiH6n72H+fJ+WGNweOyoQSO7Q52rhnh/DZu5lnMpxx/HL8cT6xQIm3mVg9G7eHwLoYcLYMZQ5scRYeruFe6ulEmyc37WySNwX8sy5X1EL9y1kNI5Bgh06VmO8YgB02lvfjovRz3PPDZDLOUDcjHRZENN/zZ5JInkSe1nTmkoi7cRjxqqx+M1/N5anorNMuVKRvRkBdQGGFStVxXXivKMAdJ/7llTVSSeJsN9ax9Vz5/DB6z+BZ6Wyluyfm0bBIxCfoVegWxpdbWRGlB9F5N4JQFczhBz5KQC6RBVbxes/T9Pe/D06gc02pIKcTmqcJxiHC4DO2CdRAIMA6OFQ1u12cwMby4s4ceKElCEK+12ZTwigjwZ9sRC2qpPwKrR3L8B1SLYiSTrUBD215+q1+/K5hrCnLlQR4iVOl3hkM+MgfxMEg9QrtcfgamcAdLaV6Ud0pCKpV9SVunQFP5PzhCldsR1AlxgwLcJKFDlsFERoxx0h8B3bO4WJciAxSy2J0V1ZxoWzZ9FstXHwyFGceOgUCnsPC+maAHovokuVj9QN0Lfp+EYuWqQduO7sbdw9224L3E4L3EkAnXtPKtCpImX+YtjrCIjOsca5mHbtQqg3CnQ60XFToglTY6JM7gvsWrj/ghTorHlOq33PgwHQOdvWpyZRrJQ1gH4dyUgR6FS8bxxJNm/Yp8XJO/ZNAdBJunKl9nnHWx4D6N5gGnbmws+oQD+P7soKrp1/Axc++jvZ303ufQz1/V+WNYr27YNMuWtJ/kDnHNOU4OzmJ4+vW9Z7uiMSyB2KAp1xO51nzPrDOGBz/VGvbs2tMe+49dz575g/duvaduO5tp+bTnW2RdcvYOC5CHWexI192CnZ9UBxRACd2p8My2mIjS73el006xYeeOhB3HPwKPYXJ8T6vv/6h1j/85dxiXbhQYrSkTlUjx6FZ7mwm104CwtYWF1FVijg5L33Yur3fxfF++9FGgTosYSlG0h5SwLo8WiEUaeFdPkSlhavYWN9EcPuouz/a+VJ1ApTan1nAcBMEerVOu2r/AqFVcy1RhG4xRPDSJIQmVdKE4yiGF3LQ7Faw+TsHErz++H5AVaxgbdH7+G7f/NdvPbeG7iwdlmV3KsHyKquxKlpSOdU9ZkvHn8WLzz8HJ556hkcTmZQAwn+dHD1QHu+LGadeVus57tL11HtbCg3tDv8kDQ0c8wuy7dkCFNiBCn8cIhquyG5jfWNBVhOA4888wwqB34do9JXVD7aG4oCXeLRmDn5WHKImCgicS0hI45sF93hEN1OB1mcSrw26PVx6cw5ERccOnAAU9W6Kpea0F1ys4tvykF2AfQ7fNt3T3eHW2AXQL/DDfpFOt0XHUC/IcGmk54KNBKz7PHtkMSdISpp2+Cd7hVr51oLP8YHr7+BpaVVkqswx1qlJ09hbv8RSeIkZPXrjffQVgp0nlv9q8EebS2tQEcT0VAhuqlgygd3Oz3fnhj6pOO3AOi2gyROZfFmUp+2mEy4MEFTrdYkcc/kAZNSKpmz2SCSDNKKq2KJdRtLsCt19KYOwnI9uMkQhf4KWlcWEP3wFVj/7s8FEIg7PZSdAIceuB+F33kBePEZgPbvThHZMEGyvAz72y9j7Sev4dIHH2Aq62J6bgq1xx5F87/9UwQPPiTWTBEBHSahCaB7TDAo0IobG1EqJTHcMBTWfthtIeq2ZPHutNbQbq5JgsQNgGq1jCnWS6rUBDyV+5ZGYglPgNWibbvHAIps0EQSKLRvFy6EqAoU7CSKw5B2NZEwQnmAqNEc1mdP0O2wlmUL1VJJbIZmZ2YQ2ErxxijZNx7V2jVBKUT5CTcB0DWTlOARBXby+QTEGYRTwVuqwud9KZWQliqw/UCRDWjlrKECWzNcpV68AdCldryqj0zwPCERhMlaWkRJso6fx7rnVPWMMOpuyIaTtRxp701/fuaLmBZStoZUB+pkm4EoBDUlgL61NpN85TzZI6dOvx0AXfqpWIMpzofAz0KAUKlJGQMaJDGqNnmNFo663rokQan+8ANR9hLcFrJBHMIZdYWQYIUdROtX8LOf/hTdax+iEi5JID77pd/DzFO/J0mupWwSbRCItVBPWgjAjZyDkV1HapMZm6KUdhV5hp+RB9CpKslZBBvSxBZAMAfO5kHazWNJJjDfWwPo+RroBNBdZbUmJQO0hbtqPAWg2wzWR0MBLqJuR5KNfE47eyYfpR6u1E+/NQCdCUNR2bDEgriLewo80PXP+ZpxHuDzGxXoCqzP10DXNCRh4dItgW3BtmXyWO5pGkpC2aJzRRwh6vfQaTbQef0v0D7zD6JoHNWOYGLvURw+ehzO7EnYBYJ9JDMZsIuNpC04Oe43ybDKlk6ZhIqrgPpFWXrl+7RJops1Jb82bSdK7TQezPtoV8pNXZImCOkqpq1hrYIC0EvlEtxyHQ7nZc9DkmrGuYwHReTS6QRNMtOrnvRxDaA7EPV534/EZtSxhnBAhwkLxY0QaA4EBEjtqoCRonDfNwH4tOuKUe+3gF4X8fkLGHz7r3H6rbfQunARc+sN7Nu3H85996Hz+BPYc+I4ig89BvvEA1LwnOpk9idyflxPxPXyiMcW7mxl9lmCfICnAfQxLVkUXkoNuB2kZPszgcyE8uXLl6WfsQY71zqpQacT31wPCQpTPU6bddqnG2Cb72Hig2sLjyNIznvHPkSrdo4ZAuU8np9z8eJFWWP3798vY4XgH2urf+lLX8IjjzwiwPpPf/pTKStCYIM1zzk2uDk2NdgJrlMJz/MYgP5uxJC3D6AvYX3hKi4vXEZmt+G4JOBxvunBc21xYPFTX62FVgAkNVFRlmoTCOqz0jcjHwgD5f4y8mL07SHCOMJi+zoWN65jbX0dzU4Dw2go6r8S+3eRCY8q9tUPYL4+j8nSJIpJEQFjDxJemIjgoJCyLMJmUwp0lnFgX8osKckg85umpvO788oFlGAcEIUIRyNR7PVaLbSaLQWgd3uq/A7rFet4Q4g7liITETx3PFUzz4DleVKWqYmcj9vyCatPuq83uz83I02aOWSn8++cSPzlANBNG3AcGLckjjeur1x7SEacnZ0dE1l2+i53Y3zc6XNGtoswTrfUQPfpHkKL7nCEsNdDu9VWpQtcjiG9tOwC6CqWG6uPVbtQLci+wDma/cQA6OIWcZPSHnfqnhrgM68+lzrVei8na79eX3iN3TYBdEUMMuNaYc2a6GbKDDEGJDEoKKiyBYUiHFe5golTFWORbQB64NDVKhZiMatgR702Nq4v4vRrP8aw08Tc3CzuPXIItUpJ6nX2gkmtQM9ZuFuEk8cVznPNtImIq7rnOvaR+r56Ly37WrWzVgD6Tsq2z97ydNOKE0UC5/6O+y+25eTEhN67sj443UKo0I6Qhn15Hg77iPptzM3No0dHorUVHDt+HFkcorWxLuu2NzWP8syc2KsGgYrhmTiXmJDJeBJfBhqc1/GGbF8kRmT8zP9VTRGVa9gkKdLel3s7rgW0lyUIJMQtyT8oQgTroRfLisDe7nQkbuHDkANIIBOSMvcM8v1i2W86KMFKC9LXRkGI5qgpsc59B+cwN1nFkLXR19ewfOkiPj5zFuWJSRx/8CEcPnk/soCky6LkLQahAvgT10fPKyqntDQWR7jdx24LfJ4t8PMA6DIzkTxsu+LwQLUyc3GMKQigi9sCAfRBF8N+V3I93F9sB9CFwMo5nakbkix3mN52AfS7B6BLnC7xEMmHMWjhLs8pcNHzbG1qUsiIJO62ry7dNQAdBNCZd3NS9IIVKRnlZD6c3hQceAjQEgC9cfWqAOiXz70s+7upfY+jsudpWaNo3z6QXFymXPNs5aJGg5ntORU15uisqFxSqEBXALrKU5q/K2cale1SJC7ppWMJbpby8wyhYOtI3mmv8En7DvPuMUEhY6k3DaC7dOpTMYSb0CFMlZErhA4c7vMBNJwUjV4XG902rlldHDtxHPcePob75g6q5N3FZSQ/OY1rH32MS4sXcbW5pMZcpwdvEArxzZmcwMzhQ3jw0UeRPfMEsG+viNC6JNh6AXzHFwcFCkEGjXW0Lp7G4tWr6HZW4bg97JmfR7UwATdWjoFU/8epArOZgXJsDaDLoE/EdSZLRkKOkzXS4fGpOBQO/RJqU1OYnt+LwsweyYtc6i7gpaXv4zvf/g7OLJxFEqSYmp5GZbYGayLAyvIyRoNYfpiHf7B2As+feha/983fw4l0D6YslkZwFYBOBTrdaksFLC8vobN4DZXG2l0D0LmPFldOFxgmTSFuBFGImVFP8iNLy+cwipbw5LPPonLwaxiUn5O+F7p9xG4o8QsBdDum3X2KtBZgmMXo9HqIPR+XrlyVcor75/fg4P6DCDwPFz4+Ky6+vC8njx5XinYK00KdWxtLigzd8xNWIx2S6m2+6jvbDt9VoH+eq/k//s/eBdD/8d/jm37DLzKAPmYpaZqoiiOUjbQkX8QqWycATD2xWwDQg/WPgAt/j/dffw3Lqw3Elov9+w/g4IkHMbXnkJwh8atiA0ywLiKQrgF0ctpUmmTTblgSEaZO8zYFeh6Ayd8k8/rNAPTtrEpDGGCtWIKsDC65oHHBJhBA1R2DMtq2T0woa3OTAFLtZQT9qs24SDIxTsvwICjCK1aQVfdKwMFauZbVRdLtIn7zfYy+9T2pw4hIAAAgAElEQVScOXMW6aUlzDRH2H/sGAr3HAP2z0tdKdBimMmaJEV85qzUVlpYXEB4pIa9D92Do888i/7v/gHcAweFKTwEFSWOgOiZ4yJKWAw1lQQjr81LY7ijoQDlYbeBbNhTtnthB71uQ0CMUdQTPb4XBJiY3iN1w1WyVoEvUvuc1bQdpUCnjSytW8USXDAoBURJBadIsRJp66esFVX9QH5ms8FE2Uiua3pyAtOTk5IEoR0QQ0veh4BWg0zwkIWXGQ2KsqaVh4Dp+XqE6l5YDtuZVuhUaHqiGOF1xX4VblCEXyjCLU+pf/0ACa2JNHgmNu78fIIMEihq3YmojyHHppYCV5lKU9/UghV1EA176Pe6GLTWhK3NGpO+6PipvuA59caSx+sahAJm6TaxHYv4ovrMXHItDwKb5/z77aiHaLXIfe04qa6l8/lzG1W5KCOFHKEsxan0MCA6E6Hs/wTRpa4kr4OgMRXGBNDjHqLWIt762atoL7yHoHsZhaCAPc/8Pua//AfwKhVsYAqdpCh9qTjcgJuwho+FkTeJzAlEwV1OWSNMKRq1v6NKtsl426T3qDyktvHS85goJCVnZ5J0mzPEJjjLfkhOskq0yp2mtTItK3UNdLVpUDOS2XjJveR35jgIR6p+UbuJUU8lFzxWCWcCTxTOPyeArtW0BDCNYsuAn+M5ZksNdNVGKhXJMg7muZ5TCejLvEYiB2vYqRpVrA9qpaFi0gqLOBQ7Kbz1LXQ/fAXXrl5Fy51AaXoPDh0+Cu/gI/Dqs3D8Aoa0YhdNJuteDRR4lkUoJiqhSXv0kOAggKFdQt8h8A5x4fC03aXpe1v64G0oJ/Pv47kJFDCxQ9JHRDKCvu2ZX4RbLMkc7lUn4JI8E1CNNK5wLuuQAtBl9jG5XkUt4TqU2PBiRynQvUQsxthrfAzhYiTP3dUe4rW2rBtwqoBNy3cbyd4p2MUAgWVhMh7BiiLE15cR/v3PcPqdd7D23nsovX9a1hYcOYr+g6cwMzePuWe/iskvPSO1w7KCg8xV1yXO+XqeSKxwrPSnUZ65dmXrpdZTk9o3fShPvDGvEVShPfrCwoKMh8cee0zmY879ojqxbenrJHxxY8e/EcAmwM2Eh0puJHj//fcF5OZrTIrwNbqcGAUc30fQj2sQk/tM1BH4M59N63gq2/k6a6LzPGRdnzx5Uu4DP//VV1+VGuwEz6lCNwp0U6/9ToelN0uUyBK0jdwk/f3aFWwsXMbClQXAHkgdcscljDIQIF2IHllR1UJ3qBauoVKtoVCrwapVJA6JqTovqblmKVrG5c5lLF6/jktrF3FlbUHsZ1dbq6JEZ78tFUsCJM1MzuDE/Ekc3ncYh+YP4UjlGCa8CVSsMspZWZXnSDIUUlVqQeZKqckAjMQYPpb5XQA3bbnvObTsZMLEEbVCp9WW+9dc30C71UKP8cxoJEA+FcGBLjchlC3bVgC6RwCdBBBXOdAwgaCdTfjc9Mk86Hu3APR8bJvvK+Nk17a113jcfd4KdHOtxhJbAMduV0hWHEscR3Nzc1tIL7fahnd6zHyW830agD4igN7cVKCLQZIof3cV6AZAz/dxjlu+bohSnOs5HzM+2mKl/llu2k3emwfQ83WqDblFrjO312yxBqcGRc0pZU4wq5kpIST2rJbUPqcCnWRlUBkssZwFlpMRVywNqJNo4VvcR6gSSV7cQzbsoN9p49oHb2L5yiV0O208eu9RzM3Pwq3U0PMmJI5RO4AdLNzHq+v4SnU/3Ezx58F0IQqMAfQtHrJ3tOXV+EkwGA7RbjK5m8D3PEzXGU9SOW7DihW5mqTfpNdUbRXSTakjMU9jZQm95pqQ1zqNdTTWVoQ83S3OwpvaI+tvpTIh8TKBamkfuZUE0k2JLQLqan2RvIKUj+Ieko5l3BOSnEvHLeW6ZaV0AFMEKwJAXKtk32gsYRmH+a6AQFwzWNed/ZjHk4AtpabIMGQUR4CCnxcZl4UyK86q2NTrodVfwfkL5/HA3AT2TVaReh5WzpzD1fMXcHVxEXNPfRlHHn4E83P7MeywBBjPHUCMlDJg6APrVXXbgiRDmRyC3cduC3yOLfDzA+jcsJJQnArgRfeuLQA6S/ENehj2OzLeqB4Q62CONamHrJS93GOadUa5SmxtjF0A/RcPoEfM2wlgDFQnJ2SO5F1qX1u+awA6FeiWCFcS9ItrAqDbLCvVqcO1AxSsNirxOSxfvIhr517H4uWfyF5yct/jKM0+KfGrAdDFYcsmgK4IAkmy6RqX711cQ6S8JMkDdAeUEiUqRlAPLQuTBGHu9/HfDElvU6R1s6FsgPfN/YJEn2rt16D89rjbpgW9sJeZk6Q7njqesYoB7RWJX+WkenaGTr+PFkH0cIjZuTkcO3QED5NQH/hEbZGutrF28SKW3v0AS+9/qFxTex0kVirk9sqJQ5g8cQR7j59AMlNHVixK3jGOGIewBIsLK0qQcA+3dA2Xzr2OdrspAK8/60g+ooY6yt2afDtmZuNMlX9h7kRAdJKtdeZJ1nA7VQp020bkAhFLpiQJRoUKalPTmJybhzcxg1EY4Z3V9/Cvz/6/eOP1N7CxvoJK0ZOybJN7ZmBXA6yurmBhdR3XG23JMc8Ma3j63ifwR3/0R3g0PYg9dh10IQLzMqGykY8qRSw1VtC9fh2T19dg72Cz/1mnaHahPIA+SlsiLiskEWaTES6cZXm6j9HpXsLTzzyLyuF/gkHteeUI4fQR2gPlmJcAnkVCvYeOE6M17KHZasEtVUW1z731+tKKEF4Z1xzad0D2dxPMC3qBUqgnKQpa7LNJ4VTf8BPpmbsA+mftBrvv/4wtsAugf8YG/CK//QsLoJuaPQak2xblykY3B6AbpYBa7G+clfPJZX/1A+Dcy3j39dex1uwg8woSGO0/9gDqs/tVcoMAuhNIvaXELSKznbG6XcU2OQBd4ACdjBBQaHNjLiHQJ9izmOvOH3Oz4xXwpAI0o9RggpgguqmxRvX55OSUKOjyiXqV/9lKOGBQ4bm0vfbhBWW41X2wHNr/csUcidozPXMZ4Q9ew9JHHyE9fQGl88sIaFM5WUdaLcvGRByQqaRmIqDVQEKFgJUifuIg6o/eh+lHH0P07IvA1Awsx8aItW6pKNG210xWsNUIw0st8ziENehpAL2JbNjVTP0+4qgvAEmn30C31xHbv3JtGuVqXerYFwrKFpRBaZyEuradyliq7y8aWmXrRVhZSgGHqm4emYmiHGZOQwHxa6tNscpn7fO5mWnUqlVh19HShko3KtkCJlIEQE/gCzjEJCnT2JsAOn9TfUEB6tJP7SEyW9VMigh4U3fL67HLsFxVw84rT6FQqgjRAVQS6M2fCTpI3DC216LY0yqSJPPAH0WUUCA6PzzqN9Dv0LGgiX5zBYNeR+rxFAme6ICdIKW6UNGgKzWe7UggK0C6S2vmzZqUJgjP9698YjQPNnzaXCofLYJuBRSKS4AGmI0CmH2HwLncw1zSSxJZ+lj53o5SiRhLd8+xUBS/fQdW0kfcW8GHb76J5oW3kK5+LIHjnqd/H3u/+ocoTEyg7+/BACWEUQyvuwyMuqJcGbp1ZE4BBGyqBJty1qz58b4d0NqpHXZqM7XB2bQq43MB0GXOAzIC6LSpv4mFu+I+q8jTJds1CmXM9BvrGHY70tcLrIWkN23ccNyqAl2SC9rCXYJr39+03KRLgnYHEDCXfUXPhmru+gQAXSefCSzz+miPT2t8aU8SbBIC6K6A/mRYcMw6p/8Kg49+jGsXL+L6yIVTrmPPvgPwjz6O8sx+FKsTGAY1xOT4pCEKWV/axUtDVJKO9J3Y8hBayuKy79TRcafkeTHrIsj64/61HQTffn9uNmebBHy+3zOpQ6iAbcWtqohtybD2CnCCorIvrU7AK1Xg0m6cyXFD+CEiLX2DiWA1v+TBUTvlhke9TgB96CsyjIs+7LSvbExXWghXW0K6irICLDsQB4903wy8Shkl18UkSQvcgDZayN49g+vnzqH57rvIfvxjUQduVKpYPnBIGOQnf/sbOPabXwfVl3bFBwquWoRlg6q+eWJFYsnNfqAAdDWDsR0EdjAkNE2QExWXXudkrmRbxbF8NsFpKswJSD/00EOygTYAOtuO7UFywDvvvCPfkcDdww8/LE4JPA9fe+ONN+QYgt60guUxXEON1TQBcc7/BPz4uex7xhae1me//du/jXvvvVc+67333pPxxfPfc8898j4Cxzzu+PHj8sNE/nj+yjnUfNp8eDt/v30AfQEbC5eEjABnJDXrCSBnGCkAnaUGUIRjU81WgOXWUaeir1ZFVi3J/BoGKfpBJAD5x2sf492r74p1/tXGAla6K9LW3bCLMA3Him62ZblQxsH6Ieyd24ej+47i6SPP4uDMIcyV5zCFKeVAkADFRDtsqJLBYL2U0I4QWpEo5Nl3mJDiffMlnqHSV1ksr62sSk225tqabO5JFONGnokAAloByxZoEpwo0gmYawt3sa7jMYGqY5tXoW9POt0q+GvmkE1y1I2pA3PMze5lHjy/cc5Rc/4vC4BuHGJkbu33pR15n+j2QEJL3jXiVtvwdsbD3T42tr0tFu5FWrjnFOijLhXouwD69vvAcCnf8yWhaUomEFROkrEC/RcGoAtoqtxJuBaYMh5m/R67z+i9XHOjIQD6FnJoPtmn1yypxWvbKJcKAvZ4haK4BkmcZNlItEOYAtS1Oi+lCbcCVP20Dzvqi4KnffkjXP74NM6e+RgPHN2Pgwf3o75nH3ruBBLbWLirsj95C3czK2zeB936hvQt+5VNvbqO1HS6+e4B6KHlYpQoV5n1tVWJASrlMqaqtLpXBFU7oe06s/UhMGipOGnUR9jR+97GGpxkJMS15WtX0GptYP7wYVxoxAjdCo4dO4ZqbRJBUNAkclM/lns3lnJRWx1Wv8rPvWMQPVVEBq4x4l7GR0zCvAK/ozRROQIC6DkLd8tzBAQiyUwI31yffF/cy9i3qECXmEcU6JsAOqxNAD2yWmj1l8QF5956EftrJSnrdebd93H9ylX0RyEO/+bXsffe+1Ep1tBbI2ZRROAXYIW2xG99P8XqhNr7BomFavSJ6eq7PWXunn+3BbQzxmYZCdUjtYvWGDRUDWW8wdRfaZuoyvwlrIlMqkmpJAp0OntIfmM0wGjQVY4POwDoPCedhxSBS7tNbLsnuwD6LxZAFyISeUSy1FioTNZREBAV6Cyu3D0APfZhUc1tJxiUNsTC3SZht12DZxdQtDsoR2dx9cyZ/5+993qy5MrPxL70mdeXr3ZAN7wZmMEAmBmaHe5yyV0unbTkBsWnjeDsvu2rIhT6ExR6UkiKEF8UoUeJG1JQq6F2RXI55BgMBg3TMO3Qtrqqq7r89ekV3++cU5V9UY2uBtAAhqw7U+gyt27lzTx5zu/8PicA+p3lN2Uvxwx0f+plFc9h08JdkbKpPueH9GsK8d7bG1mKA6y6IKZHUhR02KN4Yn8cmufs1fbakW/v/tA9xMmW8qf1mKu19b0+Nwfqsgup17lMC4xkydvrKNGpnJFaKgovdi0MkxgDOgZluax5xxeO4xtPPQc3imA7PsoUGG1uYnBtGYNrK0hp9Z0MKWnCwvHjCBc7COemUJuawtC1UPouAi8AhfCyzvIAeiP019aweesalpbOyf7Ub3vwj6v9YS2uY2o4o3q/liuEQnWeud6r68Bt916Upbt/LQZFimEyxogupLUmpucXMHfsBMKZBSHHvXX7LP7H9/4XXLhwAd2tTdRdS/UNnnkGx08/gpurN/HWhQs4d+Wa9MM7wwa+/cyr+P73v4/X8CgWrY6ycM9cIMlQ5Bnieoi17iaGq6voLN15aAB61cKdGegE0IM8xXyZ4Ab36Uvnsbl1SeLnmqd/E8n0rytiiDPAGIy4yRGUNkLXk7plqbeB9e42ut0eBmmO4Vi5vBVxIr3x+dk5UaNzr8deHnfY7KEwssoA6GqPesjHEYB+yBN19LSHdQaOAPSHdWZ/AV73FxVAlxwyfX6VfVP1C2XlrOdW+YFpShqA564fmufqX/DX3gcu/jXee/ttbPZHcKKGKMQWHn0azdljyuIlbIkCXWzl/JoA6OIAY665HB+LJXVoSuVrAKJ9AP3TgBVz3LJRqCjEJofVHkCpAXTztQC8GxvoMY+PFs1pKvbttJVlo1s255VKq1p08TUUMMrmuCuK57B9HJZPoNZGHmhm5O0t2B9cxeDjj1G8exHlu1ekAUobF8kyJ1CZF7C0lWXpAs12C/MnjwP/6Gk4zz0G+/RjwJMvoaDKHSUyVylxWc1kGnxkuamA4BKIRyj7XSEGpINdFHFfmgzUnlEdT+C6N9rB1vamvP/SjRDVmmLl22414QdUpgFppsAPseqyiZsq5iS/VgA6QX+VjUfwXNSuLBbJRkwyaXpsbXVhW440fOdoF09wi8eeZtIYo+KNlmBUwVGB72nQXAHoBkxXQLRcZ3mLajDnBNAdBaBndiAbSyohYoSiCnVJbKjPIIi4QWTzpAlLZJ37ropKaWxGpd6ECujI3C9lXy94DZmvKfMU72B3ax1bm5sYddcRj4fCiKz5ttjYKr7mvj270AAEiPYko54NIaoUCaCb5mG1KJ8c79WG/6GmSxbMpVKMG0mqKEDYwJIxYMF2jb2uqy2wWBwrjb0C2miRpdTofB0DjoSBh0bkqrFXjlGONnD9/HlsXvo5hjffk9eYf/33cfxX/wiN+XkUjZNI3TbiJIPdu418uCuM1KGt5gbPBppWLKxjgQHvwyJVc5SZzJQrhGkR7N+b+44a++drH0CvZqDbng+YDPSKhbs6dapp5nHAZakASP3NdYx6XSmK6wSKuEESUP5BAHRF4hE1rVZtGltKyYRkc0NcHFQ+OskY0qw4JIAu6lFabYoC3QDoqYDo/BlJEDxasQe++kOMP34Tq5cvY2lnKGB4e3oG4ZmXMXXsUXTmFhHX55CKq0GMQBTlBNBjNLKuHFRGk1QrlHEyEAB9Ro49KnufANCr4/ew4/ogYEhiF8xco8kR3ESnji+WZeKa0GjDY2OINmZBDRYZzLxeFsevUaCTQLLvdMDrTWs1lwC6qI8yxL5yR7DyHvKUKtwBrLVdZFtdGRPDhEQmHyHjIo7PI2y30IpCdMTZogT6Q7g31xDfWUd8/jziH/6NWIpeGo1xKaLbSRvf/IM/wsv/8l+hXqvDboVA5Cv3Oc2BkVFupXsK9FyoUmoOpMpgEkDn9w2AbtZGxSZXdq8Epy9fvizrAzeyVDQT8OSYpDU01wGei3feeUdU6FwbX3nlFdkAcq43Fu+cvwissylifkfAnIq7gCHv8LlUqBMUp7L8937v96Q5z9dmg5u2sQTgqWbncfBzflAZx+eRaCDZ23rdPdRc+IBPelAAPV6+IQA6LdzhJHA9Gx6tBC1+zjnfh12q/DbHDeH4dF+ZQthuomiyOWJj4MbYwA6W7yzj7NWz+Pnln+Pa1avYHG5gmA/UHBcCjq8U3nEaI05i5EmOltVGq94WBfo//cZv4rknn8dji2dwwqH9H8eyjSgP1OTB7Li8hBVYSG3WHrk4Ocg6WjBPMJF1mOoiKg236BawvIKV5VvY3doWO3cBdEFLO+VMEvqerA2yvu0B6FTxKdKVAc+rAHqV8FgdK4e5VFUSTnUcVEk2Zrzda67ZqwXvUS+KLfBXnIFeHYc8X+a+FavOJJF6lQRPkhLM4+8NgB4pG0lauB8B6AerSyYBdFUYazcjrQA2Fu7mvjVRAHtA9mFuuAd4jtSNrIvqdQFl+GH2T3eRWjRhkwA6o48mXVKqwaemUU4ldbvZQK0WwREnKUYrFSioPqcqh6AwPzRpzM7GEllD1XRojeGViaiUs7XruPbRObxz9i0c79Rw6pGTOHb6MYyjWYkU+lQFuiGg673H3n2nPyGAbrbYqpJWD0N6fIBTeeinJoxD0gD6ndVVqb9pud5p1ITkJAA6iVck0hUpMO7KXJLSpnl3UxxksmEPzdAVl5db169iOB7g+e98B29fvo3uuMRTTz2NVmsKPvNUhWyl82MZ2eHVNBhXSFzP3qPqcCfEY/5fWe7LI+Ver5T1LyHxWivQjR0/CeG0pw9ItLYsrN25IzUB1xEDoJOMzD2tjLF8H0AvLdryKxJglm+i119VGeiRjcVQ2bKf++gCdro91NttnP7N30P71GlYpYvxpgXfDQV84NrJbLqRn2NrWpHbgwxoUAV39Dg6A1/hGfgsCnSJQ+OGwvHUvcF5gHnMEXs/KoZQrbsjUaFzb1NmubjmSZ2hFeh8DutE8bw6AtDRWJjF69//PhpPPYWiTqtpB0Pn4QPoonLNU1H+CoDOLaveG9U7LTV3liX6K+vIEzo1GuX0F5eBbhNALx2JhxrXt/cA9HKnCZ89RbuPWnoJ1z/8ELc+fgvba28Labq9+DKc1gsyrrhnpwpdcrXtAq5t3ARZ2x4EoGuFufRndH+DILqOE9gLJlVKG7ErUqX+flRMoeMKpWy6q4ek1ydlgKhd6XRxZdb5vTrggAnAotKYLoDqhdnFkaMQoQGBafU7icOYUtWEZFQk10C6P2Z037RsWcMfe/QJ1FtNOGFd1Tgk7ncT2P0MqDe4iIqNOt0gC79E6VOU42KXaLvHqK8avJwunhZK9nDX1rF+8yZWb13Hbvc6pqY6aM41YM/b6PW68IYhZuJ5JbwhmVDqIRLf1JrP3q5t8UPVmaTf5DljOxPsJiP0R0OM2AeutzF3/DhOnj6D5jG60QJnV9/B//D2/4zzFy5ge/0OfGR49NHTeP3b38XL33oVHy9/jL/82Rv4ydvvosxzzKYdfOe5b+NP/uRP8C3rUSxYVMazP8jzkEsGelwLsN7bxnBtFa2bBNA/GYn5eadoNYQYc0a31wKlPUSaKQB9DqkIT5Zufoi1tY/wyrdeQfux30Ix/5tKge6OEGMoe/XIchG5AcIoxLmbH2N1e0POWz9O0esPMBqO0KrV8fRTT+HMo4+i5gUCmougzFYRsrwTHBM7cD/VefWNHwHon3cYHP3+5zwDRwD65zyBv8i//gsLoJtJ1tgc75Hmq7C5ujJ3qXLMJneviFDFQPW3/OV3UX70n0Shtj1O4TbaAqDPPvIkopkFsEBBxFw5pZix3Zryo5VoYfNKLG4q1tkCosnRCARZbZZOjh/ToDffPwx4bt4jWZqmycqGPO0wuVnggsYirtVqC4DeatG3zbDt1V8yIJ1yxNcAKBd225LGTjS7ILm7eRCiH0TIrALBOEVjJ8b67RVYF27APXdNAJTdpRtIN9al8cyWoa8itjE+MYvpxx7BY88+jc3vPYfykUVEUQuhMwMUrjSOECgVJZsSzCxng55qU2VbCOTDHpKdTbUJYmZ1OlC27AUtmDNpRCT5EN3+rmSsbg+Zye1K06vZqCOqRfB9mlQraz2lDijkWPl3aRVFMI4XlOAszx2BdHN+4jiVokBlMCaSK09ronazKcoByUxlM55KUp47bXPOf91C2YMJ8Ew2gbZ0NFnipVxABSlmbozCZa62jdwKJLsnz7k5jCSX2HE8+MEUfL8mqv9ac0aKTBIqc0cBPcTKEk+RN5jHl+rmV5RaiFJlu04KKDPPqZjZWV/B5sYaNjc2kFHRkStCgu/wnDA/FqJElyxZvjcSJLSdrTS1+EEQ3ajRKyrRg8DzB22M87x5lmqsC0mG+YDGOUE20Wq8ErzlB8FWKdDE0UDFO/B6s6AXG3/9M3FboCok1IBJOYadbGP1xk2sX3wTO5d/JjfI9Ld+G8d/9V9h+sRJlK1HkPtT5EXAG62jGPcwihPsFHUkBPnLAg0q0G26AFhw9Nwg97eamPZduPTUYJTh8t60yp/P3Z87FIlkb77S8xiBUzkPvG9sV1m4VwD0qoW7AdA5T/iCEisAvbu+JgA6/26DWdc2mdJUPj0AgC4Ha6mMOa1ApwKYil3Jk9JAJ9+u2K4WYv51SABdq3rSTAgf4pwggJjadHBz5BJApyCJDcHV95DceB/rly9jbfkqxsOuKLZrp57A/KnTmDt1BsPpxxAzr4uqdr159PMxmsmWHmPkXCvQY+BMoestyOdRuQu/oE3ovR1EDjO2DwTQaTVOMJWkD8sRmzRek5j29ZwLGdFRawqDm84TYXMaDhnZcr97igAiWxJuTjQ5Qf/LyGiP+V90snBTpL6yY8sIaHbXxdXDWt8BegNZLwaxskUM63VkC/OoT0+j02qjTSIVN53jBPWtEQqyjFeWYL97VgDSj9Y38OE4FmXXS7/123j5t39PgOyyFqDwlRouEJcDs8ple+sl7xbV7NeqEq1Ar7Z2DYCu1F+KtS/vI8vkPRAcp9KZ58qQNvgzKsDZ5CCwTvUzCVZstNN6ncA53zObbmy484NWbOY1OKb5MwOSVv8un8NNIdXaBNDJ2KaqXJo/WSbHQlCf4KDcXw1FyiM4z/VYGlNasch75WE8HhRAT1euYXvpGm5cv47CSSX7W4GaJVyf9uUEHRSAbtMdIZrGVGca4VQTWVvFHqyVd3BpeBnvf/AB3rz8Bt679a7kPmdxBsdyRJXfmKuh3qkhCANs9bewsbOB7c1tlENabDqYacziO6d+Cd966Vt4+clv4hutF2UNCEofrbKu8tCTEmJiwGHpF8gdteaJra5e48lypxUuLePWlldwe3lZrn0yGu+BFaJc0LbsBNLlQ6zaDWjuIQx8uV57P6e1u6x5mtil54QvA0CfJOpUAfTJunGvrvuaAOgGgDT3J4+X9xjvIxJW/r4A6JxTeL+LAv0uAL2P3Z1dGTeMDDiycFezXhVAN+QRuZc0GYzjhQA650uOl6qF+2SN+UXNo1UA3YDo5tj2SC2VXPNdkohHY7VWa6KyrFEVdb2pRT3Xxmy7LhFBjDmhak3WFjYXfbpKsQ4rhegn+7IiEcCYe6WWXyB0cnHdKTduYu3aJVw+/2HGGqcAACAASURBVBHSnTuYnWrh1OnH4cyfgcXXUTsTXdfQHv4AO3dpYu6rkPc+mwDQDelRdrUPKQM9o4OJdhu4vbwie6vZ2Rk0I9aS3EcxkiYVAD2LR+hu3EY8JvlqBIwH2NzaRDYeoO7ZOH7iONZXl4W48o0XX8RHt3cwgI+nn35GADaSkdX+nSRPVh4W3KAmBHkSbm3WVZq0KzFZxgFKx30ZPq+UKkkqgJys/cxjFhveUkCFnM5n3HswkowRIYDs0Q2APjszI/tXvqcyzffHDo9BnMhCJJZU7bB7y8i2V7C9s42TQYFaEQtp8OJ2V0CIM088hfrLvwarPYcyteCNmpLd61klwjxDkSZI/Az9ORVR5qY2aiSkHT2OzsBXeAa+CABdhA9lKfU6yb9hROcG1n+xRNSRvErBAGtEIV9x/tTudFSgs7+h1pJPAldHCvSHC6BzbhUybRVAZ5uK/SfHQaPTUoSnvMBgdePhAeh5IAr0wqYieAf0qrZyF/l2AwEBdKePWnIJH587Jwr07sZ7QogmgI76c7L2Z24g6znrFN9hLJ7eq0p84iSArrpaqgjS+hBjka5t0w1orp5UkYlVeth5xr6WEikYAr08V9dPpmdhekxq3Osb/i4h2id76QRb2dfkT9xck+jZm3ByFCQHMI4pKMUxQDlw+uq1sxJBqmJSGEPXnF/A9MwsnOk2Rq26HKg/thEN6HDKGoV1nYrGHEQUbDFSK0SCDCWzyS0HUc7IxRzFaITR1ctYvXkDmxurcIMhZmenEXZCxLVYelv2KEQzXtAxieyRKmU6SzI6iNIyX4LpJSoH6O5sYjwayNo9KlLEtNRnv6M9jWMnH8GjTzyJmdNPwHZdfLD1Ef7Xi/8bfvKTn+L2ypIIO9g3eO31b+OlV17B1VtX8ZOz7+Dt9y+IkGoBs3j9mdfwx3/8x3jOPoFp1KXmCBDCzkpZl6nc3+7uYrS+jvrymvTJvvCH1Hq8PhxsGRw/FmGRnyeYLcdYvXkTSzc+xO3Vc3jxhRfQeeJfAMd+W/q+WZAgcWLBP2qWLwp09nx/+MFZrO1uyb7+m996DfWoht3NLVy+dFlqmnazhbk2HX8CyUMPdb+Ke/Q0Tvbe4qF9cI4A9C98WBy94IOdgSMA/cHO19+rZ/8iA+imyJWC9gDFzb2ai6aAMBdysuniLr2N/IP/V6xXd5McXmtKmt1Tpx5HNDUvi7oVTQuALvYjbg2WZlIRVFCvVwHQJTJbZymRMVfuK78PampXFW5VdcO9AMgq4E7s1YDCBkBno4mfc5NMNSgb9gJmaCtyqdcqTZDq3zfnyuZiNzMPl9a1UYSdRkMA9FpuYzpxMex2geVtONc3sLuygvjWEoo7q7Bob6vBMtRqyB+ZQ3h8Ae3ji9h68Tiy6QZc20MznwIypXi1AqrcSOInc1E1odhqYDaxKAz6uxhvKWKAnY/hgTZ+NpKkjywbKeWzm0t2+mA4wurOEKNYAUUEScWCkSB6yKaIzo7WBarkZ1N5r+2/BWxNEim0DAViPIrRp/1mtwvbdqVY4DmNwkhtvAjesdElvkwQpSYbpC6LT+JE/JnozysKdG0jZAB0AYb8BIWnQunyMkBeUq1FAJ1sajbsqfhmvm8oFmWtqXk4rgeKC3L10vJvTPaCZP+QV6kKsXpmo05aL89nPMRw0BPngI3bN7G5vobtrS3YxRi+ayPwydBOFHhOVb2o9Zkly/OkNqDVLFgFJnjKolt/TN5zk2P8sJMqiQZOhYBi7o89wodmwhpmbLUBu8ftrcwV1e9RqW9bqvEVWinCbFeIBHcuvInN8z+SQ+x887ew+Ct/iHlmFtdOCYAuCsVsB1Y+Qprl2E1DDJMSeZogKvqi2CfRwKNVuL7Pqtae2mRBb4gM61jNIwps19mZ8rv6iCtxC3Ifs+kqIKmFko4RAqB7KF3VEPs0AN3KM7mXdtZuC4DORyPwhGkscwmbrpMRGeaCTVa6wg7hvaiKYVq4VwF05figlDUSISF55ocD0DkpkNgir12S8KJs+GXTww2QqNoVgM5z52+eR75yEb0rV3D7+kfobjP/soB//BEsPnIai6efxHjhWQWg0xJaK1b9fIRWsqWangJCK0Bz6E6j6y3K50GxLQC6uUafNn4nCVGT98Lk18ylJ4AujXfHFStXnrOx0IN0LmZUhxOE8P0AjZkF+GFNFBh3A+iKaCKRExrUc0oNoBdA6qUCovO1hzsr2Nm4JYCivbELZxTL2BumtGNz4QUBRtPTaM7OYm5mFrPNjgxFZ5yi3U1QktSwuwXn5lUQPLi928X1/lDWnJOvfQdnfvlXUW82hJGe6sZ96DDv3QwgZQKnZipjM2vMYtX4V9/dt1I197bKiVN2p3wvnJc3Nzfl3yoxgp9T6c25mv/y2AjEENQm6L43Zj026unS0t4DSXlU/H1xTdCkIDP3mGvPv837iOeQv8t1gY0gHh+PhfMr/+XvcQ2iGp7rMOdOoz43kRKHnQ8f5HkPCqAXqzewvXRV7PAzkCiosr95gyk7c94XrH0ceEENUfuY5Pi6zQhxWzHLl+JbOLd1Dj/72c/w8ytv4vLmRTmHRVwICE6lcXuxiVonkte8072D9a11bG9tA2MSLFw0vCaOlyfx7Ve+jV966Zfx+vHvoO7VUbcjtIsGeOuXYzJC2JyxUQYlclfl1HJjLtElHBtJhmG/Lw4FKzduYm11Va477wlz3n2P2eYq35zXjmSGICCQrvLNCZ5HYSCvZ2zbTfb5QePioHv/XtesOp7MesbnmnEu97Ju8u5Nv1Uwp/LCk3WjAc9N7UEHHDM3sB6VdYmW9VTds/Hn2CzH5MGGlWnoOWmOgqCSAC6ZOEQIaMSgiUN2PQzZxYx740jC+8sQPQlSmgz7BxnjX6fnGgv3+wHoaiwpwppc76MM9H21swYyZH6sAOhs3AmAHscydxqg+mFdf8nVzTKZrycBdLP+CBF7QoHOMV4F0OVW0vesIX8RQJ/rNKSpyPV+rPeHjOIp6S5DJZcG0KX24ISVJwICTddt1D1+nQObNzHcXMXm2iqunPu5WK0unnwEM09+E369pfcvahUVNyZpVOv8UqOwlgX4IAPNuxXodwHoh73xH/Di5HSNYd0zHmPl1rLEajA7sx4oMFsyizOlQM+TGMOddSHBOWWGVuDK+eltbyAddoXMNurvIh4NBFRbTV04rVmxdveDSJq/PC+W7MmUUo4A+ngcC4juuHQt03NdpRaW3vPe16p6oTU6FWMck0JA1XU8GTIEzpM0EVt3My6YF8qxxfmOGegy78klTlV9y/pN14OpEyImgM7X3L6JfHtZapjFoIA12Mb1K1ew7kVonz6DZ155FfH804idGn11MWUv0tYMVpYiyqgAy5CGOUYLKuLETizU8odD3nvAS3/09H/AZ+CzAuji86ZzdKlAT4pS6jcSZEIq0OnQlSUCoLPmJ5mS9YsC0JXKl/fVEYB+FW/86Z9i8+qVr0SB/mkAOudDKtAJoLO2H6xuSj1a7fVWe5lSv076mR/m3uLelmQiAdBzJA0FoNNmO9+uC4BecweIkku49M47AqD3t96XyLD2wksoas8qwYAXInU8BaAzV9ui+yH3kYxGU026u2t1LbrSNcJ+7aD6G1UAXS07nwS5TY/ok6+9X59Uz8tB56f6vbt+LiQzdcweAfRcKd8TN0dOR0DbQo8Auma727Sqlx6ohTDxlKOcH8BqtnDi5Em4s1PotkIEToAwdhH2aWWeSRRXSYY93dm9HKlrwWM8AysXrrklUKfLYRwj6few9dH72Ly9jOGoh7kFH7V6JETqXWtXuYVlTYTDGTlWESLRWUBqugLjWJF20ziWKBxeHzoaUpEuIo/Ih+VSpe2iqLcxNTeP+eMnUVs8IXPKjXQJfzn8G/z5n/85Ll86Ly4Dv/Zrv4ZnvvEcZhcXhEj507ffxY/ePCsEtyeaZ/DLz/8Sfv93fx9PWYtolyoOLrQiOU9FlmJUZtjtdRFvbCJaXn04ADp7SVYo54CdYT+kW44C0GeKEdZu3cKtGx9gZUURQ6ae/G04J39XiWBqOQpf7dfqTgDfUvv9H/zsb7ExUPXWyy9+Uxx12Fv78N1zstemS+lzjz+p6nVWWqYnynrms+S8HwHoh5nNjp7zEM/AEYD+EE/u1/2lv04AOvOazePuRV135rS6UTapmqGnFHb72d2TTeLJYmry9as/l0KGuUhLbyE/9xf48MMPsZsW8DszOHPmNNonHkMwNacKstAo0AneUiXAQkEHpsnbYKdE5Z5JoaPthulzUzJXpwLiTQLW1WO6l2XnJOCtdu7K5ogFABc5/kt2OxtNpmlJMIvgAZsIBGP5of6+fgG+jFgA7z/kvBAwnZqBzyypeg277Ta5gIhKD50igkVb5X4CbMcod3ZQbq+j6G4B41hsmm1avzabsGenYDfrKGsR+seaSEOVctvIm7BzGt2XYD4c/6X1Km3WBaxFDjdPlCK8t43RlnpfbhkjsAl6ukgzqiZVLrFN0NimzV2Bte4Yu/2hKKzTjFZ5vjTBGu26qMtE6VnwnMlqDoeNZA2Ec/FncSWacaqqLRu9bg/bO7uyCWtTjdnpyL9svsuVJ5uQ51A3/Oy8VECM7cLWALpTVaDTlpzWgfxlMiBMJo+TwXJ4lsnH9AVA57BJLYIWvoDljtuS5g6VqM32rAbQLYr5FQnBLhGzwcaGjFUgtZSdOIkPUcZjLDEadLGztYnbq6tYW7omCnSq9EKnQC0kiBCgSEYCTLqusskWS1t+7u4r8TyxvKWFuwtXA+hGlWfGqxn3nxVAtwp1rvZU59IWJDOZYL1SAEqKvW5cSQOK5AECwdqSTYETCgiTn9EuU1SKVJso201yXWt5VxpyG5ffwtaFn8hrN57/dcx+97/EiaeeQhqeQO4xX9mFW/Zgk55AV2sB0Ask4xG8tEvauxSHLm0dyaKm5bFWyKs9kJr3JD1873M1l8ixmlx7aSZrNYuZKwXkte4G0F0Fgtiuh1JUogpY58Zh716XbK0S3JIgTQXY623cQTzoy3mp0QZfk0sOykDfA9QnQBOB9y0FNlYt3I0C3QDoPA4DoJv3fHcGunGhkCCMPUo2qSd8DbZ9GZXgcGPDcyC28LTgovsA78ECQe8msH4Do6Ul3LlyFlurN9Dt9+B2pjB//DiOPfY08pMvonBD8D1mOvPSL2I0aeEuJ86BxdwzZoY7LfTdGdVmLXbhFgM17X6KAssA7GasHbS+VTfQ/LnDCAk6WDgTADrvfenYkhgToOR95nroLJxAVGvsXW8CmmwAK/BfDSnT/hYXDFmDaLWWYGyNZIO3s34Dm6s3JD/c2enBTzJlQVdyhDhCiuhzrpufx+LCIham52VcummOdl+RIDAawNpeE0LDMEmxOYwxGg1Rf+wJdJ5+FrVGHQlVVHqtEQBdg0Z2SSt5xf6uAuhCCNFODfcC0M0aac4xG8qcb3kfi3W3BjHMGmjASeOGYH7fqIgNwYM/N5nn/BmvE79XJQWZ62kAcDOv8Rj4PB4HATTzO5LZS/txrWA26zTHNO8R2bA/JEXfgwDoMibv3MTu0jVcvXYVaTGGxSaGXi/FaYTxEGCOKy3+m2jMnBA3lrLmYUiDGwBXulfxxvIb+Lu//Vu8v3IOK/EtlfEaewjLSIgG0WwIr67mbuai7/Z3MBwMYWe0Tnfhlz6CzRAvPvcS/tGr38M/e/6foxW10LDrmCrbyNICZVzCTpQVvADonlYVsPbgPGrbGPX62FrfEJeAtVvLQhJjDRGJ0pxZ5j4Y46GAcRIEPLkmYRBI7AvXPoI4UeCreBuJLlEK08kxMbnOVcqpe3560PWZXDcnQXYz3qovWq0tzfPNvC9j/ytWoFcBdKM+l/l1NNq7v3jfPGxQ9DDX5PM8J6PyKFeqepJplAKdSuASWTzGmK4vzEAXG9kjAN2c64My0DlO+H0zXliTm1iqwyjQD5pTJxvHnzbvGgBdHDMatFuvqWasjqSR/YLsHxXQvru9I+C+sZbfuw8rZEjz9wPPwVynKWOAoDYzU9Wey5N4MFnvWabpBmPo0e4zlWbsVAjUWZ6QYNBbBcY9JMMh3v/JX2N7fQ1BrYHHX/kVNKdnJY6LZply3NqpSLYc4k6lSTSm1vrEwN/fm5uKzNSVh2bOPODNxAgwwgkk6yzdXJK5d3FxUeZfqe9JNNR1Eu+n/s6GnJPQc3Bsui3XYXvjDnpb6xKxZZU5xsO+1PRJ1EJtZgGnTp6U9UsySKWh7AsRUZR2figAOsFuh/E54oqm6lu5Pnd5Qe27QkntxjpOsmA1KYbuV3w/tLslcE0FuGQ1F7Iv5b8cK1Md7ic8qaeyWAHoorXX9X5ie4ipnuMx3L6CcnNF9j4k6g63VnHt8mWkx09h8fkX8Oxr38aus4Ahs1VzB9PeCfJVUSRj+PlQxmoR5shn1R7XSi2EBeeno8fRGfjqzsCDAuiyR9D7YALoUqcz75xkYc8TAL1GW2jev3kiOehcdw2ALnWGQgVVNJAmrasz8PAV6JN7SM4z3I8bwQtry5ypgNJipJLXRj1VTnlJWEMiBCAHsT9G4ozlOY24DjdTrnQp+TNWjm6vwH/+qYv3P1xBMr6DP/ideTz9+ALmplrwxOGlBLZ3kXz8BQLo0nnIZK4RvavlCLk5G8XwS9WrZA5yYLtS+0nvTtfTGd06NPmVimZRoNs2mtNT4oBF4Hx4Z0uRt/U+vAqkV9f3aj1+qJFNAL0I2TQTC/e0tYuC6hcqUnZbAqCHdk8A9Itnz2L5ylkMdz7ECy+8gNb8i8ijZ+RYDYBuLNw/HUDX9u4TMWEyCrWFuwHQTbt2r/1S6cOwx2TAdVV3qJW62meocgqqvV95phGA6RNlfp9fKgdM5aTjZwVcTehNKgr0XqgBdP4idRRyLi3UY9a4Dkq67AQhjp84AXt+CrvtEI2wiVrqw+tzoCcoQw9lXanEh1aGxKa4ReWdSzeI7hLMJd/ZxtbaKnrXL2PU25G4yhMn6tKrjIsxutk2GvUGvLIJDJoC5sZxhtGYjqU58qxEklIkFTObU5HK0hT1UDmNSTwXI2PCAA738kETUaOJemcK7tSsgOqb/g4u1i7jz/79n+Gdc2fRHe7gn/zjf4KFk8dg+Q4Cx8f5i1fw3rmPsNvt4juPv45fefGX8Uuv/xJOYgb1MpDrGyKAS5FUnmE8HkktkxB0vnPnUwH0B6lj7x77vJ8iZCRFlym8KJHYAD9LMJ32sL5yG7eWPsLK8rtCNJx+6nfgPvL7qpcapSh8/l6ByPLluHk+f/TRu9ga9QVj6NRbYtcf1CLcunpdxAVUpD/35FMyDjj/JsOx9N/Zy6PA7L6PSZL2EYB+31N29ISHewaOAPSHe36/1q/+dQLQzfQ5CSjsGRhra2ZV1pJJptl6FVu8g4pRtfCr4mwSeK42PpnJQYDVvfFz4P0f4ML5C9hMc7idGTz77LNonnwcTntWNr6JXUchNjxkjFFJqfO+uQk3FDkWXCxcrBK5RSBUpKKyma0uegcpdY09bBUcMM8zTdO7CyK1gRcwmEVzmsqmmKwvAr2mGKfii/aYdwM6yo5779yIJNZY/qiiLqcyotlC1GwhaHUQN2a107gHuwzhMD9GVXpIybDHCJkVy3sOJEmYZALFcPdLj1JRJF5dgD9CPUGijXslx1dd24KgSimIs1j12ZnKcY+724i3NxRIR8V5MVZ22AScbZUjm1jM3MmkMTG0fHSHI60A3JGCMowCtKda0gyjdSwfbNSw0U7VLF9bss7TTDYzvhegVlNqwdu3V7G2dkfAlUceOSUKW2mACoir1cK6sORXPjXTBJwtRz4nuCU6ao4DUc9qroUUiDqTxrIQJSV8JUDH0PWQERSzLMRBHXYYierciZpw/UDyaB0vlIJO8of0zSSqc449NmRsIdCqhm2Sw00KIRAM+13cWbstNsMrN65gd3tTrmHDV4o7IQbksbw/vk8aBCjLc1dyYtlMJPhAgIEPNupo3WSAquq4/dyTIW0slTvVnpJHxq2xVDTNLb1xUMmECmSXfw04ZRpbuinGuozsyzgZymt52QBBvCVjZufauxhee0sphB79Nhov/xaefu01lLVTKJyWvKYLBaCXtoOx1UCS23IOi+EWkvEQ6TiGNU7FiUAsgjWoJxuWvfx25XEgH9oCqwqgy30ojTd1AmQzIe+dakFHKYyoViaJgXbCricZ6Oo9k5yiLTulWaDmTlpgpaOhWFknvV2UaSLv0yYDV29mMwKukyqjvfO4f0X5d1hExxow5L3CrDI2ncWWUmegmzlNHZdqjMt50GwjfinHKtdGjDqV/ag0RvYZ2gKWG6b23msoijSvdTQeAL0d9KkuvvxX2LrxPlZvr8BBD1PtOuYeeRzOk99FfXoBiFpYK5ryt2gwHrGlzLmAJANurNgYlzx0dT6LIuaIUdehElNgzsbkGmaO816NfNOMl/unyOHS4pMuGATR5e8ViNlwECJEiVFeIhY7/BJTiyfRbE+LVaFXawmQLmNCE01EWWV7ct8r1q8C4ZNigP5oF+sb61i/dRUbt29Ic8MbjRBoVZ/lhXINUhKXOjPokH29cAxTc8fEnp3M44jNHDY9aJ26uyojJYGFQalILTYbHmJNGiJjhj2jLdg04fjT48iTprNuQsu1VDslk6Vm9k1GgX6/ecScf/M8A3Dc6+vJ7x/0fDmeSnOjegxmPTf/VsH6BzmGg8D5+73Xw/68WnNMjsPqce+R9tZuYPfWVclwj/MxHNcWQJkEN4nIsDzkJd1cGqi3Ogg7C9KsLGsOdusZPNvD+3fO4S8u/AV++MMf4lZ8E/1IuQLMjxcwm83KWpsEMWI7Rsq8OWwjt5U6j/8TUlsC1Pp1HJs7htdfeB3/9rf+LRphA3XUMcu0tiyFk9vwckZEFLKxL31Vt9BukM2WOEmwsbyCWzduyjrX22YDVQEUqlHiSx1Qi0J5j0LA0Ep0pbb3xdWDYHvkK1WpWd8OurerDbtPA+aq164Khlfng3s1/yYV75Nj0Izhu2ver0cG+t68rUlsrOu41vI9sZ4SwFTHCB12fH/dnpeAFtQKUBUAvdGAL/EM+wB6b5cuRqquMmYcRwr0facRM48K4ZDrEOt/oz6nM5QmNPEe5fjnz01tWJ13q411833z2tXn3WsM8bkEUrl/kmsZRfK3DCFQyID674u9/GAgDUJzXObelAayJmLxNfl79SjETLsmDWJGtsRamZZbDjJtNcoYF4LcUrNZOUg449+O8hH8kvMl45SGsIoYxXiMtY/ew6X338PS8jK++d1/hOOnHlGgvxAQaSFuwfYjWWVz9rkL5cIh9eN9FeXVZ5iK9Yu/+5KUJDRL5t1Llz6WOfj4seOIopqce871rCm45yXhd/nWTSHvtup1zHY6yv0liRGPhmL9S6U/G8SM3/ICuuqQRCtQt6m69efKopYERLXmS5Wn61FFUpfvifOGBtiU2Zi6PqybWSfwKRILpuqGlApXMThjhE6JeDzGOI6VqwjHguOiyf1oEMhYz+JYHJfEHcW2ZT8/si0kviJtWRfPw79zG1Mzs7i5chF3Nm4JGO+88JIA6E8+9SxG+TEkKV1wbLhlB3Q4y8sEadmFzbgSN0Pgq/5AWXIOYv7s0ePoDHx1Z+DBAXR9j+oMdCHGchtIB4g8R63RQKs9paIaywxZMsbO1paKoOKdxj0kXdFEIOBqa3dDjH44AHp1DTLrgFmj+LUo5PNc1hvp3ViM9FN74F80AJ0RdlxzeL5p9SyRFcMxAk3mUqTuu/dWQpJnpg33v7p3xV4WH7PHFmReJQEx2ewK8Fld3yf7o2oO19RsXW/ed3RrAJ3txxwpsnYXmZVIAy1KF2CXLrxiB/X0Ei68/TZuX3sbo93zeP7559GiAj16Rv5E5vqSg85r6dHd0FJ9aEgM4d2A4f7+rEJW0/vju0HS/TXnYNMnCoEmlelapHGQYP2+J2P/CRnjUvQx1dMCAfdnrCHsHIWl7c/DEgmXPfZOCKDnBdwMmBkqAD33PIxITI5CpLMt9E5NoV1vI0IDXhbKfZo5lsq9F9EAr4ESogXsiwhZpoCf93Ht8gV89P45dIJMQO965GM6KiA29lkCLycoXGKcu+imgZBZNzd3cWdjRxZsz6WVuIr0nO9MoyXESKDuq3pc4leELO3CIfDvN2B7AXy6WkzPI2h3ENdz3PFW8JOf/xh/++4b+MmFt2VNd3wHbugiZR04BOp5IITxP/yNP8C3X/yOqiPtFlzLl3moVnCNVpnu2NjF7sYmhrvbcMa70tOq7uOqe71qr6O6h7z/ZeXcFwkpoigTwB3CZYxlFqPdU3F+K8sXsXzrHYm8m3rqdxCe+ZeyZ+7bfYztkRInpIogwRprXPexPRpgZXkFH7z1NobdvorR8Hw8+8wzOHP6jFi312s1yUDfWd9UwgFNFLzvMR8B6Pc9RUdP+HLPwBGA/uWe76/VX/s6AejSHqgos/cLHw3uagW6ABgEWHVBZRQLn9aonGyW8LVNg07AZC7SBE3JNr/+JvD+/4OLFy9iKy2EaUYLk/qJxwRAFzt0uya51KL0E2qoyrZWemoeLyswBZpzsc9sBWJaomhUajbzqDZizXs2DdRq89Q0TCcX0j2whr/MnDVt185GE1lstLIzNpJsTnLhruZ1VhddBcip5nO18GTh1IvqiAiGtaeQtuel2WIRDC8jnUesGLwE0RJrjNQmyAQESOFpsKmeEEBXjZrE2QfQo9yk8xE8U8x8VTQo8ApZjHLclyZCNugi7+0o29t8rAB0vnU3h8Xs0wkAfQAXozTXdr27ojoTJXrko9lq7jXE9saIUZMwHlrnLVpUJNgshlJsbpKU0JdzuLi4gGazodRoGkAX5fAegE43Iv4uVfQ2GFco4EDpwGXmOzduLD60Oph/w7FUgyQcF/DG6lqM/QBljITEJwAAIABJREFUGMKjhX6jDYt28bRC8iLJ55NGkEMur7ZfVEiTKNAzR7FPM7tESvtHWmvTWSFVSkjaGm5vbkgO8OrSNWxvrmPQ78MFc2qV6py2kbRyJ5geeLTfVrmdge/uAQ7Mj1VDkO/3bpBhcuxWiz5zLx5qYtQA+iRoIfnm+gWqY1dBqRMq4QMUnmpOoe2/Uoh6+RDBeFOKyJ2r72Bw7S3VkDv5Kuov/jM89/rrsNtnUHgdmbKcfBd2GQuAnrh0Z2DeUwbEXaTJWAPozHXad6lQCkaSKxQYI4qQXLlHSONQf99EAag5QSlX1HnWMQEWoXudU07VC0kpkwA6G6MmJqACoDt5dheATjt3aeClsbwix1WmreHvuj4VAL06HwnDN02UwjYIpHgmSYXnThjZJg9yj8ykmrHq2qlm7CSAbhTJbDoSQJ+89gKkGwBduwzwXNXSMZzxEBkdOK79Dbavv4elG9eR9FcQBTbai4/AeeK7aM8fg9uaxaY7h5LkEpQISwWgk2HtS6YYTYpdZJZR9LPhqHLTD9q03Gt8H7RG7c3f2v6V4Dk/+PdFtcTmOed0NtQJoNMqPC8wTunQkcGrd9CZnkVnegb1DvO0XXkfBNBlHHCetlW2p1Wy0W6hyEv0hsybXsXy8jI2Vq5hd+O2sISjJEEgyi6qsCJFyrEsjFvTwryenp7F1PxxNJst1LwQUe6iyAtYyRD+cFOuJMF+Auii7uh0YE+p3CvmmpLswdUypH2iHlQKQL/bkU71re/OWD24YfDJmeOg9f5Q88shnjQJdJpfqV7zuxsen+5SUP2TDxM0nKw5qn/X/MyA5zLX3L6GnaUrYuGeFLFsrkmIoZsMVW+MEcnKmhDLas0OgvacKH3KuovdeiqEjfduv4sffPQD/N3f/R1uZ8sY1hmzkuGM/Tie7TwrmfSsSXhbdfMuPlh9DzduX8fa6hqGg5GMda/00By3MNOewSvPvIJ/88//DTrNDlpeGwtYkLXcziz4UlcBhZchZ14h5yhGniTK7nht6RZWlm5haWkJ2TiWZg7dVYzSQBToe5btCkAX8ELU9srVw6fjigbPP1E3HTB2HqyhoWqD6nxQrcGq62R13pmcP8xhfBI0NP4OrNu+Ogv36vEZIifnN1rr82vGJxgA/dNq+kPcql/pU6oAOkmr4V4GeomM4NlgAALoe3WAntyOAPS7AfQ9UhHrcU0M5jrF/Y00KnUcjNRQVWlV5eof9P3qGnEQwD65z+KehA1QId0GgQZxFZlRHEpIrE4SWUPHw5GA+2ww7hGS+DyS4grlZMJjEgC9FmKmWZOajyB54qhVkdE5qW0+Z2a5JqiWqQDofN2IMUuFsrB1MIBdJijSFL1rF3H94nlcu3FDCIKnH3tcFF9BRFvysThzWS6zxJ27AHTWDfdN26zkoZua7WHcaDmz3mX5t7F065a4hCwsLAhZ2Lisce/D89jrdXF7ZVnqTALoM52OzOWsp6lOF5IK3YosyPvnKWbcj3oIrVC3HniODYCugPVPuOIQqDPqc114Vjh/0uCXJj9rXFPb0+aW+wFeJ55zva/ksXAfxQfHcSBkaEXGYOSI2lcqgqLEWwQeUt+VsU8APVi9LQ5oV2+dR2+0Lcqv2qvfRvP0GTSaHWTWI0izQGJO7KItFvWFlSIpu0LS9ZwUoadIbWXpsY3/MC7l0WsenYFDn4EvEkDnuK41mmh3FIAucKgB0HNaaqt7+esAoJva7+8zgB55vtR5BkCXeU/A6rsBdPbZaJt9MIC+KPPquD9AsrXLJt2nAujVtf9u4dCnDMnDAOj5tgDo599+G6vX3kHcvyh9YgOgS8/ADcTCvQqgq7WDc/6k4vYw6Laidn36g4qc+z3n0LfjXU8UAF2TEOpJjoDsOwHQVTY5+23dkH1G3lNKAGQVdL+3BEDn/ZYSgPWV01cy20D31DQ6rQ4abgt+VkcSpyjYSwzo+EkluSL58VGzubaqOmtj6RKWrl3GyvIS2n6KWujJR8fPMB4NkY2GcBIVAZpYAbqZEnGMY/aCleNbGNTguyq2pB3WEGjXunYtkkglEVJpdwvWRmMnkpgIAujRzCIaMzMomha2gg3cWLuBj5Yv4+2bF2SM7/R2MEyUI+rx2hyeXnwMTzzxBJ498SyOdY4pV1KrAccA6Lktlvg5Iwrv7KBLAL23Az/r7+EiB9W4n7XXoGq3UOJJC7LU3aH0Igmgd/ob2GEU38olLC29rSJsn/od1B7/QzmffbuHkTWS+84rlMpeXG2nGhghlwi2lY+vo7/bRZ7lQlY/eeIE5ufmZE8ekUhclBh1+0LsFGKpuEje+1GtsfaepceFVHLVzysvo+KKlHsVOKdEnjjQumGAkm63JMcSddAOF5IJL/nw7HAwgjMVEUmOOujZqf6Qiixzhj3UVq7igz/7P3DrzXeQjyy8+u/+HWa/9z1s1iP81//Nf4v/6b/77z/bzXb0W78QZ+AIQP+FuEwP5yC/VgD6RPNjf2EwnSXt264V6MY0TcEuFQW1TKYKujaTahWIljOpKeRi/awZ5WLfQgD92s+Ac/8Bly5dwnYOuNNzUhjVTpyB1ZqVxogo0G2t7kypQCcIRkWnss8hgF6yqCB8bhXILE7CCkC3tSVw9Yqahmh1Maw25O/VrL2rac8XZIGTpZLbppo5fQyHVG4nssCxkccGkLLH3Acn9uFHHTBTKdKUBbCNxA7FEtBvdZB35pXClZ1vK1LvWee8s4xK7ERU4Hx4tIcRDiEQ0aaHuTgEeOxQFBfMmgm0gl0a91DNIaoFmElNcCaPhwKc0xK4GA3gjAcKQC9i+eDDcnJYLpdLC4nNwkfZsveNcpNq9OEAu7s76PV7yIoM9XoNzVYLnU5bNS5EiawzU1kAawURWXppotTobOwLS7FRx/RUG1FNNaKcPRW/eE2q8GFRJNgqL5zKS2bQSbPLgUOfdVEr2HA4Lvh9DaATEGZmkJ/QdqzAMPLFOp9N2KzTRhkGWm1OOz9lf2uQSBase4kBLBy0wCIno9JWtBMvA3xdr+TJGMOBsjbcXF3G1vqaAMfZqI+c4AQzsUNHqfRoa+vb8JizTQWDpyzcRYHvKnWNAdDNmD2I+KFuwUrO92Fti/nehI6qFehy4ffnBXFhq0Y6GK8red6nz6Hye5o8QgW6TwB9cxPbV99B/8rPRCGSHX8FtRd+A9947TW4s0+iDGdlLNjpNiwNoKdeBwWVQxy/+Uhy11hAWmOd8RonorYUtwOCMswbl6zDUs43N48cS2z4qcNWEDMbrwT5eV+ILZYeb0IYoe0nn3cIAF0U2lrJbQB0YYX3u/gkgG7jfgr0aqOZ8ycBdKM+Z3Esxaq2pt7LC9XKbXUcQnHQF6cKoKt3r70ttBW5fmYldmJPAyXXfp/847OBzUYxCQkrP0b3+jncuvox+qvngWyIsD0L77FvYXrxBGozx9BrnhbygXCfVLglvCKHn6t5jIW18jKwkOvNohp+6tjNv5NzuJqWjfr/kxvbyecbAJ3jg2eHzHtRwFcB9CzHKKFjQoJx6aDVmcb8/AI6c8ckzoFxE4XN3GZXqaCoaJJGA3OlLcTDGOubK1hZvSGW1tt3ljHqbspmp14W4JZSNkdBBJdqXNdDXG/Bq9XRaLXRmTuOqekZtOpNBKUv45nWoG4+EKCe+YPjrFRZ2XTomOoI6EALdyrQeQ4j2PD1dfeFQGVYEGooSKuATW6z/O/dC59+H/OnXxaAbuax6nxW/V51XNz/qPdJfYd57oM+517gUvV1qmBstnIVOzev4PqN60hLAuiKLGV7WrlnOSi0Ar3WbMNvzUsGugHQeQ3eWXkHP/jgL/DjH/8YK+ktAdD5Nx63nsRLcy/j9ddfxxNnHkdjuoEudvGX7/4nnP3gLVy+dFnWWc6LoRMiGtQw1ZzCC0++gH/9T/81ZqfnMB1OYcFSALqVW/ByVdMUbo6CtQDJjbTDG45kPVtduoW1ldvYWN+Q9lUUhKhxTRULd5N5zs+V2pwKPbH154enMtDpmKCqhMORIh4UQK82SO51vSZfc5KsU72edwPQXy8A3ZxDMzfeunVL5kmCZJ+o1x90sH8Nnn8EoH/yIgihsVKHHVSSGUJ0tT6UMcIc8AqAzv2NkA01KGmA9sn75qD1eHK9niRqHEjcsCwh27KmMdEchughykW6xIzHAqDHo7HsE030hzkTJNISaDd1ENfHei3CVJN7KJLlGHGiZpicn2sAXWzWNdhjk7hH2yo2lMsEXqkIfk5BAD2VujNZIxn2Bm7cuIG19Ts4deoUHnv8cUzPzWsL8UJyQMXlhqownfutIKbqBTKfV+qWu/bpqh56GI885znMkKUZtne7iGo1zMzMgmRmyRZnPUxXgixDv9fHnTtrArJTxT1N61A6i/Fcp4xZo8uDIu7RrtW2SfAyVAG9QZL60YDmrPUMwGEcmPQu2agCWaFUAXR9ElSKuqrZWMMpP11tfUunAMeRYxaixXi8p8CSPaKQoNXLEoDgcYu7jxAnc+S+DbYb+HvFxYuwl1dkLF65cw2ZkwkhrfX6d+EtLIo9reucRpaxPuOeoSnkA6JVI6srtbLLqCqrp8i7jPzBkYX7wxjLR695+DPwhQDosndwZa4jqbM9Na0OgCT5ZKQU6EcA+pdi4V5VoB8GQOdlEnfJCQCdxml8zFCBzkgmCoOoQOcev7IHr/ZSJ2vjzw+gO4iSBVhUoOfbaGgA/fb1d5EOLokCvTn/oijQFYCuFOh8P3cp0AnE6fV8/844DOh9mOc8PAA9ZQSbjl2rJwVCjWwXVNaz520BPV8JdbiGEUDnKuoVNqbHroDpjHDrOWodjKdq6J/sCDGxHs4gcKYwGsVkJMIJfBFmpRnXUuWuGrLvEo/R297GpQ9/hvU1uq70gWIXnmsh8h1MeYxPHKPk2jpW8Um5X0PXZkyX+N6hKElcrCPwa3BsX8RzEVXmJYSc1gwDcX1hP0R8ZEUFb2GEQOYVL6wjnFlAc3oadtNFL+pjVIyxNt7G1Z1VrK2vYXt3C/1hT/oYJ5tzeHrhNE6fPo2m1UJoqZ4xFeAWBVPsh2QlyoSClhGs1S30N7cwHvbglqNPJU18VpKxAMV8P+wdslfvDGA7FsJ0jKnBpsRc3L59CTdvnpVMc1q4N578I6lph+4AQwxlXAeWj1pQE2yBAHru2UjiBPFOD6PeAMN+X4D0Rr0uynNxJHBU7zsfJ1LXiagjvQeAru/7IwD98Gvo0TO/vDNwBKB/eef6a/eXvk4AOldJJTLf35CrhqKufQ3rW/9rGjGT4LIUTTqnZe+XjdWuFNH7lj78XcP85CLKBo179Q3g3f8bH3/8MbZhw51dEAv38MQZoD0jzY/EqiO3Q1FZOSltzJVVqEeAT/5EgdxRoDkBdALKAvoVDtxSqRgnm6XVpuGngTLVQXRXs4jnjQrYJJEigIub+nwsALo0a7iIUQnj+7p+MwXZPvBkXr96HdzcRr0XwKXiudECOvMAWWTM6PMUa51AbeELhofULRHbumHLJpcG7PyUNjU6yUYqYh4zKy1V9BFQo1myNB8kfVdZFZJNmPR2pOlgxWMEkofOQDfmSyuAi03zUivQYytFqlUaA0EbldqXzROq8mkXukvAkLbytQgzs9NKme9SZa7Up/w3TtRrJ3GGXm8gzEI25huNprD963UXQaAss6sgGdXH5tq4Ystuw7VdRJrtaIldj2qU2dXPlYm7HFfdnkFQNoSZt1O3UUSe5MkMpgLkgSubiILFFwF0QZtU4BDZvBH9j9Qo27ObpZpVLJGF1EAAXymCwWNlo4qNqK0NbK3fwdraGnqb6xgNB9LEaplMIFq205pIlNMEeZX6RqmoNJub5ru6CWjAczPezdi6FznkfhPk3eqsu+cKc76N6tz8TbnPjD30xB+Q4zBnSjdiRfVIC/fxplhab398Fv3LP5VnpYsvo/b8r+PFV1+Fd+w5oD6vfjtnZnYizcjUaSkAXfiKqYxjNn/pADYeDsVmkUQOUU85JCG4SqFN4iObZDmtvpgLZCpHpVoXcok0TtURC7YoQLItFpyfBUC3qUAfDpSt2qAHfl1VoPO1uXGoWrir87k3vO6arxM2uJNYmoIsjNls5oc0arV1qblO6nufvOLV11Z86z2IXKuF9MiurBPmNavzIWFgyw4UmL/xc4xufYC1K5fRu/hDjLeWATdA/dRTWDhxEq1jZzCafxGwGZXgY2Q3lEKsSBFohwtmo4f687HlI5UIj88GoB8Ejpn5lgxrtjJlWJVsdOusVW2vyt/txQmGMTPGx9gcjBHVG5idm8fssVNotTvyte1R1cbNkbJlVc4GJF6U6G1t4dbNa7h+/Yo02Qfbm8hjZcnVoFW3owhptE3leKDyOAsisYf3ghD1ueOYX1hEpzMtf4e2tWOOJV/ZJjKfroxTteZ0Wqi1W6KuSmhBqi95DS4C3aQOMhKNJhTo3Czzm/o2ULD74Zr1XzWAPjmqH2STe+gmz/0mywPmugf5lfjWFWzd+FgIFinGSoEeKIWcmtc5SkNEUR01sXAngN5EUXOwE6na4+ytt/GDD/+jAOjL8RIGUU9+91j/JJ4InsKLL76Ib/7yyzh2ZlGcZ/7PH/4Z3nj7DbFZDzxf5Q17NWQbGdqNNp5//Hn80ff+KyzOL2KuPos5exYp1/+M6x5jRdiYUjUE11sSl6g+57q9urSMrTvr8nU98GVDT7DFZ0OE45rRGiQzkQzGhc1hOeXAdh1R3QtJjg4Omhj3acD1QfPCg5z7w4DnB8151b/xyRpSO5d8xRno1RrA1N8cU1evXpU558SJEw9yqr62zz0C0D95aT4LgM5XMS48VQBd2XgruHdyzpzcQ07eC2bc3WsPVr23+Tlfn4463DuZObAaCyYAeq5crji/JONY2XJTmV4pcqoAOt8X6z7uP5r1uiL/CHCuanfatjPyhA9ZGo3ymTW7dqiJ7ByO3uc46QgOV3rHRjEYoLu9heWlGzj3079CuxHhzGOP4cwTT8CnfWYJDIYEkm3YzAD3QqWoZ6239zer7i8H6NJ1R/Owa/KD3qjxYBujQQ+D4ZD2YlLXTE1NI6X9PI/RshHnquHd6w+wubUr14ZrUKvVlnPLE7dn88953IK8T6+kskhXIrIfVapzY9WuvthXoKufTdYe+7VJtYxl7c5Xk72V7MnV77GWE0CcKrc0FTI2xwvVWKyXJfuc15nAuWUhcDxV3wtOr+Kn8nKErBjK640uXcPw+pK8/yuDTaBdx0svvYT2N1+DPTWD8ShGx34EGNP+PUHmqNgvK7DR8wZI8xReGmM6Hejx5iJzVG/i6HF0Br6qM/BFAui812nh3pmaUW/nXgA6703tJFKk9Pn68i3cjxTo+xF7AqAzKkrHvjF+UJLHbBszi3S/tDDs9pBt9x4agO4WkcQrZmWyZ+FOt9EonRcXUS/fQjO9jI/OnsXqzXPIhpf3LNzz8GkV2+EQQPcOANDV+vVwHkSbH84rxw4QawZxMwZClWKnovh0X37g0/lSrVk+SVzi6mejmSiFdVpkGGhH0rgZYLhQl95rOHUCbuckxskYtsNISHrUAdZI2bYzcgVpjv7GBlavXMYHF3+KwXAHtmvh9u41ZEWCkK6gvif9s0Zh41jqYn5+Hmg3sVOj0IeONYz6UntFhyK4UrkE1Vwfnjj1FbA5B5i6jXGUUm/Q4ydQ8YJeALs5K+IrrxEgrTFOJkDsWti2WEeJ7EF6f/w8iguEsXIdangthI4iqo0ZM0ERX2nBT1JkoxGSXh/+yjpGWzsYJyOUrsIO7vWo4h/32jce9LsiCBEsghtdRiYMpAcfZmNMDzbFhfT27Yu4cePncg6nn/pdtJ/5Y6lpx34sADr78YHD+rWFqelpJI0AJfvhVGdnQDYYYdztobfNfHr2NNndpttvLsIwYj7SP+a9oPfV1WOtguZHAPrDuaePXvXznYEjAP3znb9f6N/+WgHo2sLDLAiq6aFWDgN07alLtctGdfHg80xDRAD0QoFOfOzZAMpav//9vd8nW1AD6PbHP0H5zp9L9ueu7cKbW8QzzzyD8MRpFM1pBaDbDbFwlzzp3AcBUR6plyu9pLJtJ4BeCICeajCd2TkE0KvHzQXbfFSPtdoUMg2dyabpXY0iNrWZVT4e79kbij0JM8m1rTI36kZBwdNrFJsEro0q1Qzo6nVwMgLoPlzbhxXWULZmYTUasKIGEDZVCUVSmacBdEfl4PDsM9OXFll8EEBnXopcV/2vnCMWCZqsX1KBrm2mrYLHniKjFXO/Kwu2k8bwM5VtYwB0ARedHIWtihQq0AVAp/25WCOqB50BeJ1H4xG2d3ek2ZXlGWq1UAHiYjcdynghE5KNGb7ecDBGt9sXJRsta2dmZiSfKoqoUlMg9f71IoFDZx0RuxcAndbJDnxLWQ7yey4t8/h9AbN14cbmkAbQg5xMxZbYtqczNYAqFd9HL4JYJDErnvA+7ZWlAJNSiLnNNsI9u24Od0WOkCxlZmvT8pJ/M1eWlyQ3iGMCmb/DPgbdXexsbmJn4w56uzsYj0YInQK+WLYzB9ZWtoJkkdqqKcTmn+S/s+EjfEqtip8AGKvjt3pvHhZguheAXn1dpWnev+8NgC7zSGW2roLn/FyuhQZ6DYDO600AvXvxx3KPjudfRP2ZX8Mrr76KdOYJ5PV53VAdw+HYY1PPaSEveZ0L+FYCh+4KvB45WZYp0jhGPB7JPSo56bnK/KXinB8CUEnnTzctRVav5iyVuaiOlX05aSxTgc6e6gMo0OUM8drTrWI4kAx0o0CXnGNt4a4AdNNcNPfQ3QB6dQGkGnScKLcLNptr9bp8buZwaSrqxxcFoE/OiebrjGweS22aaoMPgM0rGC8vYfvDv8LW8sfYHY7hzj+KxROnMHXySRSnXoXtBsjtAGOnqYgMRYIgVxERPjdoBdnAQGwHnwDQDyoEzLgy49sc2yTAe9dcqwF0PpcRElmhHDkKqtcIhjMjL04wYCamAOgjyTSlPWt7dhHHj5/A3MIi6u1ZHalRig2/uAAUObJ4gNvLy7h2jeDoNQEXi/FQGvHcBDY9G5EQZBwBENmIDpn56odC0GLDPejMYmZuHp2pafhBUxRVCZVvnqNyYZMUxTiR3yWAXm+3BUCPacmm78KHCaDfD9z8PEXbZM1xr/FXXUcP+/cmX/uwv3eY51U31/faaFfn4XTlKrZvXhWCBQF0ZqBL00GTxWxRR0aSe84M9GjmGMIwQh452K0pQtZ7a+/jP57//8TC/Xr/Knr+jpAyFnsncKI4JWrj7/7Gd/DcC89iLprDn/38f8eP3/kRLl64qKItuJrkNoJRgGPzx/DyM9/EH/7KH2JhZgFT0RRmMKUAdDoFaQA9L5jxm8L3fOXeMlAEoY3bq+hu7SCJY9QCX4CLKIwQ0KZdHFUcAc4dAi2Sv2iJ6kFsePk9gh+VvMZ7jbHPeg3v1/w4aNzd7zpWr6ep76S++BpYuJs5UMBJ3xfCKj+nWvZ+5+Iw4/2rfs4RgP7JK/CgAPpdc6g49ORCzOEeh/sCGUMa4JZ9Ge0v92p9tXes3jfV+8G44pja5KA9lhmHdKTgvskAnWLDTfBeE7D5WrSX5/5E8muZxS68XVXXm+MwALoABJYlr0dVDm3c+fVhAHQULPYUqB9aOVy2aHks8UBqTZKAkbOuG6K3cQcX3/4RttZXhQR3+vHHsfjoozJnD3rKXpSEOD9qyrGzTrA9RQyUenKPpPjlA+j9nXXsbm8I4bnZmRbHGzaskwyyhtAVZ5wVUgMNhiN0e0M5n6w563UVU1YF0MVwTQPbPoZwyWiVN/rFAugkvvIVJVdcu2PJHkTnn/O6cfzu7O6qBrTv7zkbsJFsXBUIoMvh5YWQqDnG0pzA90DW4e33z2Pn4hXlNNf0ES5M49FHH8Xo2CkUzTZcx8OUdQrZoJTzkzs1cQ8KWiHieipRa34ao5P0ZezR4SjZC9X5qmfPo7//D/UMPDiArvoY4g7m+mqvJLa9juyxSaiZmpnVp1NZuO9qBbrq2hE3OgLQBTDc3kXy8VW88ad/is2rV9BYmMXr3/8+Gk89haKuogqHToDYUWuEWw7BYDHpTNDdkA0aOipmdekBcQL+zAp0DaBzPswdJf4ggD69OK96cgTQd/qwHpIC/V4AepgQQHfg59toppfw4dtvY+3mORTjK+JUWlWgEzxPSMr/hAL9HzCAXuYYlIzAKzGIbOxMKZJ+NHMStfnHdNyfL86DQ6rICxeh7QiAPly7g+sXLuLds2/h1tpHcNwC9WYNd/pL8AIb060mToo1e4C27eNY4kjdltUjdBuapCb58ypSkE3rPFNW7T6jJ7W4zs4o+mK3UM0pdPRj72OEUPXDXB9lrSN1VNSpI1rU94aVYx1jxEWMkpn3dJKEh1buoMnmK++ZwoMjMaYWYtdDod0nneEIcb+P4c4uwtUtZL2+RErSLnRf5vPJVeHzAOhFQSzCgcXepdOX/iIB9JnhlkSdrt6+iOvX35R+9/STv4OWBtDTKBMLd0VGb6DZ6KA5NYW+U6D0HUSBB3uYIu4O0O/1JDKN15sAOp3fuAenYFFr7JTr4wGEkiMA/R9qFfCL876PAPRfnGv1hR/p1x1AV4C4etsEQwVYFdBQ5aPuMUXNRt9kd1cAdJm4tYWwlMuCTe3nCBvQ3QDouPR3KN76v3Bz6SZ6ZKXNH8Mzzz4L/9ijyJtTYM5vajX2FOh+5ouKmIuAJzmzCujK7UQWvtwukLoK8CUXzytVs8T83UkA3QB5Rr1bbewc1LQ1TSGy8i3XFVa7yQfka+RUBqbMk7OkUAmjULHzBURTgJyxTN+HGI0VvbYcz21EA1+yu0vfQ04732YTdrMN1Fuq4WzRDlBZ2VM9wQ9eOgFoNQior5icF0UvYIlChmEixQbt6ug/zs19kaXI07HYA2fjEfJBD/E4FnCcw5M6AAAgAElEQVSPtsoCThVkCioaZGbnyDWAHlu03iHwVCJ3GJOklb2OLQ1y/v1ur4utrU3JM2fh32IeeqMljGU238dxgt1uD2lCtUAfuztd9PsDzM7OYXHxmNgO+V4Ox6VigMdtFJLqvMrxKQ24AAGSga4VlwTNPStQ2ehi62+rHGE2sPg8gmXowPOmUW+1YBNAr/koHAuxncqYkvcs9o20CmduN62nVZPf1+oJ5rowQ1nGDT8XZSkvOWMHVBFHHaHhqth5ijweY9QfoLt5B93tbfR7XTnnbAzRqj3yCDTzGHmsSmVBAF5huUoRzQb9JChuxrvcghoQ5udVlfr9Jjh1fqp0TF1aVlwlJMJGxzeocSnf0LDdfil6IIDO8y7M2QHCeFNs7Xcun8XuhR9JkT2YeR61Z76Hb33rWxi2TyOtzQlAHIXMu+Q5djB2WshKX65LYPG88ZjJeLDFlpGKmCxNhJjArCb+q9ToFgKqINkcVFIU5R2lx5KeBbWoRZ0FiZ9gs065uh/Owl1aDdpiMkuQDPYBdLvIpQnJ6y1NBc4fPPYJi/2qSrx6zQyALk4Xjcae24XM39q6VBoWe2SFu0kNB13//b+lxlaVBWGuszzHzP1qhUBcBCgsT9RK7ew6/NEd5Fub2P3wr7Hy8QdYvXMHTljDwuIiZk49ifCx1+AGEXKvjqE/o9aIPIVdqEYrFehRoZrOqR0J0H7YRxVAv9ccbtYEth1UhibBcwWgi30/HSTYZC8K9DWAPhyNsD0Yoz8cSdxE0JjCI488ilOPnsbcsVOiGOeDZF9x1xj30d24LaDo9WtXsXb7tqwXnAMC5jsT8PYc1HzlisDLTlIH1XelF8j4shwPdr2NZqeDZqsNr95Wjh22K80VrjcEz63RWF6j2Wmi0W4JMSm2SowZkyBmodxaKoWdKNAnevQkCGX8JucWSe9U8+hhHg8bgLsbmNyn5dwP0DzMsU/Om4f5ncM857AAuvn7yco1bC9dxxIV6OVIIlqU+lwBQ45NAlgNtaiOensK9Zlj8DwfWWijV1ckn482L+A/X/lb/PCHP8SlzQvYtDYQRCHmhguYzxcwPTOD7/z66/jGN57H8eYJ/MUH/wFvnHsD58+fF0s32veWSYlwFOGJ00/g2y99G7//3f8CM61pNP0m2mVToliswhJSmAIZ6E6TCmGDREq6ftBJpLu5JZZybMhFnGddV7lTuMw3V6A5SQKyHlHFKUuHAtFLnWXLBguH5CTYZs6/AdTMOXwQJ4TqvHDQ2mnmTfO3VM22r9qpHsPkcw1hSpaIrwmAbshUQuhzXSGsHgHoyr7ZNJZksTN5lvuCV7UEHm4qPMzU8KU950EA9Op4lvuB+z/GOXH/RVItiVoV1zKjTp+sM83rTM7Nk/fY5M+rX3P9o0pKajOx3lTrcBVA5z6FDUUqiwl68vJUAXQh4GiAlMfOr03EjViL6lqO9brUS3oPpaoZBcDKZZdxwP9Y8K1C9lfcL5XxWOpGUTJzzkrZwNzB1pWzuHrhA2xv76AzO4vHnnpKyG8EOrgOO24AJ6ihP+gLEc+WveEkgH4vq6DDu8I86CAb9rawvbmO9Y0NLBw7IQonuhqNYhL9QonVGCe5NHpHJI0nOaJIkaJI5JJasUpEVdZzqpFrxXB0xBhKbeEuB2j2C1Jd6/OwNxInKLjqLKnH/s3JPSx/O+XapRoUai+kFZSs2aVu297eA9BJxm42mrL/JRGDL0dnFLFWz3OUWS5jr8z7yOMdFEmCmx9dwsbNZUXCeOxRNI8fQ7vTxh2ESNwAYRChlnUw3I3R7feReyGmZmbQmmnDbpOMyT1jhlZKgqiKD8h0ZMCDXquj5x+dgS/qDDwogC5j9wAAnZEXBkCfnp3Th0dByRjdzU0JVhYCOkd/sR8FcqRA/+oAdDOGhBBGFyiKX+ho5trSv+J62lmYlz7wYHcXxe4AVr5fA5s9tKkBJvfah3b3kjr/YAW6AdCpQG+ll/Hh2bNYW3p/D0BnBnpVgZ7YKkrgbgt3E+3xeQu5g4rACSu3L+rGpHDApTBKrXmNhPt29fdZr1pUNFvAyCupFVHkCaq5pcdooZ6xX0t5VI5xmUj9NHBybEeqVnLbC4gWT2N+dgF+WEdWOugNB6jZEQL2lssMt9//EB++dRZv/vxnGCWraDR9dKbb2MrW0GjXMT89jXn2HBoNzLgRTmSq154ELoY1gubc51FRrtTtReEgzzRprVDEN84nFNlLC46kTYrGqEAngO7UxQ2HCvSyPiWOLlGzhmimpRxOnRxdxIilZ6Qd/wobtcJBnR1g8aRX4jFxECUQz1qNJLnuLoYk1e3swN/aEQt6jnPb3ffP/CL6C2Y4UIGeC4DOmL8csGk3XyBMR5gZbktf8vbqRVy/9jMRl3We+BdoPvPHcg/mtRyxk4g7UKfOPtAUglYLXUq6xErfh9UdYbTbk3gdidIhKcGy0K43MY7HYGQuFf+MWWVddgSgf4E36tFLfWln4AhA/9JO9dfvD33dAfRql+ggAF2Wu8n8ZA3WVpXmpulxGAC9PP83yN7891hZWUGf7PxjJ/D000/DOfYo0saUauBYTRSWsnCP0kAAUC4CvgbQxUTUjqXbkVs5Yk/ZsNi0/ilV3p153A9A5/NMs/RTwRetQGdDgRsHPlepPAvJReeDWZ9BqFSZ+wD6/uvvNQP+f/berEmSM7sSO77HHpF71r4Xtm6gF6CbLXHY80AbqSmOjWSSOC/Six70xNcxG5ufMDav8yjT8iDJjGOSxjQ0yYbisEk2e0cDaOy1oIDaK9fIWH132bnXv0jPqCygCo1qFNgZ6OrKiozw8Pj88++79557zqkwN6RIVNjwo0CYXpRTiuo+mu0WvG4P6BLopfxcACvT4ou8yMiIV2K8qEZAW3jvGDgxEjKY8wLdmB40Kg3O80rJoIhDYcfyu2TTKYqpeq5YSQy3/D7aOawBXeJwzJXNT/l44x1sUVInS8QrlQVyFqsIBFPaXhjG/T5Gk7GMFQsz9XpDfXPyAqORdtntbO+i3x/ItT954jROnDgl8rKeO4Vtq+S7UIJLsJqSRhJCViqdAoyXzGwHHnyrJoVjFv7JspOkgQw3i2w4F9PaOoq2AvVuwxaN4yxP4RRjuCx+UOoxnQJJhCKKgQml2Evv9Vzlryw/AOp19eLzbBSeMlgjkEFberezCF/KRAcER8qiU7i3IwD63u4usvFIgFyXkuMOvfUo086GEGXHioSTrYkMC1f8b/7xKADHJD2PszpqQ8K+KsV+MFgBsTQG1lD4EO9pk15Uuzq12YESQ+plGWRjNKIdKYbuXX0dg/d/JPNwtPQCapf/gQDow9ZpxPUlZe3WcvgBx9fH1OtJ0M2LH1ixNB7IeBBAn3VZWogJoE/G4j/PY3N82UTCa+8RzJnNJZXs5IPPqSrkwTaC1EjRP44Hegmgy3wrAXQyNLPJCATQhTFOAJ3KEeLD/ekAevW6srkoThO1iqD8cukXKokIE+EKG0sk62SeSKqyX4QsL2V5lQ9MCyNz9/BcejiRnNp1RPS7ynMso49aEYpM+eSDv8XtD97EJ9evIJjuYLHXwfKJM1i69G34zRayxiKGTWVBclyT8pyDYoJaNpTzyawGCotO4eWKOadF/ygQ1Jz3YcV8k9zzyjIhlTFj408JlBFQFp8xdm5HkXRnsxDbH0+x098TtQxaBxw/cRJnzp3H2QvPo0n/ca4BopaVo791D3duvCcA+r3b9zDaGylDP6ijHgSyjgUeu4R9mQdO2UUt61Rp1UCVkyyoKXOt0YTb6aJWbyD3W9ixOsqgIng+nkjRt9ttodNtwg3I7CeAzpWZ9gaEz1UPjl5pBwB0acIqELlahOaY1Lh2PiZq9GUB6I+zhn3Wa75sAN2cX3z/FnZvfwJ6U2cZZV7ZUKOqI9JA5Xhw0USj0USrowA6PVxT38K4oxJ5H40+wY9v/lwA9F/fext3Ii34L2SLWAvWcPr0aXz9ta/h3IWzWGws4pcf/RxvffCWAOijnRFS0g0TC+6eh5dffBl/8N0/wB+9+gO0a23UrID8d20+ktZEBbYoTZvmah9Adgr9iMlinJKxEkUyhwLZo6jiwabCklVPkLxknbNRRYpAJQBiwCvao1CGUPf2g6CS2ceqDWEmbvusa26OZ45ZnQPV/XF+3ZsH0M37qiDi/meXqizPCIBebS7g+d65c0diMPrtPe3793Gux2/6miMG+sMj+KQAurmX5B4o90TODZMzadymOSBzA4mjynuzmldVfzY51Hw8IvHinJeqeY4xXrfXm6lvmGPw9UaRg6waA6Az9+TaYuIVA7RzzeHn8lz5PlHpabVFQl3u2UrDhJRNTfNEZSjNOVbvfWlOpPUUFdE8D57jSWEyC0eo9z/Atbd+jo+uXcc4jHDm7FlpsFtaOyYKM1S1iXNbmMwsZVuSG6ooqzCoH/Uoc5vH3ZOf9H7K0hC7O9tiJ3XiFK1putKgNZ4kwkAXKdFYLTqiiA3itsQsNcYlZOHP0gBdr+khbposLVvzFX2UC738s4wxHtUhWkas+r4qULHf6MJiO2clr7FJ/zTW3bcaYI7O3FMYXI2GFKi7nY40CfI6kJ3FM5G5TtWmrFAloGwAa3gfu3fu4O2bt7EZxuKreuKV19A9cVrm0L2NKcKoEFuSdJyhv91HfzhA6jtYWVvFytoyWostKebTIScoC9iSL5bqA096rY5efzQCX9QI/KYAuuRN/GNRRXCKVrsDAdAld86RVhjoM9CGALppeDqScP/SGOhmDklzGokudrmOeg69x6QJvLe6Ik3lo90+MJgIKDu/b3+pAPrqK8jqRsL9EQz0Mq84sP886Q2kjIknfddv9HoCxImrKoKN2EKgSDmczJUaMU+JMu9SDlcdVq17s0G/4B7NV2fILbUYneYRRvlY9rwkaMFeXMfly5fR7K0idxuYxlS/bIK47Gh3F+/9hx/i1z/5Kd559220WhEWFpvoLHYwDIboLnexurSERm7JXroadHAOXVWWtQvEvjbrWwTQ3brurTnrQ67GXqUiKuMyJZhByHLTwlXZdttFFHTgBHW49SbQXhJVH5d7puWiVvPheNQu1xp0ITL1qTaBi42pWvaYMESa0R1XCXdUptzewmh3R1Q/3cmgbOphndXYcT6cc0oU8pi1p/kLTwA9zRl30g6UEu6sbVUAdDLQ71/Bxzd+qvHJpT9C8/KfaKzdKJD4anm71F2R/N9u1jHmtXVYarZgbY8Q7g2lSZBxL2NzhrO9dkfj9LxAjeNRKvAeEuoeaBQ+tGm4Wis8UDfc/7aqRlKSJokv1NXK1q2RFKIKUQlVcEVF1YZ4w5cJvwta/ZDqRxXbplStNO7Tee1Mhmjc/Qjv/Js/w+2fv4FsauHVP/1TLH//+9hu1vHP/vm/wL/+l//qN7rnjt78bI/AEYD+bF+fp3p2zxSAXrIJZJOrFDKk374EiGYS7sLGO3xoFCQnKLj/+1lnYpn3fhoDPXv3PyD+6Z/h/v37mNSbCI6fEAl3e/004mZPPbkJoNv1hwB0T1jEZejgEDRXAD321Q/dLjy4mUq4m4cpxlSLMtXCkdkkq6+rfvNZgbX0QGdyTom4KoDO4oFKZarPpzYU6GBUQfn9Am4Z2pXnSZZ0LakhTwskVoGJ76DWqMPrdGEtLEpR3LXrsHKCNWRuOkBWmuXIBdXjxQTQSX5GgT07mgHovSQVmR6ywxlgRXEkXtHT4Z6y6cMQdhypP02aSOe8HPYzAHT9PuwGLJ2xhSldMgKQy7GZZLHAwHGTIlIOCRg8v4Y0zaXQsbm5jcHeUMDSU6fO4uSJU7IJe24Ih917ogRYvaalkHi568u1sB3USg90AugeHYAp38OvEqu0PMv6vqOSRlg8D6d3Ao1GgMzNhW2eUFq7YECisvj23g4me32M2bG4tYd0ys4+omXKbqktLqK2uoZ6twun2wKaNbk3wsJHjACeo3LhDPD4+QGBeaGW28jDMcLhUI4fstuXTQsEeZGW8uEKoOv8IVNU55hyUn57APp8AFldF+Q+mwHROgcfBaCz+EiZfQXQJ2infZHjHFz7Ffbe+1u5pwYLzyG49PsCoE975xEGC3LMmjWF7+RwKFPdPgYETfgu5Zt4TRWcpzHU7L6nFDcBZaosxJHaLoRTxFGo18FzhY2uBeKyQUFsAEqpfHNDleviTBj9MQB0cTS3MGtGicYjkXBPx0PQf3seQC/Y/TsHXFbri9XxJ+BL1rSRbzf+5wZIMqwtcw/+pgD6/mc/vBkkfhux5ck9vlTsok7JziJHfvMXeHD1Hdy88j7izU/YMIvm4hqWL38b7d4CnO4aJgsX5LqyEJOUCQoB9Ho+0sTLakgDVXUNn1+TD9udzPlWx2y2N5k9j7VY47PMJNQABhUAfRLHmBJEn06xsTvA7p4C6MNpKo0La8eO48JzL+HM2XMifcpxJuPpwd2Pceej92RvG+wOkMWZNAJ1mi3UCLTThsSGWDXI+uYQCNBvwsK8JH2eh8j2pLhuuZ6okLTabaDWwa7d1TU6DBGMp5IwdjpNtLtNeCWAHlla0HalXKzJ4RGAvj9bnhUAPbz7iQDobCTMsokUH8Wqg00VJYDuoIF6jdKwC2gvH5eCQBbYAqBzrtyO7+GNzbfxk5/8BD+/8Qtc2bki98+Z5lm8fPplfO9738Op4yfRabcFvN6Y3scHNz/AG++8gXd+9Q72+ntwCxfHvON49Zuv4fdf/X18/7k/kH2UjWeBdNCz6Yw7aukdTOsW7o8EweME8TRUq5ZpCLCQwSYRAZF1N6DCgjSvcJ6XtQpjd2KSdiOOwGY/J3uYjVm9h6uA928KoB+Mgw8WS6rNSBILVWLKhwH0/XN+VhjoZg00jGI2OXC9WF5enjVaHbaGflWeOwLQH75STwqgmyPIPVVpnpQ7t9yXzc5vgPX5fOow8JzvZ8zFWKu6h8/nWOYzaGHCeWma3A7L1aTBcjiUmFFMjESNS3PXRwHo3HsJ8ICSuE8IoBsJeXPfE0AXpSs2InN/JogUT9AIb2B85wbufvwJPrh6DZSjXz9+Ai++/A3xQ08LC+NxqE3VZAQZBvyXDKAXeYLB3q5YzBw/eVJiDDZ0hhEbuKiEYiPJchlvKc5a2pBASXRKhfL7i3UW5X9LIFrUumStp3KWWdW/WACd3rYGQBfQrrS2qu4aLCozr+TfC72eNEm3GG9ZKjttAHSeqzRiFOV1HT1AeO8arn34ITbiDP7yCl755jfRPHcZbndJ9rfRxBEAXRrLEhfD/hB7wwFiz8bC0iIWlxdR76lNmZ3n8BJtLGCjZvLw1vZVWW6PzvPvyQh8HgBdmoxZdSAzlPe6QByW1HQo4U7VQEjNK0eaRBhQwj1Vdqw8jgB0VYn8kiXczRQ+DEAnoE4Avbu6LPv2cHcXGIZCwPltAuh1SrgXpQd6vC/hnk2viYQ7Geh5/XkF5h7lgf47BqCzTksFPynHkWjjkNSUYZJO0U8GUoPdy2yEtQ4uXLiApeNn0FpYEyVQBz72tvdw9b33cOVvfoRbH3woyqHdhQztto96u46wFaLRbaDFpv9pLBLuBNAvOotKSGk14PZaavvDpn0n0AY3sdEM5DVVYJvnIxZ+VIGpteAFdfi0J2sti2qhAOjNrii+cn8XnVGqNRYpIpJPmJOy/ueW2AWb4ERlkoxrdoIqUYbvo91PRNLb5obUWiejIYJ4AmLxrEmW3Bm5NQ6rDVRrStXc87O2A2GgF7RXpIS7AuhUEiUDfXG8I9Zn9+/SA/1nWFlZwcLl/wzN5/6prK+hnwiAzs9b7K6g0e7CqilBgtw5URq4v41oMJKaOuMx/s2cu91siaos1XVqVKxjDF4SmObPuQqaHwHon3VFj37/ZYzAEYD+ZYz6M/KZzxKAPpP5fqjrfZ+LaFijtC1TqWaDiM2xgUoIz7ATtPO87JWvyEfPNpyKB3ry9l8i+vH/jo2NTYStFoITp4SBbq2dRiQAeoLU6hwA0B1pucvhMSgXgCVH6pQMdDtXAJ0bYuYKgP6ohym2HPb7efBlvrgqBRjKw02mUhwSIEMYuApwcsMmeE4QXd9bSnfLh/E15aeWnQcHIKmCyXZNXpPR69bJpcPdbjZh9bpotZpw/DYKdgsymREgvfyelQMVvvokMcVJiokWuil9X/qjsDCfFxnCcCoAesjEn/LzSQpPOvpZwM7gkokuV1ThUG7GEce59AOkTLD0/xPwLSJhS+uxVQKSn0G2r3TTZRmG45Gw1CjRHsWJgEpBwODCxubmFra36AkTiu/5yZNnRMKd4KDnTODYpQfUTNBPrQa0yCaNdlrMKcFx8S8kfFTo+BRJjixiYpfCd8gGbaDZasJavgR74ZQy5FjwKVT6297bBPb6wM4OrGvXMbh3D6PNbdS2BsjDCEleILVs+Q7u+gqKc6ewcOwY/JPrwLFloFbDNGgh8hoioSMzhFLRaYoaZZfILue8SWOk0ymSMX15dpCEITKC6FlYyofTy50AOr8r5SxV0lLvs/KeneuOfNS8fxLQiMVJbaTRRpn5mo+C5mVefMgHyttmc3L/3WT/czQIWNLrmgC6eFpe/xX23v1bASv3upcQXPyPBECPly4hDBaRZincdAjXSuG4PsLuCdiNNmq+i4DqBHI6lvhm7SsSlBYJbOwoJUkjyrmPR3LvEqiSRgYVV1SeNtnpxmdebl+dXNqqoVKRbHwobHa20s7BE6kpHQ9+r/J4FS/IIg7Fd0kA9MkI7jyAzjWFklUM5CvX0oza/OjL/VUUUsik3CYba+ZZ4weah6S7dlYCL+9nvWjVVd/8W94r91PZEGPWf8MiKhNT/pUGTcSWK+PZKKbwuQbYgL/5IfZuX8e96x8guvEGpsNdWG4NS6cuYml5BcHqaUTrL0myk1gO6PLGh48QdUzKPYdrYelR+Yg5fuB7fsp98NA6zl4UKQrYslbKN+V1FulzXVemCb3mI5EufUB1jMFQAPSt/kiUM9qdHs5ffgEvvPAiVtfXaWyKe/fuYePODWzduSJF5yQky8kV8LLJ+eppQwALzlTo4LWrMdfkOTABtpXdxqQxBIvXtMywkZdqA1ZtAUNX/em8MEa9ZKC3OnU0uw04QYDYo1II1z8VZTcd9H4sjdv6KHtvMivHuGSgk43VFCG4R3TNPSPx1HwzjzmtJ1nfntZXedS5VT+vGmNMbn+Mnds3cf/efQAq4c654XCdoxwx15kiELncRquL5sIx+EENRcPHtO1IcfJBsY0rkxv49a/fxk+u/hRv3n4Lg8Eeel4P54+dx3e+8xoatYY0GkZpBLthYWNvA9c+vo4rb11BNAnRrXfxtfWX8eo3XsW3X3wV31h9RSXkcxsB7XMoAS7aLmWsw/laKtGQcU4AnQURmucyNuO5Uy9Hwhwm7qUVEKeWMD7LuDLThVvuv7IdTuaoWwLo8/ftfPGC/66yrD/rulZBOV3Oda7Pg+GHxYGPAtrnr7lsEc8IA92MB4taXI/4YONgp9OZAZvPwn3zWdftUb8/AtAfHpknAdDN/TBbQ8vVv3qfVcHz6j0zf4/MH4uvZVzAXKAKvM+z1s37uBfSbqIKoM+asEuVoyjURh3OZRYMPwtAZz5Gpatmu6OKRUaJh7G+PLhAmU3RtH2qqpLkYSzK0raLMTxZ5AljA64XVAehhyi7JKdoh9dgjbex+2ADH77zLvq7u6g1W7j0wtfQXVwUj88o0cZJWhBRdYePKgP9UbgqY+antSenaSx7BYHmtePHxduc35P9wfKZEgNbohLFsWfeIgC658lOwOvjMpZxNHbN2XQtKlouYvH81lGeNfvKl6zYxFQ6cU0zvjSfzqa12suYa6WNrjwlR8ZOGhxK317ZC8q6A8+FeQVtRbgvra6sSK7Gor9fyv0af1DGW2JrlmmDNe5eQXzjXbGXG62tofncc/j6y68g7xxD6rYECHSztqi/sTDPsxNVhPEQqcu4sC1WZbXAU0sEnhMVVEuVpXmrps+79h2972gEPu8I/KYAOj+XOSgrRLzPBEBfWVVFviqAnvGTjgD0lYWO1N++CgA6m786K8uiJjnc2YU1epoAeg1FZiEtYqTdAVIrRpE4qCdrsEsAvRVfwXu/+hXuf/IW0snVGYBuJNxT1xcQ/SEJ97Jna/8eOSyvfVSuWz5/KKKoO9rTeiROCv7ho57Y8LPS15sM9NLjO3ZK20irQMzaqOyR3BGnZYmKwLQCqFEyxSjcE7B2N0wwyBwsLy9h8fR5LJ2+gNXlVUSTDLdv3sGbv3wdO2+/i+nGlmRkjWCMes1GQILRUgG/6SHwfFGyIzmF57eeNCQmELKX7ysZy2INoy51X1jKRhfFz2mMmOoTlHxPM2k0JBmhvrSGRncBjU4XRXsZdlBH4QdI/JZiEIzFEjZisym7QJ4kZSMja6kkk5HhnCGlBZpHWxYlGFEBxg4jxMMRBv0+wq0HWu+OQ7WYcVghceGmypCX6KRsypyvLZl490kB9BwNFKwLWgksdyh1RwLoC6MtjAZD3Lv3IW7d/AXW19ex+Pw/Ruu5P5G4ZupFSPxc87X2Imr1NuB7iDwgzFNE0wjZ/S1k46nEXgTKJV4tgEZQE5sa2jGx/sz6KZ+XOGfucQSgP607+ei4X9QIHAHoX9RIfgWP8ywB6LJ8Gh/b2d9lkmtAMdMdz5zSQGeKUO4zEkrpPMIe4k3Nw5aym4cVXKQowg7sRCVJorf+AuGP/jcBlcJOB7VTpwVAL1ZPCYAu/ntVAD32pZjLzdMnsMtzseh7rgB6Ttlav5SyyV04RBGqDIryfM2mOM+CeNS0qm6iUmQ1YUrpgW48JhWULyXgagE8352xhk2vwv7fHKF9cMpszAx/IossCYUv6Qss5xl4sDpNKXo6rUVktV4JbnJjbpqLN4vpPG7UmrGjngzh5KmUHabsxitZ8fTQZaBDf+hkMsHYFpwAACAASURBVNZCCDdh6YGw4GTsrNdAx4C3sqkXqWzevD4TZIgLlb72syk8AdA5IxQoVglF0wUIAaNY+KKny2SqMpA2gUMB0DfR7w+R5xZOnDiBY8eOY2lpWYIH1xpQdE/GQmW0S8Yoma4lc1RU1VmgoPxroRLq9JJ3xCebLJEMaage7QTPO80Oer0esHoZWDgtgV8nz+BT6obB2bVrSK5fR3rlKpyfv4HRzdsIt3ewshfCSXPEtoUxwdsgQHRsCf3LJ7By5gzqL16A/dJFOMvLCBdXMG33hHFtIEyei88CUyl9bhEsZ9MCgbr+tsiNkyGdxxNtTBAZeZUr0jZJA6AfLjVk5vGjiv1Punw+VGCtqlaUKgOU+uJ1OFCIn032SvrC50SeV58LCKBne+KfO7j+Bvbe+xtJxvc6FxFc+B6+9a1vIVt9HlF9SeabnQ5gF2ySsTFuH4NV76BeC1D3cingUYaJ15zBs9xT9DktldHNmpREEaLJWLyH2CghBb+SFEksR32HBSPXRyl9JMcrA+vHBdB5POnAjUKEo6GsdZRwpxd2lYGuGY8C6OYh417+Yx5AV9lRS33h63WRuKoCQPOASG6Vx5YOVFOc1GLxPoCuHlkyZuZzBUDfZxDNiqCljYIkQZ6PxLK16zhjw4IjbPPu5D7i3Q3s3rqG7P2/xMatj4SpsNDpSKLQPHkJydlXhQ0ZOTX0bQWWuXYFtnYXW5IwqsLGYSxTk8iY734YW3R+LGZgl9xK2tHM7gsj285mo6LQgn+YJiKVH0YRNnZ2MRiOMBxNcHdjB8PhCI7n49TZS3jppZewfuy4NFNQInl34xbC3Vu6plo+am55nXyqaailg00faEcluBsuvanUh5MleY9rtOMg5PgmiWh7RDUfAW0igiVEwVm9f+IE7fFUj9EJ0OjUpHEnYV8ViW7UZeC1L6+oG9PepLy45YLEnWHgJBwKATzbYGH86RUHnnT9+aq9vgqmPmrumbnM1w4+voHtW5/I/uc4ERxav5EFgkTWIQLoVka5u0AS6KC1gmanC6fdQNLWhHnXGeKutY2bt2/ix1d+ip9e/ZlIwo/HQ2nmO3XqFBIrRphMZc/vLnalQW80GGGyMUXdr+Pk6kn8wXPfx8svvILnTl7GGf9MaYdjo5YogE6GHv/Id3SBgp3wWYo0DMF1ld3v3Bs5x/jdGYHtL6Ml8MEVpWQlsjAiAHoZDVGpkMdmccYr52n1Hp+fC5821o+aN/PvOawBpxobzn/+o4oq+8UV/e7PCoBuzpfXnXOMMaSx/OCarTHYb1ei8ou8p48A9IdH8/MA6GbOm7Vf5nB1XpRxtpkv83kRnz+ssMj1qQqgG/DcSLtXfydWJL3eLI40r63GRJRwl4bL4VCUnVzJNzQ+4OezSMsVhV6QnN/cG8k8JnsnhjLQNYbWIFTVtQyYzhjIrFP6k+R3TiAAOMdjynCdL+f4OHWJ2exsioXJO/CKCcLRCJtXP8InH3+M8TREe3FF4p1WdwFOvSUNc4xfjeLOQwD6/NZb+p4+LQB9Ek4xIKN/NMLy6qpYaxm5fC3GMh5xpfGZzae+Y2njs+fAylIZHz4X0LqqLGzLezwPIzsQFR0d5/kmANOZXz7PhufSKmA/LtWdYZ/Fvm8lRjFo/pHrXjYj8/pr47Yyww2ATuCflhUce891ETiqHEBwgU2UnHfSDBol6Pf7KK6+AeejX6ud1Ctfh/utV3DmzBmM0x6iTK3hFrGEeu6jYHzoxRiFI0zCCXI3Rb1RR4P7dWpJTMdVNiw/07Vt1Hwdk6PH0Qh8WSPwRQDoXB/jXBtVWgZA5/pbAujCXha1yPJbzjHQheQg8d/DrUNS43kIADX56ZPlJ2YfEWUvaYzS9YF7CNcLEjaktmQVSEs2a5DYaCaOrIVxrYE4qMvPkR8idlR5shU1BXjjepM0gNTKMBjm+KufuHj73buIww38l3+8iucurOFZA9DNfm8k3CUW9F2RdPd8BdCZew63d2CNo6fGQHdIGEpZZ05mADpSF/VkVZRE6YHeTK7ifQLoN95ANPpQ8u3O6svI6s/LxDIMdF5L44HO56V28ZlT5bBJJlHOp9+aQpR4OnFz6sRIHY3Ng8SBV4LmfuKCKqW8WxKqv7BhDAXGboLCoTon2fgj+eY2Evj2VGOjeIp0sif1l/5ogv5YiV/NU2ex+tyLuHjxIrYe7OHalRt48803UXuwjUaSoVGvwUm3RPXRq/vAig27ZsN1Pckj2FQXbo/gbSVYoqw7Y6RpIp8jALrX1NjPrcH2GxKb7Q7GGBP4ZdzQpGpeF8srK+idPofO6jrqi0tAexFwPGbAGNqBkKPypEAyIWnEQ50qo5RxkVCN4xRJDXXsZggDlXBnXZlZmNjYbfcx2dzC1uYGwu37SKdjZEWGrJ7CIoO98NBKm1KnlTy38mceL3hUnPuoyaIVt6bUtQvEsNyR1MTraYjecBN7/b4w0G/ffh0nT57E4vN/jMal/0quz8SNkNeBNvGRoA3Xq7M4IAD6KJ6iv7sHbPRhx4mMLWMO5boV8Gnzxtpjuf5KoyHra6Xtzn6rqCEG6Tc4YqB/WTvy0ed+2ggcAei/w/PjWQLQjdPHwwByycSpgCMMYOmRKsVBYTzvA+hmk3FZSCi9glm0kA2mvNbVjq2HAfR/j8nf/K/SIR51u6ifPiO+LATQw4Z6qswAdHqzJj4cyjNzcxCvk4cB9ChgtxsBOgd27B1gJlU3RdkoKh5/ZmrOF7zNZln9vQHQRQ6aMnAzz2FlmgujsK7+3xq4c0yMpHlFHkapWSXIrn+zmBIWLmyXHfEEOxJtJHDJQKwJ4Ot1llE0F3WzK5ryRwnJ+4zgRwHoke+jKNnyBNDFB46BcxpLcuBbNmolw5ZVIjLSNQLLUGSpAMvjNMY4jbS4kCeICM4zcE3GsAsF3EtF7wPy9RwLAq0CTEUxRuNJyQ6IkCSZFHfDMEGt1sT58+exvLwqzBEGBkW6A+RTGc+U7FuOaymHRzlreT4rPRuzHEWi40kw1UXJQE/pgaPj3211sdRbEsmc+umXYC+dRlbYaI8nwHiMcDCA9cYbePDOO7j73vtYePcqnMEQbpJidRQhKGxkrouR58g83Wy6+GStjfXjx9F55QU0vvMyjp07h/j4KYwWV6RT0iODz1bJXY++1ywspik8zmXJIQskwx2E/PzpGGk4kgKPQ2CLfsYCCB8E0D+NefdFAOjz4Hn1fiBDx3zGkwLoFq+FNGuE6OSDEkBXCXcyOfrtC/DP/54w0JPly4gbKuvJAqXNTuW8wJbTQ+LW4Hsu2nUbdQKMPiWH2bhCr6V9tQc2tgjRXDyYCFTqnB0P9jAeDmSKM9SmdLt4UFcAdH29FuWEcf4EDPSnB6DTY0q9KAmeSwGwIqFvOmhn69znANAVwK+ysyqWAbz2JfA1ISurXPFFJYoNEiiwlPfhRSOk23eRvvsX+PjDd7Dx4AFYQGQxs3v2BRQXf08aUBKvjj2nIdfBt9MDADrBQ1mCSo/yahgxD6CbZibz/GHAkNmTCjJcc5XspKw1b0JZr6mpwcacPEecq9c8CwmDyVTY5/29AW7d3UJ/b08K4SvrJ3HhwkVhX9ieL+vYZG8DVrgle0HDbyJw68rgdWpwnUCul+MZWTKg7tKyQeeZx3ueY2vbiGxbOrijPJe1RuZfsIS8dUmudy1O0Z4ogN5sE0APFECvWch9BfGOAPTfbuD5uAC6mc87169i++Yn0lzjBxl8nwoE7ImPZR6wKahIbVGiYQJduG0srayivtRD1qvLHj52Ygz8EIN4gJ/f/CV+dOXvcOXKFewNdkVlhjFE4eWwPV3fwiRElMSsWmGptozlhWWcP3ke/+k3f4BL65dxvHUcC1ZPmkqcwkY90+YW3jOWkVYnBkBnFIIotGRJVC7QTnNYqSo4sCFvvxlHi6QS54jKA+O3fQCdv2UB0wDoZKA/Cjyvxq78Wa1yPrNSNvt8s499VoODeZ1ZRw57/XwczYLwswSga0MjpKhFmwBpXqKiEZtzYrbmaNPYV/VxBKA/fOWeBECvxnTCkC2xjCqAzuc5z83+Oj9fqmte9Wyq9+Zs332oeftgUzblY819VgXQzX1GMJSADf88CYDe7PQQSUvP4wHoLNqSYSkArVeH7fpyn0yiAkmmsaXjNcROwylCdMfvwE0GyOkzOhjjzo0buHX7Du5u7ki8c/zUGayfPqexDAvfZbPklw2gj6dTjCdjTKcheku0CVOgiDGF8Qn3XU+A5Thks5UrALpPG7A0ljnhORZqnoLZkk/mucQ4Y6f21AB0mjZlZTMX4yIyzfhgvGTmjQHQ+T1Onzol34kMrLpXqrZRcYiWXoyz6PM+GEoDpHPjbSxufyIWYwTQp5fOa6M0llE4XfluC1ETQeyIahB6HuKCcWIEppsBcxHHgxczb85FqSzxVaVKGuMfUzHsq7omH533sz8Cnx9Ap9CWxoNVAL3ZbGkOJHLLhUi4HwHoXz0A3fZcWSfbK0uy/lOG3xYA/aBak4nNH64jP0FDJvfQRwDojWRNJdzzXTTjK/jgjTdw78avEA4+mDHQi8YL2vhQMtB/1wF0yymQuCRDsbUsgWdNdCFKIxSRqi4SQN/aG4m9nLuyjqVLzwuAfvfWJj7+6BY+/vhjnC4cLLm++I23vSlci9zuDOPmFGEeSQ55/vwFVRN90Ed6ayANZovNDtw4k7ruaJpgmlii/pI7AYJmV+q5YcI6MLSu67po0Ud9bQ3dMxcQcP2g1U7QkhpelANDBLLOWGwiSFw0m7QGs+BFBUBbFHpz0i/eshC5GSKvJBiJGmQhjZT53QcY3L2Pe3fvIt59ACpCsuaTNzIUdoHACrBEGXrbVQJN5U+1hlQlaDx2vskM2GIjAYUsI9juCK7nCIDeHWygv7ODu3c/xN07v5Ix7F36I/jn/3OJFSjhjpaDxZUVOC4b9zz5nuQGDkLWz3cR7E1AS1upK1OVh/EPwfISqxGbo1LZkpGvYaAfAejP/h59dIb7I3AEoP8Oz4ZnCUA/jIGul6YsQBowtuxGYhFh9lvTKKqWx2WhUAFTCagrILvi8MYHez+oImjIjXzy5p9j/Lf/E3Z3+3Caq+gdu4TTzz2H6MQ5jLvLAi6maCBn0SPP0YsK+NJxVqCwiYSWMqBleyvB/oiFQGIPBeVDlRXJJ7Tgo0UPnqt4rojMuMpim++/DzpWxmMmu67vl43HokccGVeRSILzQSlVytsx0fbpY0tJu1IW2HTUC+g0a3jcB89F4g0FFeQQkolKsJAMUxaiKcHjAJPAkWM77QVYvWUBz/yiCTulBDoBNUfptmRNWCrpw+9az0LYWSqAYlaUbEQhAmdSbBAAmuAhPf2EfavgWJGSiU3/KohnM33cKIMdZyHiJEQ8nWInH2CSqeS4FQ5hZdo1SXaH4vkKwDGg41groaFAHGcYTxIBm7Z3KB+4hwcPHgibo7ewiAsXL6LVbkonrABF6RR2psWaVDQRtLieUULWAOr8LJlz2hlKkN2xPHhOU31wKO2dsXvSRa+7hJXFVSwtL6HZOQM3WBFPdn86RPzgPvauXkXw//0Qw/c/wO79++hu3BbVAztwUSx5aPe6AoRFw1iCxcE0Rlg46PHanDkOfO0iTn/zW7C++Q1EFy7KtWFi6XBeiOe2jokAZjJiLNRlsKdjAZOn4yGycV+8u60iQ2AAdGHOlKoAqlpUjvc+eHAYC6ia5MwD63q9SlZheSdUwcoqiFENGmUpMDKUJVv6IIZRWU+qaz87d3Pt2q5hhI7FxokQ0w/fxvjNn0pX60b3FKzL38a3v/0tOL3LQH1VwEOb1ER2t+c5duEhIqvFssTDiZYJ9aCGZr2h32f/Rpt1Veo5759MPJ2IhQGbIPKEclfaAOTaCmKKsga9fssCsuNSfF/vZspwGq9qAqfmM01tTGV8lcGUhVNMhgPxmXQyJjZMICiPzO780opA5u0cCFSuFbrulE02pReZ46oXJX1DqZ6gl0NSDbFRkLvPsMYo4W6uccny0euq66FpzuA1mS1ypidnJr1csQyoDCMLhHw/jze064ht8pgLNGm7kMfA3gN4H/4l7n30ITZufYL83idYXOihe+w8ame+iXpPJbum9WVdA+1C2dO2IwxrL9b1tWxDkhPOCSqyaYtrgHjHz5T25XubsdeCpVmH9EUiocdVSdRUlGU3W5dFrV/tEoRVQHYt1640wzhUL3Q2/uz09zAeT5Bmuci0Li4sigyZ6/kyl4s0hI9I1uuaX4dfstfYFc0/lDdlwZdNKHzQOoK7hbD/RTnE+AvyHtf5HuoOhsxpIqudQJ2NE9wnEvUQa3SaaHTbcHwfCdlgLkFXVxqDxLeQTSFUo63s4dqjXyCx+f/i0qW+1Z/dtl+9ox/r59ltdxjDbnaEKhPlYVbK7GVzYOn+KyvrYLmull4ED5/jrMtv/1fVNaNcWMtfsnv7sPN5GLSdr41LE0oZeJhxFdZ2moptysZHN9G/v4UojlDzVNafDHSuQWw24VfN8kQb7ej/5jroLvTQ7HXhdFV9hixueqJFeYSb23dw/e4NAUuvbF7Fje2Psb21hWmoDWiUt2MxgjFKu9nG+bXzOHX8FM6eOodvnPsGlpvLaLpN1Aqudbxf2KGvajrGx4L3lWNzTFIBIAiayN/c4MuYhXGLAQoO7humMUeHVllGahcyE0cgwb0i7Tt/8eaLdlVA71Fg3mEFj08DxHU9fRicnwcCzev4t4mJdd0hY79kO8kUKBvOPJEYkL0jc2ykZSOSkbWXIkeSIY8TkeBj056wgoWwqQpLT/oQ5lQU4datW9I0KLYzbslQmFeOedKDf8mvrwLoZBrX6HEckImRIxHll1Lu22Fh2NV1VhixlbVQYsfy/tYwcrZ6fJ7x/pKHRGOFykk8asqY5819oHGAvvHQe6OUoDb7lg7S/icdWCHL56vNfA/dx4cMFFlV5rizbyENvJnEgKPBQAq3XMsIoPP4yj7n/aXsIc01dDUho5q+3rV6Q7hK5sqyqdJ8jmGdl5GdPC12EqUtlOUQFOJnUXaUsbruxbbDuI93JxuHNmDlsagL1Yoc/bt3cffqFVx76w2J+VdXl3H+wlnUOx3YNU8YY3wklou0zNvygrmBWhCRfWezQ0lk0PfVyhgf6AixucnM5X3Jc9P4KHkQi8hGTa78mSsTYynD0h7tbCCJJpoXLS0Lu4wxB0HiJNF9ipHsxuaGeGou9rqae4pKiiqBUSXLLQMLYTyV+eTEqiOmohqPIEz/MsahpZjsLfq8+T5UA5jfwbk/mDlRnV+0C5P4Ra6z5rrifUrtliyX9W53kgjbjUddWj0Oh01oNtD0VA3PpgfqdFvinXTcx2TjJq5evQpYdSwsnBDlgvT4OtKlRTl2bjVR2GyCZGzqwCbDnHZcTQ+S1lAxTBrgmHe6oqQi9xFzc5MjSNy5ryKmt9B+LWD+lqgCVZ+1rphrahQETF43n8+Z4zwuCPBZn3v0+6/eCIik8L4+UEWJzNxlc/Fuuc7KSmMUHLiWWDZG4xEajRYWl5elxsG1NU0jjPusYah9oMw1EgfKeEPss2bDZiK//XH8ohjo/FzTUGPuC5MXk4HO9Y0MdD6+ygx05pCsJ3GJrdmONOTSVskn2UOY2TZ8i97QRm2lVFdhI5Srr6EZheN7aDQbaCz0JCcZ7OzCmyQHGOgcqwMx/VzS89jrSgGt6XK/Ro5pDSBOauUWvIRrtQsfUwTxXbz75pvYufoTeJs/w6UXX0L9xLcRd78u35cN+LFTl1qmX0TwqFJYNug+XsB8WIT06YG2RbvNMkehcpbG56VqQrk/z47AOc8YpZzeM+tF2dtMRFLmQtyb7QSZHcsYdyKyrfVFKS1opPZhYehZokwnlqaylyrX2ZdnWUdJEDkTOUZuZYhzVR8LB1NMdyfY3d1F1qjBXVBge48Ke3vKUl9zbPQCH/V6DW7Sh8d6mGNhMt1GkacSRy8u6vxg491kEmFhoYdeq4N2UJda7u5mhOGOpZ9p5bCbdayurmK8O0QeZWKfmbWOYWH9DM5eOA/3zBqsXkfJY+MI1vYO0lvbiK5MkLEG1Argnl6Et7oAd2ERdrMLRDFyKr02alJLmVoFQip2MsXKLWRhislggt0PP8T2rVvCQM+SsdRULZLS2g4sz0bd9rBmqy0N924hOLDeWCEJzeeVjz3HWU8UDlqmjXSNjsRMQTTA0vgWtre2sXX3fezeeUOIY+3n/xDWxX+k3vWUbO/20FvqoSYWajrRskztuGh5Wk80VxaCIGeAkPaU8Gju05mqVOW+/dRKyyE1GjmWhp163LktT6hdjIH4uVxT6p7UJ91agMJz5PmEWADrqqICsj/5XYxEcY8zOEOTmgHlB2m+60yGaNz9CO/8mz/D7Z+/gWxq4dU//VMsf//72G7W8c/++b/Av/6X/+qrtwkfnfFjj8ARgP7YQ/X374XPEoCuG+1hD5PG7q+OXIhZz6+CaLJ4Kgo/O4hJADVYVck+8fEsmUGmEClBAKVWyCB48//C6O/+B+lsb/unsLbyNaw+9xyG5y5jsLSu3ey5iyy3UaQp1sIQdRZS7AJREIlkuxQpKfFbWMgKBzHdpVl8dUSNqPQ5tmVD5OcauUACGyaoNhvjYcCjfMtKcqvFCU0a2J1JNkRCv2wCGY6LwNUNmIXvmY/ygay/rNyVoyfwsrAeNYFmIDZ1NUDyMmAhIbhiY+oU2LFLH8FGC9bisgT9HauNOgF0JieurzLQAMY2vWAYF9uosbhDGZ0kgxU6EpwWLNq6Cp5IF7FDPz/6Out3E1BNldkFeKGcqicS/jzhKYpsiiyKsIUtjLIRkjhCMd5DHpORnyIXtnhWApLK9s3oL5eoxF6SWAhDS3z37t7bwJ27G9IR6dcCrKyv4dy5c6g16Jujc28hs8T3nsfOCDZxbrkOcs94vauEP59jAGZ5nrLhbLI9OwJkWZaPPNfrQwB9aXFNpR2zBfgxPeWpBLSHwUdXsPF3P0b3//h3cG7cRJHGqCVbwgJPezXcfaWH7ql1NDnXbo/F87i4P8LyFuBbPgbtOvrHl3Hme9+D/5/8IYrfew0uZRsJcvoebDI7rELbAMjSY2EmV991n3LNUwVb88Em0jiClScIytKfyk7qfMsYIIpk9v6f+cSmOn/nuycPm+/mXjCym0a1YT6YrN47Bjx93ICyUAFzmfc1u4+2e0fu0+S9DxH//FeyHtxZXEXywtfx6quvotm+DM/XzvYs8JA72hwxIuOjbMzILUqYU06f17YFspjIDGLBlQ9hE1Gck0C4gBElmEGgMs3Ke1ml88V2oCBoQXk5W6S1ZWUUz8uGykmJ+oUtwDWLo+zaNsWq2XiUTBP+O5lOMOz3JbGou7ZIXvJcfHprsoOaUktzUamMZ6kqIbedsSpgdynXBwJg7bZ4oPuB2hSYa2wAJenOLhk2jETn58B8d61ZH813kO9fruHVIrspyPF1tSQR2wOe60ZjCRPplAWsIEFeJLBHW1j4+G/Qv3cT/Y+vInrjRwjoo9ldRXv1Mtrr63BXzyBbOiffYew4GPieFHTb0yEakXZRZ7YrrC2eR+oEyG3OI94NBImN9JR26Epx1LRQsMA7A032JUBVy+FgV/38/cKEXNQuCGDHscwTWfdLuWrZU1g0LTuWheFEJQ/XQUAQlF3B3A/YPDM3jvweJkGrXhdzHY2yidl/pHmIoGtOafe2qpHU6shZ3LcsBO0u6p2esN75HChV6rtIc4UHyt6ycqC0eK3gMkRyX0E/I6v6mDHYp2Dc80eo5EtzvzLnouezD1Rrgfzh45TViod+o1f8INAtd075PSvHrgDwZhj0cHLX648q66I/SlFivsinvz8QS80D+6Y5RoqGCu7wQW/BMGLhYYIHt3Yw3lMVgcB2JY7gXuw7bPai926BBGPQqzZFgsSLUavXxKs2aDUktnGtAHame14yzRGOUjn2L7ffwJsbb+PBxgP0t/YQTdQ2pRf00Gv3sLy0jEsnLuLsybM4vn4cC80eHK5JJfir2L9eA10TFKTiXHGzCG4WinQegV5j2VJdG6qX6FHx1WEzjQm/SfrnCxfVf5ufzX30KCBifo80n/lpxzbfuRrDHnb86r6nP+u+Id+gtBJR96NyXnGv8HWdYDOEkbB/WgC6FE89T5pJKevPdUO8gLlOVO1JHvOWf9ZeRgA9yXWfMwC6y1grTxGzMY+5xnAkazCbRgxY+vcZQH/WrtHjno+s+GzeLXMuYeuKN3UqUtlc63a2t+UPf2aDmICfjHEcynaqEkUYMfZQllOr3RXLAlpqUV3maTy4M0w9BxmbOS1gwc6REei/cQ23fvG32Lx/H4GT49Sxrtg8NRbbcBoK4oZsxLW1ATPLKfXJPCWHmzXBNnBuMKGbSmOhSKOz+CtpZK5KVvLzPpgucWI5boXtaoMhY1Cba42OT5wDseRhCcb3P4KTRXLv9JZWlOEUx/B85sgFkjRDmGSS53CcqWDBsee9FLBSLQslk0WNS6niZPbEEGxaULa3w1iQe6h8h1h+5ndwC3qZykGkTVJXUP5/2QzOfLvMa5Wtr89T4NVlAxfrBGw0JpAtrLa6NDmw0XEzshBThcyvIeiug40QLku0tr7ej/fQHtzQ/GP7FpK778oamZ7/PoKv/dEsdjNxXTXGr6ojVPMjEwuamM/8PSvGC6ChhAITD5iYb34/koikLOIf9juzR5k5zXNis6U5X9ljyrhRm0wO5ooa5nw6UPQ07pejYz4DI/A5AHS9S7mDapOSNLa4ntTz2KC0sFQC6DbVSmKM9/aQxVSkKGMiqQlpHO2WqpU6r387ALrYe5SN5LwfqgC61N9sfGUl3G3ubdIgDviF1tYIoBNc4zrPWkOdTG3aE5brAPNYoo2Wp2vqOIngBWqjErSbmEYhhv09BNMUtJn+wh9FgXrOGleKJVLCwgAAIABJREFUtLAwsjvIbTaOUcVqJPtLQE/reIBf//rXGH3wQyze/Pc49+KLcM98F+Plb8spRW4LsdeSvSDIxvCyUrpcmsiezvrmUL2ujOkTW9W0WB2mB7eA4pUaBH92SgntkuejOx57SsoGWtZ+S6tzFBa91lQZZXFso8m0rSgwDHwkzAkdB5s1CxOOU5ZjJbHVOivL0csKIXMxZtjxp3KMxC0w8dSyE/0I7m4kMcEkn2KQjIQlbiOC66idiZ+HaNaoNNPEZOuOWHM2fB/Zg/sIGOP4zCcm0lCYBDaGLa0tddodrC4vSy1393aK8T1VXRlaU2QNC8eOHcPuR3eQDqdSv87WvoWV8y/j0ovPIzzdQFKzkY0ncD+8hvzqdeBXHyP4y22k4wjZig/rO6vwL1yAe+kS7PMXJVMvOl3kS8synqPMwjS3UA8s1CMg25ti+/42bv7qF9i8+TGGoyHoFEj7PDaNFL0anJqPluPgGGit4kutWGxD55SQPu9eyRinhrHUkWOnhXHvMqZRCj/cwtr0upBq+nfeR3jnV6LA23jpD5Bc+n2NzdqnkfVOoNupoY0MQVkPyYcTjPsknu2gbtXhljHRF35/mgNWQfMjAP2pDfPRgR89AkcA+u/w7PgqA+imRa5aAK0C6KbYocle6UFG9q+zDxDwNSZZZEKnAPq/xfjHCqC3vJP7APrZyxgsr5deZuyGZ1tThrXpPoAeEkCnphA7r3IWxRRAT1CXLca2yN7K1ZOTgEYJoAvTtOyuN0lrFUSaTyarxWOTrLIwk1JqPQzFR9kA6JS5q/uUbmf3OYE3I+VZCeBYBCn/qQyHsvPcsAulWMIUv4CXFehGBNAtTOxcAHSefxLUkXV64kGzUlvBok+/GLLPiTY7kotM3BxUPqa8vl8QQGcBKocVeyWAXrbFsVhF6WJXWZtpAUQZgyFKvQCMq6WBPgackP71BKWnsPiE62Li7WGajxFFIYphH9PRAKPREKPRDqJIx6bIYqQpC+wsdGgROc/JfvIkeLj/YAv3H2xLR2S92RAA/ezZs2h3m2h11fe9Po7gJqWMOf2CXVuYdIVfGjZL8JkLk1SY+GRRCNDow3Vbcv2LwkWWKfOr1eyh016QDrl61oOflAD67n1svPc2rv/1X2P13/0F6nfui9Oen2xKoSduebj1UgdWr4FG5qE5cGQuN/o51reVS74ZONjo1XHmwgV4/+SPUfzgH6HR7cKq1TRZcRwkDjvtFPA0ADqLQAEBMgHQ95DtKYCOjCUolVqVmUd/exZhxOddx/PAvVkFh8r5ZeZuNQicBzSqc93cGwbkM0WceRB1HpB9nCX+UQB6/O4HSH7xhrCLbi+uIn3h63jttdcEQHf9VRm3lEVQzlf69xYZEvoYUbqfRTrxL7Kk+5TgQFCro9ZQWXCC3QTGjD8i/60ghxLPBGimqgIZayymTUfIhJGew/eUrUl2Mft7RR6eB6ViA7tlqW7A5pPKWOuxteuYj4QymYM9SSzq9Fwq5cLJIGZxQVg+cjL7a8WnAeg8Puc0gRD6LRLIrwLoVWBW7wOdJ+Yam+tq5oM59yr4ZY5h1sfqta8CSfUoEtlxjkcVQIcfA1YGd7qLlbs/RbTzAMObH2Hyyx8inoyRWTXYzRNie9A4eQnZyRdVItVzsVf6NC0kU3Qy7cRmEZWsfz4iKZ2qRBcBdG1xYFXyyQD0Gdut2plbXkfT2GTGRJjgZdHZAOkiF1oB0GfFUzZU0b9a5oiC5/NMvGox03yG3NclqFVtZpD5ybU/STBNLQxiX72MaXFRp40HqyY1eI2WJKZBqwlHJEPF7XXWnMFR0uZkzk0tVjPZ5nx86gB6WTCoIs5SOysLDbp2PAaALg0wDxdF2Cahz1cbBLUoryzJucbBstGiQroswXMjOm4abXTG7bMUq6vcHFv/EADdKEfo9dZjk3lORjj3jtFOhGTKhkNHVHPYMMfXssmGhQqXagL0XESOpIgxLkaizMJCF7u7ZY5ZAdxCixVIHeSxNvjd9R7grvUA/UEf02GINFIAqWE1ELgBGrU6VlurWGwvolNviwecrAkVAP3guqEAOh8Ez91kKszzKoBeXQerI/UkALrCJwfXrOp5zO8z5tjze9ij9sYqEHLY+X7WfloFM8y6uB87qhqH8UCXdflLZKBzHeEaxLWDqgQE0EW55AhA31fj+HvGQH+cOOxZfI0B0CWuLNdsrm+0jyqSWHIrguf93d3HAtDF2qTVeeoAOuOIpB4gYqwVTtGdDFQVKJogvf8xrr31FrZuXUc63cGZc+ewevY42seXZN8OnRoSN1BWDtooCm3uRhyIdYfEHXUoY/0xAHTd1HXtpK6NxElk/9iOMKDkM9McYZJoI+D2LVG4WlxaQru7IEwuMs99X8u1BNBH00jUwngcKlgYAF1k3GVhVgCdD+arjCn4mKKB9CkB6BZVyXLN78VirGR1F25DJGJpE7adOAgzC45fQ2vppDRa0g/WjgZoNupo2xG609u48v776H/yPpyd6+JDml34hxgd++6sMXK+QWu+SawaV5u9oxo/V2M9Wi+RpWtiwmpudVi+ZRijjwOgy6WoNGbyeKbmwd9VY9DqOT+La8HROT3lETgC0I8A9EcA6L2FHvyWAuiD3T5qYfZUAXS7yARAH6CFgo1wbNFIx/A9B76dw4uHeOeddzD+4Ifofvz/4tzzzyuAvvqa3CQE0CNX82A/HQkALLm0NFx9+QA6z4A6LHImrC8wIZC2ESVNyV5dAdAtJxUAnd9hcWyhPqXSSoaB7yIhsOs42Gm6iFhjzwosRoUA6E5eYIGkJwLoTootbyz7TOpBAHTmhO4oRWMMjaUmu3gw2JRm66WFJpoNT5v0h1to1Tysrixj8+ZVZNEUAVVXBgNhuzO8iKKx5NQE0EdtjSu6nQ7WV9ckVphuebCGi9KYFwc5knohP29c+QRxfyT2KPbJ76B18gUsnTqBaM3HTjLA5o2PMPk//x12P7gCfDLE+Q/rLEpjHETYXpvgzMWLWHr5FdRffQ21U6dgnzwFrCnhblJYmIhkDdCa5oi3B7h185YA6Lt3b0veHbQ9OJ4Di0S1BdZMauh4HtYJoJfsc8NAn88T5/PMx1mhBUAvxlIHJ4A+7FxCGKeoRdtYj25IY+LOrXcR33tTrAlqz//HmJ7/nlz7SecMst5xtJseXdQRUCGT1oJ7I4z3BqLWeQSgHzHQH2ceftVfcwSgf9Wv4G9w/l9VAF1rGCUL6wC4o8jTfPGRCZpIU5cAutlw+G+TvBkG+uTX/zcmP/kf0e/voumexNryi1i9fBnDc5ewt7RWssUV+CQQtRJOUSOT2i4w9RVAF6FM6v2Kuqgjku8if2cRwM+laDgPoPOcRT6Txyp/Pqw4+6iElZL2cZZjMpliMiFrVT1han6AZq2uhZ0qgG6YfSpmvj9uFX7dvowP2ZVkJLNjMUc7UmmesZVj20oRxTGmjotpvY56rY4TvZM41jsJt14XQFtAwjTHlAQcRyV5aynllyhFnKNv5cLi9OCIJIxeUnYu8popu75gByjZCiwK2VoMdsh0Fn9jyvVFsCmhTxDQmaIoKN+aISdw3t/F9s4WtrfvYjweIorJRJ8gy1VCnh+oUvEBbKsmgOLGg01sbu5iPB6JHPXS8iLW14+h22uJTJDI/qQTpHkqgSHZpGJZTLBUvK1VapvfXjiUlPXOOQ8Z6JGlooxkAdBzSn37aLZ6aLR6wgx3ix6ctEHzPOD2Ndx783V88Nd/jfW/+TGamztwXI7DBI1mgGKxjXdPNjBChvqkwIldV+ZAdy/C+T4BKQs7zQybiwWWV1ZQ/OM/QfFP/imWjq3rNRIaqCWe9hIwE0AXORv1P/YzZaCHwz2ke1tI2ZiQxfCLfQAdUABdOLalDuR+8X6fUfAoIMOACtW/D2sUqf6+2mRi7pXq8Z8EHOF1ABnoRY7A7qPl3JYOWALo8S/fkKDw3tI6spdeUQZ65zkB0Dnf2H3LeUnWL2WhUsqri1cli30qt448kmvMjvigofL9tuMJ+0StEuSbKXdU/lfyX3iPJMouDsdD8XvkWkV/RzKdyDQHJTb5Dt47lIOUZIY+0yW7vZSnE3ZJyRLip/E6shufDPSaNLaofJoB0BNhiT8MDMp1LjuUqwx03kPir91olBLulP7Uhgz+Pc9sUVnz/XW8CoZXt7X5Na86rx71OodNSlwXXA+joIGY40y2C32p7AJeOkV37wbS8R6mD25j8tbfYfvBPQwHQwH01tZW0T11EbUzL0kDTVhrY+BpMlwrbASUSjMy6xwLNjAV2ghlQG7BP7jOEmA31/SABLQBRfXazx7mRyWtz1ZkndvaUa4AaCnPxmJ2mgmDWBi33EM489iQISoeCpSziMxrLD8fAp6bz6/uj9UmhnlmqBTAk0T+jMIcuyFlQn3Umy20ej34VFQhE92vYWlxCa3FBfiNpsibitfq7PvpJ3MqUF5b5qjav5ePyoA8Trwzu58e58Vm6Mt5aEZ7pohjGOdGTkBlWecfD8msz66aYRscBqDrtT0Mdq+qD6pugWGgqw2CNiEQeFZ7BHMMnq351765QSn7W96Hcj+Vhf1qEX4a0Xd2gtFohHAUiVUK15eaTfUatVHxKV9IqW92sTnSbiX2JVNMtbDPBjJX7w3b8uFYBNO57riwcwVe9twBBs4AURIhi2nBouwEvyBbU9/bsBuoeXX4jjdjVHAPpfz4QwNmBAE4Z9JQJHDlPigZ6KZB6cAeU044GbfHLGbp2lmuyxUG/GF712Fr2aetY9UiSHXNrN6TVVCjus89Kibc3/9Kz2QBkSjxqNJ12nRVMg5LCXdloNtIyzF5mgx0YaEkapnDxhsC6GRZVJt0HvMOfuZedsRAf+Yuyec+IeEizixldD+QWIYAaaoF5f7uDoZ7ezOZbH6YqE2VDHQuWlFMOUgtEjdbKjkuDbef0wLhs76QnLfLuIfBSQx/OpA92XULWOkQdz94H3evvI/7n3wocdvK2jKOnVxHu9WG3eygcAO1xypqyO1A4s208JGkhTQhB24Chw3j0gynMajkemVZXlmhygbXOKjc8IsUyFW4nu3llPmV8YoniKOpNItu7g7geoHkWYyXGdtK/u5pQxZzzn5/gP7envx7ZWV51rzAPFceVQB9P6KWuNycF8/WNKERMFF4Q5n0RmmmmgfTpkd3beZK5ud973g7HopFUK0WIGVDJVXoGI9RypeNA2mKaRSBdinMsRZbNdmL8zSGm00lj0ymQwwe3Matm58gno7Ra9Vw+YUXkS0/jz3/2IHGZJ6Lia9N4/BnzYvDfq+5w8M+q1XA3ezN83nXp+1/5cWXPbZa+FcJfp0XRpnKfJfq8T7Pdzl6z1d4BL4AAJ2qbPQxPmKgF0hYQrIyDIY5/uonLt5+9y7i8Lfngf55GeiWTwa65uyTlAz0QJqw/XYDkzAUae96RHD2Kcx1Slnnsdh4cEcYsn5re2IJYqcTeLQhIxkqGeHDDz7E6P2/Quv6n+PcxUvwzn0X02MKoId2A6HTkG3EyyfwikiUtGbKdE/h1KXOWJFw1x8p4a4MdNmhS2cgBdA1W5QcogTQJasr4x3hiZWKgzbrrnTypH0lyegx6w4JhrQBL4lpYaDqVay99CYZ3CyHUwBd5m4keNkpdr1Qla4CG2GN1pkx/DBDk3Vl28LGcAsbgy3ZN1fXF1BveBgNR5gOt9CoeVhbXcXmJx8hHA6lBr8Ih8KlUqsMp6HULRPXQljn/Mmw0GjhVG8J2zs7GEUN5M4xYZ0XDQuxm4ii2tb715HtjrC0tITG8/8A9VOXESwsIJ9s496Nq7j1q9cR/PlfoHhAu0Mf7Xwd9aCOKBnh/tY1tNsdOOfOIv/2N3Dm976H1isvozh7BnkUYep6CD1t/KtNYow3t3Hjxke4+/rrGD64L3tgr1uXvJp1O7tTQ61RF3Z9GyVRplQNrNbQ5humH5UHHrrfs86Zj4EiReI0MKifFouZWtLHenILNz+5ic2b7yLeeBevvPIK/Mu/h/Gpb0vMGvbOIOvw+1toEKugumscI9zdw5TXiaRCqzZrfH8K07yM7/Svcorv/1z5wCMJ96c2+kcHBnAEoP8OT4OvKoCu4Pl+2XlWrCxlUavAmyZomnwrYE4Gur5XJd01CWZCx4636Tt/jvBn/7PIkDScY1hdfGEGoA+WVkvvtRos8rKKAkvTCYISQJ9UAHSnAqBnJYBu0XPFNlLyjhRSTCc2z7namc3fzQNFh4GP5jUEsqZxihFZ9KORsK8J2JHN1SJoFwQzAJ3fVzzFyzFkmGgYaQYukOPKMJdjLT5F7MDM0AqViTGyMmwikYLHHqV8Su+/U8tncWbtApq9HhwyimwHSZIh9OmVywAPaMQhXAIwVoE7QYLEZgHdQUt4ZoV4m9diyqNnwuK1WMR32N1oY1wB3Vial/K8FYscX0ZmexEJUEQJGWsyxXC3j62tDTzYvInBYBfTcIwcIwXpHQuuyz/0APZgFa4Ailub29jbHch3YzGk2+1IAN9q0oeuI5KB20GCyKUvtS1S7sLszXPUsxwe5fItG42cBWshacOOdd45JYAujR0F1Qzo61NHo72AWrsH0CsTPRSkeMQxcOVN3H39Z3j3Rz/CidffQqu/B9t3MW4U6B5bQ3DmFD44u4p+EqG2E+Hk3Uy8Djv3N3Fxpy/Xud+OsLUco9msI/nj/xb4L/47nDh/Hn6T/nliEiO+PQKgE8TSqFqe9/JE2MrhcIB0bxNJGLLaBTdXySV1glYAXSQOK9I980DCPCg+D3KbIotZlufv5UeBp5ImHAJqfNrrDyz9BkAXCfNdNJ3bkoDH732I5PU3pSv8/spxFF/7hgDojc5zcPwVGaOI3bSlWkPsUAZfJdmlUEeQgo0ayUTWIfE7DOp6P/oBnKCm96Kw0ffXtP2f1WdTOnCnLDCG4vkoPgbisUigimuFeleLV5OA8/RG3C+umUJVFUCn3QEZ6JzvAdWjxCMuPQCgi2/5PMBUrg1K1FW/SVEtcF2Zx/wjclP+QQC9Ohe02FeqYZRykNUCm1nrqvOj+v7PTBYoHVYWqxN6+oqlGdcSJmmU2szQSPoo4hBJfxPR9Tdw7+Mb2Lr9CSYPPhZAp7t+Gt1zL2BhcRFZZw2jukpyFUUNEHl+Szw26Xsp63ceoih9oe2CeiAKtmoPgvyr9PfTn00RVwvPpewoz6/0QZUxqEzS2fyeQ1zN3ia+6BX5Yy1al0C/yJiqACmfn2eezydj5lrMmO7SzKR76GzPYddxKR0/nKbYnqjMql+robOwJN3cFhnnfiDj2VlaRq3VUeBfmgqqe7g2H3EUZmvPzDW3HLtDgOsvKnyrip5XP0bHRQFn8zh0TanEJHLNDFZQpnVmLswyP/FVNVe3epXLT6k8JTO5ZFhrJ0YZv3CdKU92dv6VhgsFArS5Q+YS5S0NeC5z01LPezIOqMBDS4fRSNe9MJK1TWIIt6beqbSDseiFziYdAujayMEGvJjys9xHGGtxj5dzpEev+rYRgKd3Lj9+bA8wtckUoDi9/sfz98p7gOfo5K42nZXPGxl/wwCvXgMWTPhHHskUhQHQCaIbD/RyWKvz/rH3hvK94plpGpsqyh5yuecagapr2fxedtg8Muvco8CQeeaguRcfNf8P7qu8vhr7Vj3Q5wF0I+Gecr0s59XTAtDN9+R6QXUXqpaw8Yrz7bPYjV/UPf80j3MEoD/N0f3tHvuRADrXnDI2G+71MR4OVaZa7CbmAXRaYyaydpMF3mp1EQQ1aURixHhIF9Vv/CVlzRfVLp5PDqQTuNJQRz/ICJOtLWzf/Ah3rryLzY0N1Bwbx5YWsba2hs7yGvx6SxoEpmzytdWDk6z0mMozcYwOxvBBmx8LsdUSRSWCxlOrLfuV+H7b9dmGZvZVJw8FUOCjgQnqUGaeFQ+QRdr8fX0nRRG0pdAt9lcSc1rSIMqfwzDC5oay1Oh9urK6otLmsteUTU6M9xiHSYPzvqoT9yF9hg+zr++rwRyIuaR5Qj+bO7YB0HX31phNIvFyf3biAbw8krUstOuIcgXNM4ugvY08S4FooA3IVo5VLwJjRVo7uIXG42zevnbzjryvtbiKY5e+hhPnziF2uuhPVe6ej2qjVVUtyKz987mXec9hzVdqZaP79qzhsmLvY2JGA6JXGzCrnzfPXNfwR+NQ8/nGisu8j3mDeZi1/0n35t/4Zjk6wLMxAr8hgC6EC94fbJwekfzQwMLiEhzfF9uhIwn3Zx9AZ0xoJNwFQKeEey2QfNJrNSRPIYDeIMP5kNTpN57IVFTJE2lm4jo/KmpK4CExJpvCZc1QAPQJrl+/LgB6/YN/KwqV3vnvIjz5XVlHp1YNoaX7n5tP1d6DJCnO0adx3rrYzmrj0pY2QxdLldFC0raySUwcM9U2rSJ5VmWgSw3J5JjMH0oFO76HgDUbYIe08DIa8CTesM6QA4uTBG7GXdISIJiHCa0Ue66q9uQ1B1FTm2iDhPWYVEgr2+Nd9KOh1JAWVrsi4Md6fBoNUa95WFxYwODefYz6fSRhhFOtRXhiX5ogmqglKvOXyNVj97wAp+odIcHs2W1EnVM4RZZ4HQhBRdIEex9cB/bGomSz+O0/RP30ZUpGAteu4OOf/RTX/uqHOPmTX6IzDWG3e5gsn0C91YY1GWP80VWpe+wtdrH7/CW89oMfYPkPfh/FS88jm0wQ1WqImqxsA14YYrS1hRs3buDB629gurkpjYkr3RZq9HdlfNgMENRrCGiDxqy5tOKr7pPzzXIm33zcuc8GQT8fi6pCbNcw8NeQFRbq2RDr6V1cu3YNGzffQ7z1Ib71ne/Av/gahmtfR29hAUnvFNLWiijB1oscNi0+JxNMdnYRT6Yy/gECOLMY63HP6glfV95DRwD6E47b0cu/sBE4AtC/sKH86h3o7yOAPiukVgA1Fnv3WZD7xU6VEdakkT8zGY/f+38Q/vx/wdbWFurWOpYXnsO6eKBfRH9xtZTgrgu7ipDX0mQCn17BdgEDoDOCkAKwlC0cQjUSnxBAtyxlKRoZXeMpa5JLBhDiDUTPF1+Lz4clvpqX7nuHETgZhzEGwyFGwyHiOJIApNVootNszQB0w3k8DEDfZ8KWY1QC6CqP6giz0UpSNKcqP0sAfctS7/jtOME2fd+yDMcXTuHc+kUBmYNeD1ZQE0nrsZshsck4y9CIIlDpnIHylm8jtHPxJvayWICewHLQyykwxEJUIf5xEhix6aBWkzEirsDx4WbtWymsPMIkmQiQRYZuzashSHLE4zH6e7vY2r6Nvb0djCdD5MVQJNcpR+v5CjLFUYrRYILt7W0M94aYjOklnwiATt8dFkUcu1BP614PxXoLaPnSkUkp9zwh6z1FLc0EQKe/U7Ogn7QC6Fak4+o6NXhuUxsmMmcGoLe6S6h3F/cB9DgACFa/+wvcfv1nePunP8W5t99He28gXjlx10Pv+Uvoffc1ZD/4vgDg1oMR7Pd3cP+HP4Tz5ttYu3FLwtvtZoStbowgcJD88X8D97/+73HuhRcQtNuScBY894qXtzIwNND22KXIQJAAen8TSclAp1xuFUDXOVlK9pfLYbWIUwXpzM/zbIZqIDj/elPEMSvtPGA+//xBEOEz1ucqgG7touHckgQ8fu8DJK+/JXN8Y+0Eiq99UyTca+3LsN0luQ+mXD8EIAVSryjZ2RbSEkC3igyOlQgjktKTSa4sJCb3DMKpcEBwah5AV6wrmbFFeU1YgCOAHk0nCMOpJA2+R39vBbpZYJQi7pyEuxk77UDWyDOPWbAblAC6enILu53HElZzCodA2WMC6MKsKmV4WSSW91YYMmbNMoU//XfJVq0U2KrgULVwV72+JoGYB37Na7REqsXA2GZhtxDWj6TEBNCtHM1sACtLgHCIYvsGdm98hK3rH+LBtXe0IaCzhNbJSzhx4oT4oScLJ1V6LGXTi1ojHGAwgR6apQS5/G2uqALpTwqgcz0+9LFPzT5QRKUCgnmPacjSm9jYdnAV12N+VoFyvkg73+hlrqsoI4QhCKDvTG1JdNlh3+x0cebMGbQWFuE1mjrf210B0Ml2s6iSUErfl6d4CICugK8C0k/PN07XuQqYXxn0LwpAVzZblaeu8+QwP/X5pz8PgK5AOWBJr1v5c/m9OH1kCvGeI/icZ1IAGE3G0oDHOIhguzDOqYzi1eDargAxPgF0+qGXALphNyR2afcwB6BL+USkwwmIK4A+cLcxcQeg8yv/U10MsiEoFm8LcO6QJS3atgV8m3ssz7WUUC/n8/56oN9B5ko8OQCgV+Mrvp73b3Vf+MxGnOoNKM4s++DF/Htna2x5fibmnN+XzL8PuwcNuGGOXT3XKvg/f+zqaT6872nspNeB42vAjIMMdALoIqtuW08VQDffjbEV5x1j3tm+wcJaaTHyRNfm8JXyS3v2CED/0ob+C//gAwC6diOVVjuUGcpk/k5GQ0TTUoVD1tUSQLe92T4XJ6kAiWSBE0CnHDlzkKcJoGeJ5pqeWP4USMMQ2XQARDvwmk1YtAjauI1fv/UWNu7eQRFOBbQ+fuocFlfWEDQaiOFRrVTzL78m4BRB6lrch5vHjwWgS15eNokTKDYAepMAuqiH2SKPy0bTLElwZTNEEXQk9kozKqSx2ctRoJrgxHSKu3fuaX5Wr2F1daVsgnYkf9Q9b98DXVl32ugoaiizJt8vFkD3KPFbaO5NAJ1e5zzH1PJFTEys1ZKhNKvSNmnFnYLM9yKJkE/6uHnzE9y8dQe3N7Zx/vx5nHnh6zj20rcknt8ZATtDbXyTyMFYrVXiRLP2zzdIPmoPMsdh3JjONQnyGOYzzJps9jjGcKagX2Wmm5+re6EB0OdjShOHmj3ZxJQHYtcv/G4+OuAzPQJPCqCXzS3GA/0wAL23uAT3CED/SjDQOTfFD51gYlm3JYD9RcZvAAAgAElEQVTu12sKoDfrGE7G6G/voJkQAH4KXdUVAL2wHAz/f/beNMay9DwPe85+7l57VVf1vvds5Cw95JAMJVmhqdhEHNtKDGRxghgIECAIkh8BgvzNvyB/AxiCkR9B4MSJYxumZUmWRYoUSVHiTnbPdPfM9N7Vtd/93rOf4Hm/81WdulPd0011j6apuoNC19w699yzfOf73vd9ljfzkDP/MXLYeSC5E6u6dLG7d+8eBu9+E/aVfyprlXv6c4hPfnEXQB+jINp/CgF05lbsT66IwcwJi7yAIprishI8p7yKLzp2UoQg7d+KNn8CPmcRwqxw31OhjwDo81EOlwQ+GGiyWp7RoVEB6Fw/UHMQ19k2M4EbJ/DGobTPHGYB4Jtyvy0fGIVDcamqVywB0Nm6EMMR+u02xoMhLiwclVorW7zEYYYkThCkCUZGLnFCJQMWLV9+79stAdBJEszcFMOkL+8Htx7AHUfieLPwxa+heuKCuKfi2ru4+s1v4Ge/9/v4zI2baIwCRI6P7dosojQVAPko1e5BgFXPwe2lOfy1r34VS1/5TeSX30BCTKFaQ1KvyzWkuCrodXH/3j1s/fTnCLa25FrONavw6AJG9b7viPiEZECLJPIJwcNBOeLTzumTAHrbmpfYqpYNsJis4tq1awKgZ92beOMLX4B35i0M5l/G3MIC4tYyosq0jBmef04hTqeDcbuDLIqllmmne3n90x7bE29/CKA/8aU63PD5XIFDAP35XNcXYq8vLICuTNJ3r/EukFYo0MvJIhcfqig1aMMe6DppFIu9ArgRpuNohPj6HyL80T/G2to6/GwW81NnsXzhAganzoEKdGFImwSsXOFXTY/GokDPjAxDN1Y9rwVAZ9jAAiVDLb84JCbrKtBQx0VV9x6Iz0CCLDkuxgQcGo2GBBoHJco6+dQJM4sM/XEgah4q0JmoUwnarDfQqjeUIpTq++JIFE/RUPumhToXwlI5X5LdUg9a2q9mVFnH7JOS7Fq4bxmxgItbQYiNUPWva3ozWJxaEZZfc2UFlZkZUawNzRQhzz9JMRXE8Biw2SYCMR+PJcAygxQGrZeTHO5QFV24sGe2I3aEue8i92ykUYTUzpE5FhzLgUkAkoVfMvnDBDZFFlS9Wa7qSRyNMRiuo9PdRq+3gzDbFPxA3MvNUOyPu+0uNh6uyfVPWTGKVeG5VvHRqikAPaH9XhwqAsSRKTitGjzHQdW0dqEAAugs2PDHjlSfINZyzFz1HbbdKpxqU8ZAmBkY0xLa81BpTaHSmobrVxCY0wiyKrI0QvO7f4qt73wX7373O3j5ygdodQZIbQvrdRets6cx89Yb6P6N30Dt6Ar8UQ68u4mffP3rMH7w57h497ZSbPghRvWxkCo7f+vvY/z3/mucEQC9rpTKVMcQQJc+2Knc34I/ATtLEFP9LAD6lgLQEyr+w6LYrRToMiZNAiZ7ioKPA7kfpYSdLJ5L4atQ0z6qeHTQpPtxQOHeJMKeheo5dYwd+MYdUWOGV68h+fHPJcjePHIc+Wtv4vLlt+BVz8KwpgVoCjTgQJWKw+xKKcozuMShBaRyzFgB3+zxGKl5hwp0lyB6hS0WfJgO2xQotamokkXxW/RwlH0qpjDfC0djjAVED2AbyupMCDAEudiugQC2u+disQvIFAA6rwttl0b9nrQs8EwFoDMhIoDO+0/AWYD4EhlJzzvawl3m1UKBLoSdel2+n9bPBwHo5XtXVqCXram0hS+3LRfkNLlCz+UHAVi7x0flfKFsd9IQRhKLOptnqdX6oghir/B0DD/aQGdtFZ1b76J77VtCoEqSXNoqcB5rHL0Ed/kSHL+CgTmNIbs/cb7KQhiZAg89g84XqerfDSqLCpcA/r2AT6UnthCraAGqQHi+lxW/i0K+pEBXf997yXiWJUxBvor0pArDZUt0rYLe90yISl6Np/LroGdkstipgchycZPvaQC9N4qxPcwV+Wg0QpIDx44exdLR45hZXJJ1zGIrkUpV1jUW5m1HEaT2nkGq5Ire4HyMtHyfc9JzqJOo71WxRBlAP2ju4Uqu70N5249czI9A4tp6Xd31Xct2UaAXr+Le6eOZ3KfMBbsklj01utBBirGigF0le9eMbLlXe060nJb2vTj24yRCFAUIgwCjcIxxRFJOBMc3YbuWPMNeTmcWpWR3c0fWW1GhExzSYLYspIrokMkcpo45FeBbKTk0nSSzh8jtUMBcUZQLTp7B5vpoWAJuEOSV9iqMBfjM6GRZt57RQgshACglqMyB8RhpPJLftfpcj9lJgJsX46lsb7VaY/e27Se4TO5fq+kOGiMfucePUbTLKJ0gMZUVhwc9y+Xt1Xz5eACd4DnJjJ8kgM61i2ON58L5QVxZCgD9RQbPeT8OAfQnGfUvxjacQqURkhSY6TKl4jdp/52m4k40Hg1FlS3KXM59ucodTImH1cQbMS8o2tzU602J0egKwdnxeSjQOWfaqQlDAOgMqJAoTgLmCEHYQaVeU85DQR/3797F2vsfYOfWbVkLZ1pTWFpYwsrxY0Cjjpi5Sr+PoW3A9D3JhdKAeQ3nQJXnavUbXbX42t/WRGWXEs/RzJxtjhg/5VT6kVjAJCRBlsZIkxT3tgcwvSqOHFkGWwnx+rCFl1oHDcnVV1cfynWuViuYn5uVtYq26IxjNYBO8qqsUVwLizg1s1UrMXWQ5UVx7xz0Bqr9ln6fILzaXkCH0meLZRiJlSC1VH6f5JpOycufiHvUeDiEF+2g5pqoVUhOC4HxEMN2Gw8fPECn3UZkOHAXTmLl+Ak0j5yEPXtC5uVOd4R2Z7jrHlSO0fSTNEkOexQYrT+7G1NLS5j966H+G8exENZL7kUCohTkfr3uldXn5byOY575gLi80R2rsOPXc3x52xd93n8xZrRP8VE+BYCuchxNQ1VzkBCIGX8WCnTPr0AAdDo6WgwTI2lblrLeIe30TMmJJIakUpi5726++1F/cHFc2hP57l3IErnySa6u5N+Fo5e0XCvWDL7H9YSxKx0PZR0xgcRWa4oXm6jFqtVC5FcReRX5PXQDRJYSNNTDGuxEtYZ70Szcee3KADrnnjHbj1R8zM7Nwq5W0Bv00d7aRiMRWu6TXO6n24a1piyGLfmnhUGiiFu2yfwnKjIZOk7GWF/fEAU6fvKPMT+/AP/UWzBOf1HuyQie/EhMkAaw8kRUxazVPq95jsD3vnpBcebKzUutW1qBLmzmtMjKSiAtUz3asOvajgLQ2faFsYSpWrk4rPiliEiCZc6Vsn6bw6UimSsJ19t0z4XPYHvILAVd8kIjQaVShVvzYVXYEiYBRkNk/S46nQ6oTfBbVczNzSIyQ7T7O7h/7z7mZ5to1quSe7pBht52G71uDyePnILvVaQlFV0fRYkeJhgHGQbDAZqZiZN+Tdnx16fQm1pAs9mQKD2OBvL9xlYbHm3n5+bgvfYG8plZyYkr79/GjT/8I1z5+r/C5ffvYsZyYVw8h+BvflGIBcl7HyD453+AplXDTq2GD+an8PkvfQnzX/1N5L/2ebmGVKAHvos4j1HjlQwCERp0r7yLYGNTcrMFz4UvbfUMiWOkRZthIXPodqjG+GT96+PyvscOetYks0DuVWI4GBhN6WHvZ0O0wlW899672Fj9EEa4gbe+8EX4Z17HaO4iZhYWkNQXEHlN2b0bxciGI8Edkm5PnGNdx4WRMod/Ds9m+aQOAfSnm9cOt37mV+AQQH/ml/TF2eGLCqArGHgPCJc8WFut6ky2dBu0hTu3IYCug9cyeM3AlSBZ8v43EP3kn+DBgwdw4xbmm6excuECRqfPoz+veqCL94vBnjgGpocB3DRFauQYemSaKwDdJoAutQULGWjJLXAHYKjCgV4QReVZ9KMlGNFut6U4wGIiVc4sVDwKhNTJMv+lsrVbLGSj4VB60xDMajWaAqCLmp3YS8FW10V2Hoe2cFe/q1cZQDdJCEgJoKcwkhR+pAD0kZlhx0xFqbs5CrA+DuXYjdhFzVXA08LZs5g+dgytZg1DMxOmIoOt2YBXpfAUTjaRJGOkQQxsjREORgi7A6RrXVHtEuW2ajW4BOdmWnBmm3BphdTwkNY8Kb6kBMqlT7oJLzBgxbQvzJBTnSvMPoIFbfT6O+j2tjCKHojiPcsiRElHjntnawsbq6sK3IQFJ7clmK+5LlpVBaCPqfDv9aTwa8414DZrqFaqmKlWUfN8AdP9OJMELQ4jJINQgFPecvZYZ7LkVutwmzNyT0LTxIj93/m51hSq09Oyv545jQHDLQOY++Z30fnmt3D9m9/EZ67cxHR3hMi28aHvoL58BK3XXsH2v/8VzL36Cpq0l35vA9/+Z/8M1p9/H2/evwXLZMAbIPb7qNWBzb/9X6D3H/83OHnuHNx6TQHovM4uAfSitcFu+Yt2uikSAdC7SDrbAqAT2Cd4qMbmnoW7wSy1ANAfNW7LM2QZONXvPyq50IUa/l3/PGq2fWLgfPdLLRgFgG4b2/BwR8gsBNDjH/9c7vfWykngM2+JAt31TwHGlJAjxhx/Ym9lIHdM6WPE65CBajpOTgmsnGOAVuwpoqRIoJisW8oak6QJx/NVUZV9o1ksLBJsBtDC+JVeAApEZ7E2CvnDXsWJUrlwHmJQS2DeIziv2M/l5JzMUz67UsQqAegu7cmgelqTzcttpMVFoUDfd71L7R3KADpBEFp1S3HNJnllv3vGR+/vfnat/o5JO8pyYW5ym8kkQt/3hH3pC6V2PRrAScJCnc0emiTb2BiaVbGtsvIADaONYa+D4YNriK79G9y+fRv9nTbsJMXy8jKmj72Cxok3UG000K0eRd+eUQXydCyJNL/XN8ZwCKCbBrycyqJEuQdkTCRVQZmOJHsAOtcFzrkWUqMAk0sA+t66tjsp7xvuso4VxCc9Z8u9FktRPVTUmFEFZdVmovx8lQuuBz1L+npPAugaINgF0IcRNvqJJMDbO21sd7uyfh0/fRYnzpyVYpBNy1rfl3XJpyrdU8UFKarqAlJcAOjS6sKQZ4lkDQ0UP/voitHEXoH8I9d8gjzydN9f0NSKe6EBdHVDJgB0veNJtwe5l6WKnYAxBSDDlVv4FDoiUtUT/lVj8kqBrnJwAuiq1V0mZBLGHmE0RhAOJfYJkxBxxjUxg1XNYXnK6t/N9gB0L/Pg2q4C0amu4H9C2mEvVzXGCZpzXEk7EPlOBfRznRF3TYtAkyKVSE9zzjVsvZIVALrMP1yUir7z0tevdOV35x/VMoUgFq2GxRo24doUyDmU1ed6nE8Stv4iALoeK+W1puyoop+dj1uLynPaJAg/CYRPrn3lv0+CIntXrNQDvaAtqP188gp0PffwWEm81GRRDZ5zLniqe/J0D+QntvUhgP6JXern/kWchmI+NwL+cgJN1O+ch9JUiqFRMJZ5iOtZ+XlWALoqRlOxRCDHZ1utekNifokZd7OuZ3sqnDP91IaRZEiQIHBUq67USBAZqsWXy+w0CTAejdC9fQ9b125ge2sLZhRJznPs+HH4S3Owar60kxrQ89XnOVQRRj4yItGi6i7gcv5eKNq4xjGm1DGrtMwqSI18T+bn0rkT8OG6xPc3OgNYri+Wqiy6y1ohZHdFhh8HgajVuKBUKxXMTLeU1amklAWATqIDqVsEB0QBr1rQRG4m5Gt1XMU+5X8I/HM94trjqLWt5CanwIeimM18ThdwC7I09zDygLGtYmdNlJd4OBkhHPXR67RRDTbR9C3Uqi6QdBF2dtDd3ML91Q1FnF86gYXXvoTm7CyMyixG5rS83+t20W13FHmj5KRSzrPK68FBJKvyGqFjRjl1jlHmMVxLC6eAcp2E+Y9+v2zfXt5HOZYsHwdJuF6JIFUmSZW/69mO/sO9vZBX4GkBdD12CxLPIYD+4gPozEtI5iRizd/HaSw9oWfn5mBXPHQHfWxvbKKV0b/qOYB0QjxOpL7LWsyQJoCGKfmTD9U+T9ebWa8lgB7/+f+BVquFysk34Z79oszXAqAbihSaxwHMLJG6blkg8KyfUVqXs4ancqs9B3crU+2whFSn3dwlGVTbytxdMKyF+KzzNiE/q/XUThy4mcrZx65Sk8u6EI0AAcuBmrQiUaT+IQL1WRMIXUMAdL0uiuNUpQLHdWQfUa+DsKP6njs1F5VWVWpJsRVhs7spVvnLC7OYnmpJfdQd5ehutdFpd7G4cALVah224yO3mwKgR0GCcJALGaUWpVjJLbjVKgYzM9iZnVX18CyCkYzl3Crs222aqM7MID9/CmGtglG/j8YHD/D+7/9bvPvP/wU+9/4dLLh1eO+8Cfz3vw14Nkbf/Qk2/+d/iCmrju1KBddn6rj8zjuY+5v/LvCVLwuZZ8TtXEsAdPYMNzmmgzHG125gvL4hdeIFy4RfuDHSvVSIjmyN49f3O1M+pvb5cbWcfWONADrJIKwFwJZGOlynnXQIf3gX7733HnY278MxBnjjnXdQO/M6woULqM/OIq3MIrbrUmu0R2PE/YHUSukKwHvP1kRiYXYIoON/+1/+12f9iB/u71N0BQ4B9E/RzfikD+VXBUDfAwT2M/n3ksU9u7MygM7grAzKsZiXffhNJD/7p7hz5w6soI7Z2gkcv3gRo7MX0V9YKhTbZIXRbpQK9ABuMgmgk/mvFOhlAJ09mGjjLnl7sRBqAJ3HISDuzo78S7BWA+iPGhflJDVKErR7g0INQQVWKgHIVLMlALqAFFL8KcD7UkGaS2gRW+2p7EogmRQRxEmalj8pKpGynyWA3rYyKYRujsZ4OAzk92E7QhZaYodz7OWXcfTiBawsLyGwgJDKgzzBNO19xKI1BtItDIcdjLbawPurWLtzDxu372H87i0B59mju9psYm5uDtPnT2P61UuYPXYM7vEjyOenkCUxxiltR2nxU4Ed27DiDDlV6gyxqYb12LOVQEEPg/42+sE9BRwEA/QHa8Kg63U6wk7mta86vgDoPB/XMFBzPVEK0/K6127L+yPfgFn10Gw0sMyev60WGtUa3CgRayEWO4bbXYxHY7Gj9bya6hPdaKE2uyj3J/d9RI4rQXZlahq16RnUanW0jQaGqKNiVND63vew/Y1v4Pof/AFevfIhZvoBYtfDdXYZbDZQPX8Go//0t7F8+S1MW3Xg6hq+9/Wvw/nBn+Gtu7eFgBAYAwR2F2yx3vt7/xUG/8l/iyPHj8OpVlS9iAUfZ69vNnvIC+hHK+uUPdALBXp3D0AnKKxeJQV6ycL9cSD3ZCHncWD7QSDBk+z7qeZTWu1rAB3bcHFbxkRw9RrSn/xCErnto6dgfPYy3rp8GbZzHHnOfs65AOgZQXNaHlKBLs4NCkAnSEGyQRYNVQ90guOWI0A1FUkRAUMGoi77HhVqdI7hSXVucZ0VELpnycz7NhoMEYzHwgaOs1zGkutzf5XdguWuLTpVP4USaD+ATjWQAtUIoIvWik4ZOqmaUEgWjb13Wco8LgLoTCKluMcCc0nyWgZt9+7LXguK8pxYBlkkESwVXScBpEeBwdL3vLDyrId9uAXIDYPuIRznFoZGVZTS7MnZwBbSOELWvgPz9p/gxo0bWLt3X2ypOA83Vy6hdeJNsRULZs5iVF1SQCNZvATKAeGb20iksM7+UoYA6Cwo//IAur5WB5m5CzBZsmTfTaA0iF4kvrtAnqiw9qsqyoDd5D0oP5O6GFt+TyvQCaJ3BgHWOpGsXWsbG7h1956MpWOnzuDiK6+KHalfb0gvQo5P03GF5ME5tU5ylOft2nQXC+QunUsA5INUH0/1gD9u42Ktfmb7O2hHJX8XTfZTF/zR37oLpu/1PS9fiACKMKO6iO/Z0O/SCwswfR9ZLqXIP0GcKvvsMBphHAzFSYDgOffI5y02x8jMRBG74AlgTmu2qlEVAJ2kLJMqF1oAmhaqtWbhjpFTTyjnRDcTFmLkNMX3kK47zKvHAEIF/BfKduXmoNTntBJkwWdPSlGQEfWV2nVhSCWeYdsU2v5KmwGC56kidpWB2DKAvvtMTc5pH3f/JxTojwPGJ+elvUPfT/zUz1wZ7Jh03ShvU7ZunwQsJsH28nkKtaFk4X4QgK4V6M+zB3p5btduSyymSf/iQtVYJph+3C35tP79EED/tN6Zpz8upinJBIDOZ4lqZ4LmBHKTiI4aKlY5CEDnmI4ZS9OtimTbmgLQVd71UaXj0x/lRz8hAHpE8iXbMuToxT0pbNueheqMr9wfxkMYwy4qtRrswQjRww3cvXULD2/ewqjTkZhu5sQy5laOSP4V+BZiC0gSOh5RxeU8EYCuLNyVnbyep2Qu071T6c1WgOecx3eGIUzbRWuqtbsMaACdnwsj1a6ML99jDlYrSA0EuRVQzlhnF0Dn/MdicZo+VwB97BsIHHINlLOGtBhjbBMPMey1sbO9icpoQwB03zYwXPsAO5vr6Pb6SDMDJ06cxJHzr6L20uclbwtzH8OkLvtha7ZBr7/ryqTj4smYWK8XB42hR65ZJHIUrez4OW6nySBaga7Bbhm3JUWc/r5ybFhe/2TM12pyHTRRSuIDTRDWAM4B5MFn8Rwc7uMFugKHAPpfeQW61GVdGzlz+BKAzvXHqvro9LoKQM9tafr0zF8FgM71narcITHzQoHuG1Rak2Sk1mzWJ4fX/hjj7/3vksv6J95A5cKXBaBlD3QC6Jzz8mgMpKo159M4Uz3tuT0NgF62HC071olPqnbBkyxc5ahe7suPkF/thN3DZZ1DNIZqU2igLlUvxjQE0EMhyDGVC8kVS5X7KtcGxkDM+Sm0IHl7sL2BsL0l9RWv4cPwFGHRbthoD3Zw9epVLM1NY2F+DrPTM0A3UgB6p4t6bQ6NektyUNObFpFKHKaIhpA6bbrVhr22hdnZWYwXFrBFIgbdUNgylNRI08RUlqNGohdbWl44g7hZQzgaofL+A1z/3d/Hz/+f/xefu3ULS4mD6msvA//d3wWaNeAXd4B/+K8R9Hq4lce40vDw5d/4DSz+B38D+K1fl9io7wAD14BjOLCTUNoGSjz4wU1RoIfjALNSP1LxI51iKRwLMyDya8qNsqgTfFzd83E5aXksUSDjkAxCUQ8sjEFHQAdW1IPR/gDXr1/HoLuBRiXBK5cvo3HuDaRLL8ElqcGbRmTVkHCg9HqIGZcMBrDDEKQdUsBzCKBX8D/8j//TIYD+tBPYC7b9IYD+gt2wZ3m4LyqArjVXH11M9gD0/QCdLqZSga4CLi5gDM50sZLvEUDPb30H8S/+BW7e/BDG0MNcZQWnLl5EcP4ChksKQM9QkTCBvYSnxokAwVSg90oKdIeMP1F+Ud2m1YV0OFXqT740AKGPlYs9GY0MSgja0OqWAdck2KjHQHmxZEFhq9OThSwMAylhcx8E0NkDXb6T4Lm28JV6viqq5sqPTinz962yhUUW/5zQUprWRpn0+Ob+AyND10wxGo/RHgTYHIwxHAzR2Rxi3E2k+LL08iWc/MwruHD+POATuKIyPEWtF8MejIFuB7h9A8ntmwg/uIXOlQ/R2dpCOBigMlbFfCpZTZf2bw7M2Raso4uYO38e7hsvI3/pDFCtIK7UkHkVRRTIKlKMp712nCg7WZO1KmeEJAsRRn30w7vo9nbQ6Wxhq31H9bseBzDiFLV6DRXbhxUb2NreQjaK4OamcgOIY+SRshRMDVuKPAycZ6damGo2UeM2SYJ+tyv3kkXiKI5EWUEwksGd5bmoNKcwNT0Fp1oFPNXvvj49jdbsLJrNFjp2E0OjgapZReO9a9j+/p/i+r/5Qyz/8F3U2n2kto17FRONhXnMvnwR2d/5LcxcOId66gAfbOGn3/se0h/8CMeuvCfAapr3YLkDLJxYRvjb/yWCv/OfY3puDiatWwsSL8EO0ajQionKYzJt6ZBAAJ29fAY9JN1tsbGn1aJpaAC9MLkUYINje0+F87gijh6/TwKeyzj9GMDjSYPHA+fQzIKVqefUwg7s/LaoaQmgJz9VPbF3jp2G8cbbeOutyzDtowKg8xUSQGd7BDJH6Xgujzct2hxeQrlWeTyAQ4tcx4VpO6qQx15NkVJOGuwb5HiFGt0XxYYUG629HppScCrANyrStdVcGoaIgkCKigTlySTlj+3tzR271+4AAP3hw4dwDQWg81g89jguLOYIlH8EtObplfpwi404WbyVigDoAtQUhIJHgToa/NH44eS9fRyb9mAwfr/NcWxGSIxE8EkykN2M8xuvWR0GbKSGhYFdJVwII6e92qYq8I424G/9VAhU23duYnTvtmrjUJ3F7OwJzM7MIF15CcnsCbEU5WNiFq4mJAPpQrFBw7AiCd0DrXnHNKKo1J/qxfcLtT6fP02qL9m16zGr7drVv9p5Re1Czm/3M3skrVT3/qT6l+0BtAtJ4U5Qvta6qDkJPuo1szwWZAxzzEUR+qMIW71Iij8P19dx8+5dIaDMzC/g9LlzuHTpJUzPzokFPtnV3f4APC6q0Wdn5qRQTlWe73Hc20qqXPRNleuhLVefJACSfP8xwPS+ffDCUcewZ42vbknpngh4//FKh70tCrB88hAKS3914wppeInUtve9yha3oDDJOGFxW7WEUWA6/5rQ1UKZC4uKXo1vXjc9NygrAnU0VALkYlcXpiGCPJS1aJQMMQhVAtwPBxhFYyl0tKNNBPlIQJ66W0PVr6FerWO+ModmrYm6X0c9qxf9ym3UrJaQxGjpm6ecC0kqogJdWd/zu3MRlfDNCDkJLXKGqt2FuCXyHHYVfuXrrSx45ZqJi48mVNC6nXEcrfgiISWxtQgdIXZJI8W95PGouUh5QehnR93Wj7+3cm9K9/OgmOwgIGNyu0eteY97Jg969ibBc3Wa+8H58pwq11fWDFNU/4pgIKbK6nOODdq4S1shxinF/K5iw2KGilNp9cLijh0TUlR/IGXiiS9hMRfxexgfMebmmjFp71s+nyd55D9t2xwC6J+2O/LLH+2UK6oAACAASURBVA8B9DA1pA2V9NGmowxdo5hLZom4laVJLDGzPEuyjYqJSC7ifMXevMwB6DBEwki1VhdCkprung+ALhbFYQaXiiDHwjAeK3tcx4Df4jqcIQtHyIYDuMxBqDILQox2drBx8wOs3b0t5ACvamN2fhrHqUafrsm+6HiWuQvI2c6MoLzM5yQLZnBzsq05n2ew+HsxdZJMyuvD2Cth+w/mwJaPzHJlPh7GKUZBLAV1y4jhOgUhugBs6ZzCfJp5u/Q7TdQ8T0tZttkSZbbBGa0A0LNU1Ohq3lM90UUBx9SmmN9IpFQW9Mx9WfpXv7O8rFnluvGZtOQqgBPm/nTmKiJ9qQXwFbgVBLZSGfppDx4iRQwKthB0NtHZ2kTU3xY7YIIy99d3EEQRbL+O6aPncez4CbTml5BUpmEyl7U9wHSlyN7tDzEcFf3iC1JpOS+ajIsn3VZ2Y8gDSHvatYguVkL6ZCGfLdOKOgXXV/4ujjS7raaKsS6KQ1VPkPxEq+SK92TMF7UMTZQqEzInc4THxf6//FN8+MkX4go8JYC+G5Ixr6GzWMnCnbmIWLhPz+xZuGfxoYV7sIG/+7UFXDiziPnpJpyivQXaXUQf3MT3f+d3sH3zQ9QX5/D2P/gHqJ8/j6ymSDwjy0NoqTqJnY+k/YbY2puZqiPmJqykBkM1OIHJ2FD2T/tzQ7m1jAPpXa7d7iq2q9alIh8tK9D5PhXolVoVc/NzsHwP7V4Xm2vrmIYr7eae9Uvi5iyXXIV1FLqdcC2wLQO+lSJLEyRcz00HAdfL63+M4Xf+ESzTQu3Eq2he+ILUb0LDR2D6Ugdljsx8y2W9jS1Vnjg/fbqzYx1a7oMo0JWDimSyUo/eLSzsqprTgmzPul9cxCGymeQLzOPYLkDlaHnOdqK+CASGTowxIqltVkcjWEksrTcbbCmY0O8mw7CWI7UUiXpQMcVJxowzVAIltqjBRi0Aev0etsIBOlYkjjN0ZiHRmnmGUzXRHbYF0D29uIDF6Rk0OBb7CYLuAJ3+AB3DRrXZQn16BlF9VvIaIzbgBo4QvPtCXFsTcD6ZmcZgSok8qjl7knPNylBPclRIkiDx4fwxpFNNEWFNfXgL737jj/Djr/8efv3GBlZMH7XXzgF//9eAlSXgXhv4v76Nh1ev4vawi3vzU/i1r/4WFv/6rwOf/ywQ0rUHGHs2PMsXIh3JFBzj0a3biHZ2xE1yWhxP1drJGg3V+nFuILT93ejwUXWv8gh58hpoDsdg+zPtiKvW+3TcFVIf8Y9ROEJrtoFXPvMZtM6+hnz5orTvSdwmkgJAj9tdhN0eRqMxKoyBJd5igMXn/9k/m/uehkML96ebHA63fuZX4BBAf+aX9MXZ4QsLoBcr/EeANwGBCzuaUt8Qlawp5pvNzPURADpVWLjzPcRX/iXef/99oG9jzj+C0xcvIrp4AaMjRwrFZQVpbkvAMMUCBeu4Ro6uGyMWIAooA+jsiCvgtNjtZrJQ8SX9fcbjXSY2i9gEXHmcDCQI2JbZ3o9KLLk9k/DN7TYGtG+PyaozxDZ3ujUlqmh10uxZV/TALQHoXOcYh04C6LrwrrJopQizqDSVJBsIqGowEimCUoG40w+kEN/ZGKK7OZKgeO7iWZx64zN4/fXX4dY9GPTYSzP4O2Ngq4Pk/n2k3/4Wkhs3EN25h+EHDxCNR1KQaNm+ulZUshVhROBZCJtVTB0/Dlx+Bbj8KqaOHoWxsoJ8ekYF4Qzgc0eKU9JSV+pTGeANYZiEHEIMorvY3FrDxsYq1jY/UNbzaY6KXfSetzyYEUBwMewOYUa5EBpqjodGtYoG1eOJLQkDiwr1WhXVurIlYjFt0O+h3+thRHsj3nuDFo6xgEq0cmSxmgp0p+LJ72LdR8LD7Cympqcx9OcQOlOomBXU799H7yc/wa1v/jFq3/ohjNUN4XZ25xuYv3gey2+9DuM3PofK4jycyIDxYID7164h/MGPUfmTP1P2OmkH1XqMxVdfRf63/zMkv/XbogrIbWWRTEA2JoBagDwuLbSkp2wMmwDFaISw30Pa20EcUuFHiytVHBOOKlsXyDPHQHs/Y1LPiJNF/8niz2SAqLfX/z6NYkHv+0lnYyOj6lFZalvYhpXdVgX+q9eR/OyqPJM7x88oAP3yZZjWCrKsIedMtTMBdP6eWCqBkVg4pR2tsnA3s0ASEbFnL2w+mYTFSWE1zO3Z+5f9s6nU8H2lynMrArgz4GcRVndiVtdEgaQGrYupPpd+VAQzaKtswiC6W7x2AZoJC/dhrytjnAA6i41S+OP3acJCAb6VlY+7bGUN2BTzKQF0knb4ojWpqNALstDkfVDHr4EcNTfrYyxbtvNzT0Oc0AlEZIyQFuOzGhlCgJFCaFYHkbzEMDF0asgJ1oLjeUsAbyfeQW1wA9sbG+jd+RCD99+Vvt5MyKa8KZlTzVOfhblyTsgOvE920WuewCMLkHKtWMjl/S4UaXL+gkXtWantwnZSbC7WpbIejUVe3WO6dB3Kfc/l/qtFb7cAUb7nYtmqAXQWAUrHM/l8cV/aYq3c3kT3ulSgm7pX/FcrkzjuRmGC3jiX3vGra2u48+CBFEvY63xpeQWXLl3C4pFlsW7nmvdwfQOjIBAwYZruHTMzcm1bzVZh7eZKIik2uSRxsHHbE75kHD1O2b1vP7Su4/pc6LY1UC4LolqndT/vx3+97vBdrDXF/S6Q2qLAXBROFKumcJIogeklkF6dbQGISg90nYwqQphaq1nYUQA6SSFFlztp8KruEX8YdzDqyJCYivAwzgKMc2VzPkiGaI/bMsbXOxvY7u0Ia387Xsc4p2uGhapdRb1Wx3RrGiemj+PIwhEszixiyVuEb/twDR+1tCnFCi6zoiS3eM8UgC7gkZkiM3MpMlEhSCKeet55jxVJTo6fcxzJLkWjSXXa2nWDiK+a39Q9Ub3Pk5hK+kD1aSWAnipHCHXr9p6LMsCsx3FZEflxw0vNQ4/eZ/n54O967isfQ/k7yoD7ZGw3CSpMxrr67wfFhOX96u/TBALOM9JfXsAODsE9AL2sQNftL54ngM75gXMBlSHaFrg8Xz55Mejj7twn//dDAP2Tv+bP6xsZpwUJJBcR+g3tShmn2XyWUty9e1eK6h5JKNJvW4GJCszRALoiP1KdowD0hlL4ysrwnAB0grxx0TvctkRVJu07jFwszGWOShNxmBJglMeX0BEsRX99FVv37+D+7dsYDLZgmZmsz1OLU6g163C9CrLKCmBXJcHSvWHZ29zL6C5CTnYKhwBK0b6G8S2/k13PI0ORO1OngYQgOgmqwwjt/kjylaVpH/WKintZbOeLoDmvpwIjVOszaTNkmqj5XgGUU3Wu+6urmFbZ7at1VtR/RUzBfQrEzjhU7gJzRmVGn4Fr/0dJXE4BoPPc7MJ5iARJbVU/tGoILLocGWikO/DSgRorw1UE7TXsbG6i29mWNSuBje3YQ7XRwvTiCqZPvYaZuXm4lRoi1hd2Y78c4XiM3jDEKNhzzSuvZ7vxfanu8aj586BCvCqpGHJd9dql6xRS7KfSsADQxUFowhVKP3vlWF1/D5WGzamp3f7n/Gw5n9DrpF4/edyPyhue1zN+uN9PyRX4CwDojNfLFu6HAPqL1wNdaiglBTrnnSBLBEBnTdSsuNjpdARAn6E9+nMC0FXLRYp2bATjoTwcJMx5BYAeZZB1SwD+699C/9u/I3Na/fjLmL74jogJQtOXH2n9GCjHQWnbQjHNcwLQM4KixbJlZkJPVnXb4ne1zqkckqTsjHUltgTMM4T8bNH7i/kbj1XcDG3lDpWZNSRmTeo6oZsgMpXrV3UwgEWSQRSj0usDbAeWRmhX2SqFJDkDvZqJmPbsrKOO2GbQRS0yUO/GUidoezkGM8rBsFH1QMNQsYe3InT7O9JS79UTJzHfUE5n1bGBdByhOxrh5mgMr9lEc24B4+acnJeXOWgldWWln4yxHeyg2WohaTYwqlVVzTYzUYkzcV9jW1KH/eANA+0zC0immtL+ZmFtFfd++AO890ffwqt//J60HjXPLWP4tZeRzc/A3Rpj6ls3cO/KFWyToP7SObzyla9g6vJngTNHadWDMVX2riKHO+lYAHTWzKPbd5B0OlJnnTJsWGmGNEmkRsN7xlZoY8tTBPSJeoaODQ5ay590JncsliEScXBj/Y/3OBx2sH33mghISM+fWV6U2s3UudeAlQtiSZ+6DSR2TWqb4602xt2+XMN6lsDReb3Ed4cA+qGF+5OOxhdzu0MA/cW8b8/kqD9tAPpk0VslgLqIvJfPKhHmfrWNqpbuB9B1Akk7c62oo4W7JPQMGkoKdG4rAPrdP0Vy9eu4cf068q6FWW8RZy5dQnTxIsbLR+Szaa4AdILR02EuADqLEwTQVQ90wE2LcjYtSclmF3u0BFESSfDABZzfz2I1gzD+EHwmkMvCAPvusnAgRZsDisB8r5ysEoxY31L27/wesvIFQCczrwDQaXVeBtBVzizSr10AvdDOFUWPQrkmALoCf4hj+AWDMjBy9M1U7KO7Q9r4hnI+nc0R2usDUfBOnT0pAPrbb19GtVWDSZVGlqOy3kf04CH6711D/E/+b4zv3EY0GKPSCwU4YY/ziqPsjng+BKd4NEMjF0Yf+wiOXjqF/O1X8fKbb8J77TXkx44rRX3IfqyOqBa5hmcJ2Ywp4AxhebRlSjGK72H14V3cf3AHq2s3JFhzTVv6/tFCvWJ59JvH6sNVjNsDWFEuivGlmVksLy1jaWUFWWQiiVjAj0WdYvkuTM+TfkAxLbUD2uDmArLxGg9GA6yvr6Hd7WIcR3Bo020V6mXaxNNyf3YWM3NzyKaOIqsugJ1ma1tbiK5fw9b3vo/8d/8YgxsfokeSwckjOPaFz2PlS+8Al04CvivHbHRypJubCH/4Ywx/74+wsbkBwxiitehi7p13YP17/yHyL31VWNnCWLVM+T1OE+lFy4hNAegpsjiCRXXfaIhg0EfWa4tdpQDoZgFUCOs1FSBELMt32x7uB70OGseT1tB6YpsECAQwKkA7edRLRZbJQtGTBJWT25i5BSt15TndBdBZ4NcAOoD2ibMw3/wc3njrLVjmCnJaWDLhExICHyIIgUb+IxCU2kLeYPHOs5XtV0pQSz93AtIVCUyaSW/0JIkFMJce5kxgfNpb+/L/e/U8NYfJd7BIynmPgAgVwUkqtvvqkd1vYyxFKR5Q0aszi0JpSUAA3ZFO3Eq5QwBdA626/1W54CXz54QCne+VAXRVQVWFsIMKefr+cS4v9yrWRbpyAe0gtUp5fJTHjL6viVhQK4JHNbHhZEqdmyU15BmLySbGbg0G51fZbltSSzvtoRbdQTLoY3z/DnrXfoGbt25htNOHl9qK9HLmdbjHL4p6WpQ1vi9gOckLVPhyrhJSSmFJLPN0sXxJz2e1AO32dRbaCdcz4oflcrq+dkVCLPshqYX3tSjQl5+pMtiu1zgFnhbFcpJDSgp0/RyVkzHeC65LUpim80ep36YucGoii95WtSMAgszBvXv38ODhQ6xtborFKs+n2mji7JkzOLJyVHrID4cj3HvwAL3+QCXStYZqNzI1hZnpGbSaTSErVTxFIuG15TxaXLiPjX2o9Csr6A/8gJJMSUJo2ezrZiunE/5bOGlQ0aJCEKpb1H171Nyidd5yTbU3XnG/BBQWZw+qF9RPnlKlV6y2Qu5TR1noo4v+1Or7CJGzqC/3if3BRVHH3yMYBglxBG3EG13tJ2MPtRQJE/ICiE6QIshCWeeoPg8NZTHbDjpY766LivLW6m3c33ggxKGB2UVoqP5wsgZVapiZmsbZxbM4e/IMzp44iwvzFzDbmkHda6AaN2RqYZHAzmnRr1wD2I+Pdr9RHkvvXbLTfRamGA+R3UZaiwDoiqzA+CSLMwHQ5TyFRFKQDGRhKQCQQrnJ5D+OQ3HdkSJ/Gu8pAyfipr14UI0Pnps41jyC5HMg0FAA6AeRfMruDRqEOGjN0+NxEkAvE1XKgPkkOHLQGlke4+X98nc11xZzMUtqmYodxZCoUIVKz0k6pFCFYFv4JAB0kjYIoLPVj76ef1UA9GA4xKA/kOvNdV57P3Go7051wrgqJgbdz1Jrl57QNOFjJ8u/ohvo56L8LOr1cHKepwJ9EkDnPOvYnHcVgM55y/OUqlpzflScpABZWbdziJ2rVqBzLnyeADqPxTNccSdi8dquVwTAjzJapHfkmHzHQsv35HeDyu/xEKbnw8gjxP0ueiTD3XwPaw/vCrA9vTCFhSOLWF5egVFbgeFU5ZydvFCgg4Ryet6qvuhUKIpzCokEliPkgygzEeQqtkidGhLDEzX5RmeIjZ0Otra28cq5Y5husUibKecv9pCPhA2A8TiQGIXW7VRqcf0ggC7zHHueTwDoQpJiFKTrAAUBi/dHIPaCPJcaBNA5NyoAXRFF9x40xth2kR/tqevVd0qPdVr6Ggo0EeeWZAdO0ldKuv4DjHbWsLm5ITbu7IFqOD6qS+dw9MRpLB47BWv2BGDacp3gVqW4Lc5S45HsexgkuwD6Hri+F5NMrjWTMfvjHnUhvFqWcnEpKdC1Ux9rI/p9xmzlZ0UHt3KlhNWrYisV8xrwK764nZWfNe5XH6+e83V+p+POX3ZqKq+X5RpJ+ZgflTOWSQmT6+wvezyHn3uKK/AXANCfVIE+6naRRKyFqRYLQmYtihasPUkMrgLpjxy4qK33ypJ7fxcS9JMvyrqewTFfJnEybifwz39Zv5P4nzG0rWI2LzZRi6kKthD5VUReRX4P3QCRFcg29bAGm+2VSFaqsjaZotfP8M0/tfGLq6uI/pIU6E4G5bD5CAW6fj4ld2M7QVOp1AMq0Os1zC/Mw/Rc7HQ/GQCdOaGAiiUA3bdTATkJoMcF8Su48W0Mvv07CMIQ1aOXMHPxHXGijOwKIquCSqWKcUhxQ5FTl7znnuLJeKJNBUAvwHmL5NiiTi4AOvNDqTEoRzOpF3ieGidZinFBdmOuYDuKuEZHOP7QRcT0WoDbAiwbWYXguMplrcEA5miIfDSGud1G0uthOB5iHQNEZibtDXtVqqoz2FGG+oiuMQ68cQZvayTk7Wi2BuPkgqwJzZqPhu+Kun0wbqPd3cLmxgY+d+kltPwKemyrl3kw0xyDIMDPNzfhNhqYWljCuDUnNZ2aUcG8OS2xg1WxkfiZtDQMKz76jNMME9WMKnX1vDnjCGYUy3O3dqyBqFFDDT6OBGMEt25j609/APcf/Uvg3joGMx7uvb2I0Mwx1Y1x8V4k52CfOIrFr/4mau98HvaJFeRNuseYiB0HgWlgGA5Bz0MjDiT2D2/fRtbvCwFwmrUGtnQMI/l/1t8yy0ZgUtP90ddB6/+T1D3Le3Kp8mddneRPCmjottDbwdrNK7h//z5y28LCyWM4d+4cmmdfgXH0osyTVKAzbuPsOFzfwajTk+e0mWewaQlPXMViPPY0toFPNLz3b3SoQP8lLtrhR57lFTgE0J/l1XzB9vVpAtAJ6uxLynYtKYugtMjLVOBJsKhQ3pVURhpAL98GXfRXPSC1ekhtUV5w9Hb5vT9HePVf4b333oM9sLDoLeLEyZMIL5zDeHlJPme67MvmIhgHaISGqM0zy0Dfz4RtxwKKxzqvgCQGDKq3yaBPaZ8aSwGFQSJZaFx4uPhubm4K+MzEmyy8paUl1SfGpZ3NXt+4ySGmAOYUw9EYawRaI2WF5LmO6t1bb6DmVxTYTmCHxXsmyOwzqgvHrNhpkKZkLqSZjNITp2AtssxNpQILJGSoDZEo6+hRgmicSRG7tzXCYJtWsCmqJ1cwd/4Mzp49i0aTff9IScxhvXcfOz9/F5s//AFm/uD3YG9vSoEpkoTChjc/g/rlV6XwkhOIWV1D9+FDZD2C2SqxebA8i/4rZ/DWl7+M/EvvIHnpghT6+1kFMQiEAA3WXChMY69WZwTbZaEgQxCv4u6927h77xbW1m8LAO45PmpuRREXqGCPDFGMI8rhW770AFyanROQx6s3kJt15LmlAEuC9bYltnugyp2gfxIhoV0txx5R/CgQgkM8GCLp97CzvS39Y4xAFYSqtiPq88WXXoY5fxSoz8BwXFgE49fW0L9+A8nvfxdrP72Kjbt3cXIUYXFqFs35OekZVPhJw8htpP0+1npt3Oi1VduCsytw376E8599HfVX3oBx8pwARgQ4pDctr7NmoLLwJUllKhbuRkD1+QCjfhdJj4U3ZU9tWWosCUTHAEzaI5i7XQLKQd7kM6n/Xxd5ytse9DldCNHA2JMA6AcVQ/T3TgabBDadVLEmLWMbZnpLPZPsgf6La3KewwuvwL78RVy8dBGOfQyGMVWozpUCna/UoFcCi3U5kJGEwDmHQA3nNwVkKutuGRW7/Y1EDcgyn6hk+DHVg5C90R0mMbR0ZxKj7a21Ipk2nQTQd20yVT97sdcuek7peVWKBQWALiqQKAIV6Gtra7sKdM5HPkElsaBXyZgO4HXRS4BGKpoKoFWsSYvengQ+5boL2PdRVXR53lX3VN2RScLEQXN4uTC2Dzgubby7DTowjJFS6mbsMFVRQGhaR56xOCo+X0obZaUw/ABJGsNIA7gYqD5n2+uIb13Dhx9+iPHdm3A2Hyil1uIy6kdWZB6ozB2B05wmpRoh1LxDkkTABINWd4aJmA+ZqKkBR8BAtsJI4SSh3G8qcl0mVrS9NiyxOFXjpFCyTU76BTlBLUZ7RZtysXA/3KxKmQSGBRx+jKq/vA/9jPFfKeQU44r/6vVSv0d+UpQ7Qsa4/+AB7q+uSm9zWdXZY2x6WlRIru8hpO1dEIqFrLJuVn3R5XeL5LICuC9cChzbQr2qeq+V7bfLl6Vsxa3HZbHK79p17xExCoKLkAuA2DQxtzCP5ZUVLC0flUSbJJacIK4QzCzkLGzL87unHVDfqbXi6mnW38lEk2utsu83pNA/7vewvraGzY119No7sinXYMfZ3/JCHadasxgTDEZjsQys12toTc2gUq2p4wp3YGSB6htuetLrlvMXcWRaqoW01WMP25lZVKfqSGu2vJ9VgKxpikPKlbvv4icf/gx379zF1mgbw5TPDJnvY8RmIiC2J0QKQ8gX1dzH4twizh47gy+e/QLOnzqHY7PHsJDOiwW7nVlw2fCOl40AE1vkspVKHiExSTSzYeaezI2qF6ACdlXRXMVkjO0EOxTgV11hdU1IJdBOJxmSOMR4PELAn3AkxQA7zeFwTiwRPyaL5fr/uY0oQkogyUfnp/3OGNJe4IDY8aDiRXm/jypuHDTv6WfwUcX/yemgPH8e/Le9OVYKaoxXhWSyZ+FOFxz+8P6wB/rzBNB5NLzujHsZAzOumpxrDjqPF+k9rUDnGGccX6nXZV4hwUP6G45GaO+05Tp4bNNUFOsPAfRP5i5z/Os5QhNfZD4u3IE0cCjvsbVObUpie8YFaRDIvEMiKecg9qam65RYmDMGFtKKsrtW1u2KyEiSaqWq3Dxcn/GIAtZVtPfsX0Ki5DFwMclo2VmQw/i/sTRrkvCB1rR8ZRlba9DbKodjprCNRFxFhmt3sXnvFu7cvo2424aRxPB9DxfOHMPUVFNiVMOvSxsiFudjkpeFx+Ugc2pqTskNBMnevK77esp8Lm4YGfqdDra3NrG2to5Lr7yCqRn2M2UxVgFG/JfcbQL54hjGnqv1Oip0ayqc5SSiLly06GJGcFtN2JzsVNzipR6slMAZ+7Oa0mucRfeMP0KQzyS3VQC6GBYV5FeSIwM5VlPynVStZxJ/K5K+G5twE5LcDNjJAHk8FDJ1e/0+NtYeyLmFZgWt2TksLJ/A1JnX0ZyZh1drIfSnZawooJqWwardSRr0MR5xjWNx+uBxws/oOE2vB+V4efJT5bVJf47jgTbDHLdCCCdIF6k+tyT2inuMxGgkfuj12ZAxouFy5oDMfQQM55gnEb5aRWt2ZvcQJtfCcp6mz2NyTf64p6MMujNm4jkwZyKJX7spyTNIwhKdozxvnxOgikX28hAdKz6KAPxxx3P491/yCvwSALrKN6lwVfO3/F60ZCT5vNFsCQGd8WiaRhgX7frSWLlYcDRLZsG4UVIqFfcz3px8PQsAvTz+9bOn/yVRhTER/5+kYsm7foUAdKqNkzCS3uWsNZCw4Jv2PocL3hP28qYNOJ/LURyi2mxgaXlZ2m+0Ox3sbG5hSqi9z17lKqR+IVZZMrdb6ViRpNiqRCzpM0SGg6Gt1NC4+wPkP/o/Jfe1ppYxc/Z1qeFatRYytyb3MMxsxKwVkoS1P23/JR+UR31M0a0lbqFooCDs63850pnvZuKKCYwdBapTgR5kserj7jEmddCamoLn0tnFgiHuOoxZKoDjIvQyhFaCJE9gJIHUMwhoV0YRsm4Pw+1tdLY2pA5KMcGQRG8+pmEGoxtKLTjdHqB37a6M8/j4Evonl2VtbTk2GpYhz8HW9ir6g7Zct5fm5jDFHvJRjGpkwkqBQRziO6sfwqpXMX3kCKKjS6i3mpjxpnDEmJGYgc3F0xrnfgeRAYxYlZBuAx5yw0OeZKgkNsyINfkQgwaQ+TZ8y8U024TvdDC+eQ/+7/4QW1dv4MOt+/iw0pfxScfS2UoNi4uLOHLpEpbevgyLjqhTLWSeak0gkRYd2Zj3jAeIBz30ul2kmxui1uez7rFWJgIbOgSxRl04JhbYwTMeJGqtk9KMJX3gK+E2LNdGr9vBretXsLq6Cnd6DifeeBsL8wuoHzsNd/m0coO1qtJ6h5/fur+OYXsg8UozjeHmqdTxxcHnUIF+2AP9eQzcT9E+DwH0T9HN+KQP5UUD0DUbvAyg7wPeStR/HaSqIqRKotW2+0jlKrfWPbsYDD34IYKrv4urV6/CGVg44i3g2PHjiC6cxejIkiSGjj+NzHARjMaoR+xdYsoC2fNpV0PhlQGfNqRS+aXFsqqzswdMlKcCoGv7Tng69gAAIABJREFUdn43gbr19XVhwjGAIfOUqhwNoIsFXWG9Ww6++TsLDPwZjQNs7LSVtR2L3p4rQRzV51WPvWsIoFP5pizaJBkuAHSxQi0ICh/R+RWqyLiwIpSO7oUdPosMYyhb2DTMkQdUm7E3TYywr9iW3vEjaJ48Jop6npvNAhOt+H54A/e//2Pc+953cep7f4JavytqjYFJQMuCOd1A9uoZWI4DaziGubaB/uYmnD5JC0q1+uFsDVtnj+LtL30JyVd+HfGbn8HM1Ax6qEiAS15AK4DYGCpWKwF0qt1SBPEa7tOi8P4dbGzdV72nbVcsaaWwDm+3J7ZnetLzldeTFsOVWgMG+/JZTcBg/z72l92zTmLvZQaCisFcVDyoLGaRnxZ5LP70ehKkjDc3ke6oXul2kmK60cTp11+HR7vwmQUB5oT1NxwiWt9A+p2fYefn76F9/QaOXr+HyjCAxcINKQ462SIAlabYqLj4YLYu9sjG65eQfflNnLxwAZXl4zBayu6e8TV/RIWnvCcVwCc9jZTlfz7oYdzvYzzoIx30VKGQ94m2vAKyshCl7rfQR3TQXrKfLs9tGgQvP3dlQPQgQONR25aLHvpZ1t/1KGBkcjv+v5mZcDPlDMEe6EZ2U4Dl4dXrSK9cl10Glz4D53NfEjKI4xyHaSoAPRbgsyhCmsW9JwBEoLYA0C27XPlSFrrF9KDmIDkRlQzS1j1Oi96NliPPAMen7flShGURS90vlb8x8NYAOndEAJ3klTKArovFCthThQOtQNcAOlU0HJ8uxw8LidpKoCAeaQBd7rOt1CpUXPN96WlVo3tDAe4VAPqj7s/e/TzYElnfwzKIVFatlIGn8tjS8yNdBEwM5f5E+RJS8LhY3GsgZ4GXDgr5SIqqkon5JLtQFRzDMqjsNWAPOzDX7mD13j2EN99FfuuKuITk1Qr86WmxHq4fOYXK3BLceh2RNytqKhZBe1ad3S+lNJOYdA8gMYMAuup9bTHZiJXC10YKD4r4lJrsz74H0h0IohXW7nLeuldxaQ3TY6t87fXzxeLQvvVuAgw86LryPa0OKrsF6P3IGpRBigRcyzivPVxbE8s9Ln1UvwmbnWxwRxVLVO9lta5Jgl4o4+OYwGgi6mQpppKM5jqYadT3AZ2TRdjyGJCktSiIls9VF0U1YCLrZ55jjAyz8wpAP3rilDiA1BpNWI4C7ZWlq3JSEO6YgL7KYUaTYjiOig7lhYycD6K61+wfOhoMsL2+htXVB9hYX8ewR4KH6qtLgsDkOOdONIDOPm9hRNDCx8zsnCoIklgXbktrCLmORtE7HibCKBeVHluFWHWV3NfnppA1PfXM+hlGfizKyR/c+BF+/OFPxUZvyNXcVWQYo2HDrjrynWEwxHg0xHg4ghNbqPk1HJlZwuePv403X3sDr5x6BWfcU3BMB05GZUGhUCOXTHgH7JIdIjFi1ZIm85GlTuESsKeOVgC6jsfUHSX5SI3nggDJcgT3R/B81JeYaRywXYxS3xBApyPQHii/v8CmgVopnFrWrhvQo2Lv8jhT+1R9Nvmjx9Oj1h2tbJ983g56LvV7T/psHjT+J0GR/edUED0KAF0dv1KgC0hQAtCfdw90HheBDKqRWDDmPFpe/x/3bD/qPn3a3i8D6Ix7CaBz/kMSC9gaBgF2trYPAfS/pBunAXRxXNBtVwpHCh6S6rOt1mS6ANWmF1TrHRJjR0OZd8JghCRUJGhacmcZHTYY23EtUGBOmqre5wKuep6AibV6HY7LdkEKQJd14zkg6Mw+IhZuSUTKtCuaspi3hTlb6IQLlwO2vEkNZdXtmLQSZekXMHpbGG2tC/lreP8eBtvbGA0HmK0mmGpW0JqeRXPpBJx6A/CqLMfK2hXlFgK7qWJNmKI8lzmUsWFBirIZbxU50qjbRmd7U/qun7rwEhpT03JvePyKaGcjjFMBRQmS8sXchu2zij5dKjfZJbXtKcOFoFLUAfykCiflOkSqq1JN8zukFRM7jBEg4QVjfE27e1ORG4UYzWskBMIYuREVzhl7qvepxEaDiBcJ8sMdDDpb6Gxvi+qcbb3YO96fP46F46cxf/w0/IXzYtkOx8fIrKne8lkCW0i3NkySGoKejLco5Pd+VNX1qPlSv38QGH3QezrGE+Ju4Z7E+Zk/PGd9DzTJRK+lmlDJ/5d7XYx3vs/1vlKroTkz/VyedL1e6hoJj4HAi36fsSjJFrpOIoB+paKsghsNiW90bUXvgweq54Ryfem5nMDhTifCFEXCVy9NLCrqEsWMpT+g35X7BwNRop4Zsi5Dzj90FfR81BtNcQHUADrdX0KSUiPVusKmO88nDKBLblM4tGmCB9+jIw/XEx4XgUV5Jn+FAXRasHsTADrnjCgn6VbVlzSAfuToinRc73SfM4AuVTvVzoO1FS9XADrXD65XXGMiw0PfUe3q3LWfwL/6/wnRPvam0TrxkuS+TmMauVtVYga6rMBVRLrnqEAnkUuvf2bKhk0FA1lGuKJphoxjWGsggO4pIJ2yjzBPZMxxPa1VfFSbTekDL30wZZ2kk2ZVCGcDP0NoF3V1xPKdhHyrQQwMhog6HQRbOwiYn41HGNIZjHVdduAaqDwwaw+R3N2SazU8toS15TmZt5umgYYBWePX1u5gMOzI9hcaDcyQCMP6ej9C1B9ho9/F9zsP4M22sHDyOIzzJ6QV5mxlGsvWgmrxZceIqylcx5XzZw2e3xPQnYe1mRyopz7shOTzGGMnEu0Lz30qtmBHKdLuEPaPH6D74T2srd/FZrYhFDuLvc1bVSwsL2PmxEk0T58G6JhD0ZrjSh2O9VFNqEx2NhG0d6Tea3TaMKKwyFUVyY9kx6hoMcMqnMXr9RzWCN3ljvOlb8SoBeswbRPtzg6uv3tF6ji1pWM4+86vy5ioHjkG78gJufep6SMzVY6/eXcdw45y0mokITxpU1sQUJ4DuWXfpThUoD+HkXG4y6e5AocA+tNcrV+xbT9NADr7wpRfewmeLlMXlClVjy2AKfW33aJ/AaDrxFH9u2eAslek2FOv79+WsuYfIXz3X+PK1SuwuwYW3TmcOHEC8cVzAqALQO21hLnGIlgzcQVApwK15+dINIBOhbww/yXvloPmUsqghQkcgyqd6DE5lj4w7bYUdJncEUAX0KxIZHmeumirf+f/axvdcRBip6esnwiSuEWP7TrVL+4egK7lwSxh7KoRnwJAZ6AkfeAKBfo4J1iXIA8ZmZHhmyIb00bdUv1zTiyjfmxZVEYEHeTGBRHw3Su4+e3v4/3vfgcvX/kxGsOBWP30SSB2XSQVB+2pogdPGMPp9OV61cMccxFtrzO83/SwcXwBb7zxJtKv/XWkX3wbc3PzGLJXD1wJ6mpjSNAmgLY9guMYMK0cYbKBtbX7eLj2QFiOtBSigs8SfmgOz6qi5ior4UalgapfE6WQRXtDKi4YhGZVlpoKlSKL6kr5G2akFlDhYsBxldKffarz8UDsn4wwgD0cYmNjE4OHDzEg4LS6KiD5lFfBa6+9hvqFV2GvHKdUCyktwknEGAfIr91D8MEthDfeR+UHv0B4bxVBrwuesREFQtIIOMa8KsLFebRPn8DKygqsz1xEePlVNI6uwGoysK+oFLXUM0kD6MJMJODPQDNJkbR3BDwPRiMgGApmpwF0UaByO1q4EwiT8HYPtCgDcpPPWhk0Km9XLu6Ut5mcfg8qAj1um3KhabLoJAB6qnr7WUZbAHTaGo/evYH83Q8kAA5e+izcz30Jp8+cgesch2GqBEoAdJ3ym0zxCqUNo3CxyM1gSOYgs1Uha1EAugLk9nSs3CLNqVgt3hebd6XQpAKdah/OC45La2teb6lE7vbcFHCJ94xWSrt9hhWgJMUgmZMU2eFpAHSlplLqTwGGaFle9KJk0E+yjwbQ5SxLIK++Tx+9/0Ve9oi+jX+Re29jBxaGUhwNCgBdFawJoLOXKftzDiVBzowEqTMqSC8sfhc9QeMR/P4WhttbiG++i/G1HwrLnKxneI4Ub1vLp9E6cgzN+Xlk9SPI7KqohXfyCoKM6i8gd2tKgc65UxJxKtATeMlYLgB7abpMzJnImjYyDaDvgtt6DSv63uuFTAq8e4py6buqi+K7D4L6jJhpFoXr8vpxUEiji4aa6KKGmFIDTBZl1XhLEKXsE2tiZ2db+qBv7+xgfm5ekvMoSdRaIEUsSwqyhknlFid73iIWhRWwPx4pBUYYkvpNlwsLvucKgK7XK00cKa/taqlX14nr0R6ArgHZQnVeKKM0+Mn+8GSkO54njPuFpRUhzC0cWUZ9WiljuVfWENQ4Vgw8Kq10ZKLaNUSqt92u64J2aM/Qa7exRWX+vTuiuh0O+uLsoUBc5Uygz0WdAlkxBGIg7i69/hDD8Viuc73Rkl5uTRK58h4ccVHguKbqTx1fFNP6kD3HDTj1Ombn5lCZbiBpOuI80zfGWA038bOf/hQ/+vCnuLHxgQKlvRSZq1SUraVZTM1PS/LMdXJjcx3dnQ6qpg+GCxXDx4XmWbxz+R2889rn8ebcG/AdX0hIlcBT5AfeXvZ8EQA9QmppAL0ix8vrVgRw+8em2N0rcEdiHmkXwjmQ10r1rBsO++i2twRYoPo8Yx9fy5I+dgTRywB6eW1R6joFxvCHa7qoFEpORsrCf39sqf6uSRT7AfTJeU1/nwbQ9TM2ueY8CvD+uHlPE1oet9Z9dA0tLHPLFu5i+V/M51SYFAr0TwJA5/GxiMQ1hAC6vv4HzUcv4ntlAJ0gTZUAeq0mADqtmcNxgO2trQJAp/W3JjgcWrh/Evf7IAU6nzvOCTqv0kCGW6mjNrMkwExGV6nhAP3+AFE4RhaHBTgXyX3lM0+CBPfB+UrUOIUilzaoBNAZK9mO6m0pscABpO5ncQ00gM41mPatXlK0FcuMXQBdZtkSgJ4Uc7SVh8jSADGJW/EQdqxcssarq+g8fIj1hw+wdvsXolRfXFrG8umLqM4vwG1Ow3IaKr9NDQxy1b+cDi6G5QkBVObXYh32TKrdVdxCAL3faQtAvnD0mPSJlzWgAGbFGSWM0Ol0pbjOa828slarijOAinL2A+hKK128X5ynnVZh5W7RHUERoXhuofLSElJiZpEgTKvbDFEWinMabW1NW8VBSRoiTgnUamcU1TppOrdQZ8uwKMTOxirW11YlZmQMxLZjs3PzmD/9MmZOnEZldhGp2YJpu8gtB2OjgiiOwZZz5JkLGJhGSMaKKMZ2Yco/eq/m8bjfy/Hbk4wnPe41gM7ry/lZA+jaJUgDzgcB6NIrt7ieIjagM1WthsZzBtA1CKmfXx43xxFbCvFfApO8x3yx/sL6Cn/o0sfnUccLmhygnZV+1dalJxkHf6nb/BIK9F9FAJ3jkLUnicuN/FfGwn1Sgf5xADrPfxiHqBUKdKp+290O2lvbz0+BzppOCUD3CaAX7lfWLoDuo+coUlB1+wqaH3wd1957DyNUUD1yTmpuBNAzh3W2HCF8RKAdN90dlZr9ebzYUmYXQCdhrRCzKG8FFWUSQBcFugkEFZLbVFsCOq2IaylrntUK+2SqxHccsiG5Up8TQIeBfi1H7JN8wlook2NFMHBpQR5GMIMQBnuUr61jZ30dgyRUADrFZiGd1QZwgwzzuSc5Znd2Cg+nleNCyzJRR47BYIjVtduiQKdo5EKjiVk6MTIeeNhGZ3UddzfXcNUO0FhewMq5M6h/9pLY/becJhYJoJOQkgcI7BAVOj2J06YhbStHtouR5QhoXY0r0jedKfTICpGI00CO6diGazqqRdpqBHRHyMMeYHVVns7Ukak33aXoSkrXCO6EDnai3medQAEWXA/Ha6sYbm1gMBzCHvRFSMHcljwF7o9ky1BJw0WI50jZ8NlD6IUpEWyLAHqERrQubWi2drZw9d2rEm80j57CmS/8NTTqDfiLy3AWj6kY2PQg7W7yHNv3NxWAbtlopiFcicMMJLutcZ7HKC/2eQigP8eLe7jrJ7kChwD6k1ylX9FtPk0AOtWzB792dV5lKHy3B/r+IuSe4fBesXISQC8S6jLwUFbhPfwpwmt/iJ//4uewdhIs2lM4efIkspfOITgyr1QJDhdJT5RyjawChxpCE2h7BNOw2yec5yR904qe4bSLywrVExdTJqYamFBsuzVJmhlQsDCg+3Pqc9RF/3LBVjOrWWgfjENhvPGKMeFnAF71K/DZa5vnKN7QyqJNKjt6Hfo4AJ0gCK3ZBIBR9sOirIOyuhN2emzCCRX73Igd2JkvNmnG8SXYKwto1Bowkwh5HCEdjmB942f44BvfxfXvfQdvbt5CIxwhcixszzUwdfKkWL+3jzVg0/J9vY3oygd48GAVM2t9nN2JxRr/bsXG9mwL5y+cR/wf/S1kX/k1zC4uYOQ2EVns65fDDVNYcq4sjIxJoBNbpjTtYmdnE1ubm/KvAggNschjUb1an0KzOScBJYteVAFLP2EBnJVKPhvYMFIbFq3bCWjSstbMERXWwKIwFjECe7qmws4TBmoSwwsDsdAdPnyI7t07wl4d7Wyjapq4cOECli68hsbySWH8dWZ9xL4D9jEKgjH6/Q4Gm6twf/YzdO7eQef+fZgfXJO+zTxGw/WxMD+P2onzcM69jqNHV1A5cRY4dgo2+6Q77Nld2DKL/fpekUnDuXYSiYo9o93o1ibC4RBxGMKKA1gEiVj0MpT7AQF09lIXBr/0EHtyAL38zJeBDhmvhdLvoG303w+aMx4HTOyO+Yn5htfWTezCmaENpLdEoTl87waM67eEDBG9+gacz/87OHXqFBz7uFi48xj5zO+anRss0jCZMGDlDLz53ORSkFMvZfWsgbJSi9NdEJ6FQgJoDKapRNe2joblwHbcQslUETCdY092VoDlYhlKUgM/WxQVBczS/YBlTlJ9154UQCcoqItmcgqi2GFORWtHRvjKSlN6e1JlV2yj434BIYvrvR9E2ksMnvW9d/MObIylSNq1lhEabLfAy++D/RaoeqplHZjCvU4RZWNY0sveQUhWMgA/C1FPBkiCEPmDawiufx937tzBcPMW8tG2qBr8+aNoLR7F4tIS8rmzMGrTIrttm02EoCWohcRhOqjIQ3ym+LLyBF4ayLUjgO6wb6gUmmkXzmxKW7jv/qawW44e1S69YJSrcVUGzvfgdnWv5L8CRNfDfhLM089FWXFTVthq8Jyf02QMfobvS5+6KMYwTNDr9kSlTxCcBUoZJ7T/tEwZuxzb7BUnPccL1TnBdFF5ZxkGvZGAE7QaJ7hHCzmy4afr/i6Avh8cVGev5wpVBOY8q65z+X0BuovCvRS+MwK7GUaI5VmxLAe11jSOHz+Oo8dPYunoKbhV2rmz8EGQurgnhT24fp4V5Zo2J0V/brpzFPa8ca+H9dVV3LtLJ4M7YsXK73YdukjQIpB6G4LW6p7zGOUecI3mOGABaTRCrzcQ5QX7tVMdT9b+tBfCtxTTJstssT5P0hxxqohMlufBmVKAuz9dRzqj1sT7o3VcWb+G7//Zn+HKw/fwIFiH53uI7BCRQSYcsLx0GgvzK0Lme7BzB5s7SkHn2SaSIEA2SjFvzOKzr3wWX37jy/japa+h4TZQRQWtiC1qChtjJTUUZWNmJbBdFzkV6AQweMa6Zaq2wCnIBJoPIfFRoqzfxWo4j6WtChV9m2sP0OuxxywJGQpw8HIDbq5Ia5wb6bSjlWUswrDfNMlHVCMQzKEdreopX3LCkHVMPWTl4oXqyV64h5Rdi8rxY/EgHUTuehyAXl7HnuTZ/Li1cf8zomI0uQ4E0Iui2v/P3ps9SXbdZ2Lf3fNmZmXWvnU3urHvC0GAAEmRoERREj1jhSyNrJkJa8IzDMdoYvQwD3aEw/+J5Qc/aeQYW5Y9Y8WIFDkkAQEkARDoBtBA71t17UtW7nl3x/c751TdLlRjkbooUOhEdFShKuvmXc76+zaqz8sA+l4GumMjNc4WHED1eOOQlBErC3I3YaiP+gV70Set8ZT7I8cJnhcdl9SUcecLReX7+ov8PrEcJLlSMhNApwKdSkwDoMdRJAp05YJAI9K7APov8vl8HIBuYkDYZ3wSaCfm1JosYVwV56eBgOkqW1u5+hRagR5Fo73+Zto7P497CO6JRPVKcFRER8pl5SiaPgH0ocdYISrOgTBR4xzXukGiSENKYa3aXmSnGLqpEDQJIaQpiWwjjBcZqtz/MS91q4VofQPdtVVsrV9Ct7Mt83lUAJVqDc3JKcwsHJc+HVRrSG1f1okxXZVy5mETUCDRWtmVcn53HU8iTrrtDga9vhxveqqJMNQOMJrExjml1x+KhS/nRNvxJBeX++U9ct2ezk7PqzryQ0gKuoHtZrY4lAkRVSYhPT6SAMF7RQc3RurowjdBE1k88vcJYXbJF5EivGwo+f/MEk0SYHcZ8fZNUXAt7SbYjTkvOfAXHkFz7h5Mz84hnFpE2JyU9SPXAkKwpjVqnir3HR7RUdFtTCvrRZmQjehgFnCdUZpjbrfXMWufj+pTh80zHI+NO4sB0Pn8DBhurNLL68CyAt04OhgFN+8xAfT6hCIbH8VLOT0ocqchxnFuoatfed3K3wt507IU+bXZ3APPjWrenJ9Z+5bXw0dx7nePeeAOfE4AdLPeYfsqK9CNW8LnGUBnH2ZtMdFOl4M0QnVMWbjz59wHHTWAPrIqEqfG+kA9a8t+nbVch05xKDC0q9jx5qTx1rsXMLn8fXzw9tvoDFIEE/PKpbA+jsxltJYj7iIjAtCcf0n2vW29++82IiigX83nZQt3A6ATKB94jIkjyJmjYyViF16p+KjVKxgba6DKugatwyjMiFOyuFW9eH0IbMRAWEE2U0MxUYNVq2M4CYy8DEkay3zIqJgg81Dt5cjXtzDa2EB30Jfa9FbUx9nehuzhxioh7ls8LvN3UGFETkPG5nHXR4OxL0mKld1V7A4IVgPHvQA1nncUo336fQw3tjEoUtycteFNNTB7fBEPvPQ8vMCHO7JR2SyAThd5t4eiO4Td7wGM0gwcFFNTyE8cRz43q2okKS3JfVgeV3SMOk1kPqeLJOPcHNcDRmIji7yIkXl9FQPIPZXHojJr+x5S21OCMtaYbArgGOWSCZlAIlvXVxG3duR7JxmA9AXuSzNJNs3FSn8oJp42vAKoxWp9eKdfEhFXELh3EWKE8fiGrC82NrZw+vwFme+b9z2O41/9Nqp0sZ2aRmV6Vp4vewH3jhTq7KzuYtAZSX2nmUQIcl47kNCp7a6F+10L9zvdcD9jx7sLoH/GHsgv8nQ+SwC6MSY7uKnbK/iXlHWiBDoEpFOJpvuZleZYe4K9ktLr4H0277XX30V0/vs4c+YMsDXCrN0QAN16/CHEx+dkAwZm31gB8jTHGGpwCy5IgJ2KAtDtvECFWWLEbLmpY2a0qH1tZFxgEIzNlcWUUXXye7KlywB6GagoF2LMuQs7VVu4k7k+SpR1M++B57oCaIVBBQHZcBo446JIwDCRRmrw5ZMA6LSZ1cUG5nkLUEErIw370do1iFVRyMkCeEUoxaLs2AwwP4lKUIEdjVDEEbLBCP4PTuPCX7+Cs6++jKe2r2I8jYBqBZ2T85h66gmMPf0Yhk/fI4WR4vISopffxIXz59G8uomH1kewbRcrgYvtZk0Aj/wP/wmsf/TrmJieRq/SxMgiwQEImYsqluMEJZg3owx5i7yLNi0DW/y3LefNW5eklrJ3a05hrDmtil0E8VkskWIx4TaVH+hGFQFJ5X4SyBQrMbJNNb9D298T1JbMYy5uaQlJW6g0QTIaId7ewmD5Jq5fvYrB9ja8LBX26tTJh1En48/zsDMTIq4SfLIwQo5RmogqYWz5MqLNdQy3t4DVG8gEnAEc10edoMn0PfDmH0ajXofbmENRZxGQktcMlkvlhCYEiIUkQTZt7cA2S5Ut7UbjGMONDcnxywlkZLEwQIlMGgA9pdWWrdSiCq77sG1uuc1+1Bh3O7DVgMBG1VcGEMpjxkEg9qM+q/x3UlRkDpJWoBfZVVy5cgXDc5fgXr4h/TJ5+ovwv/x1aW+ucwJAUw6fsAhpxh1RhNJ6zoZLAJ2lcWZMiQ0FX9qZQv/fnlmdybwm+VRAHVUUIoBOS3cpSFHF7LhKtRZWBUg3IJCYO2gRriHlEBQsg6D8SGWQp57VxwPoysLTqDPk7DVwJH2f0Q0k7Gi7ORlvpEBqxLAldXQJZNofl5Wi07w+7tkbdcjHPXser4IOPIxkjGs5ixhpAL1g/jLz7kHyUwuOlQsBJMroTuGJlebIVrZrfjZCI6PNewHsXEN64zR219bQvf4OButXVL5VdRLhxIzYZDuLj8Efn4cfVtH1ppA4gYDpkVODxDrzXrHQyi6IDJVCWcU7tOzMIkUy4AZFR2uY+y1f9W06CDJxbNmnZuy7tMgjOERFe8Do5ZbuUS4WmsJOed7ZmyNN9AddSLRCqT8cod0bijJMXFocR+4J1cyJLvoSoOZmVRUxlYW7zH/i862+77R7aAsI34cFVwqcY7UQjYpWrpWAznJ7lLFsj0SixrbD/plCqXkvN6wDK0FC1TrBDK8iiti5hWNYPHGfsnNvjsMNQmkHMm3qPqH03qqYLlEAKq9BwHRmv0XDIbaXb2J9dRUb62tobW8K2CLRJr7KiRU7f1r7s+1ppb/M+5opr4rYCbq9nij7aWHrBfoc60A9oJMMe7WHlCBFkiGm7Zzno8Lc5ckJsQx2G6EA6GyzF7ev4fXrb+P111/Hpd1r2IRyvomcIfIgl7mj5kwi9JTF6dZgHd1BGyM6p9iZgEh2YmEGkzh1/BReeOwF/PPn/zkm6hNo2GOYSpvquRozTgHQoz0APc0CZBkBAi6WNCFHTz37Y4caK02eKudvqgzjUVcsftfXVrG+siTtjfea4LrYxVpk1Ct79rLlrMk+lSiBSkVFtlB9ruNxTH852AcOdJA9pOt2IHe5330kDhmRAAAgAElEQVR4LXsrSfRgX/64Y94Kiu+vc8ufecv5mhlHSCVKHcu2YmsbYJVDrOOBuH6hypLFnF8AgG7GDV4z11vm2vbnhqMoGx12d47mZ4nlIiFBJ01lHUwFOkF0kETKtX8UY2drS54Jya46hloIXxrPVMBciWFn7oi0ol/u23M0N/1THLUMoBuwT+ZlraA1ClQZN8IxVJqzcnRatUd9RRBjMVYt+8mgpM2VIqnE3ONowoqZl+TzOCaRwMOx3hBx9Dh5FOQRrjgHdConzpuzGKtW505moUKrNNmT7gPoQzvFwFVzNySGimroHM0sRci2SNC/N0TeGyAZ9DEYrmPY2pRoreX1dQyZ3es4QkLjHDo+OYVqc0LuKed4ZqITNCZ4PhzFMhcFQShqfIkh43F1LnE9JMCtyE0ShqXd1nq9EdrMQB8OYXu+EM1JFN9z+5A9rbaWJWFRf899pOYEYZvW8o6KJyHFkesyxqyQ2Ew7Z5+AAtfOWSrEZ18yUxUJmu/Rfqza+SVHPBig3+1g0O0iaV1F0l4RxXMvmIHdnJNzLOYehdecFzDZqk2Brgbs98i4l+W5kQWn1tNy1p6yFh9lwO6oEADdi/qoEszXr49rMx83v3wcgM6PkciXRDkqsN1K2yh9vjgulPLDDZht+pSQh2gJ3FR7paN48TrL+xx+zzXCtWvXcPz4cSHBcww2NReeA/cqxr69XIvh70zd5ePu71Fcy+f+mJ9jAJ3t0DgllAF01hYTmtkVBYLERi1R69u4UkUchPJ95I8QOyq6oB7V4KaujJkJU2OsDJ1ujh/+xMW7Z1cQjzbwe/94Fg/fP4eZiQY8LfRBq4340hX89E/+BNtXLqM+N40vfec7qD/0EPJaXT5n4ASIHCXIcQsCgMpxL5cIQwmWhpPWOMvI+sXWSl7+ysshTpvlDPTDFOj8HALlPDJftHAPx+oKQC8yUaDvbu8cqQJ9ZIfICKAXGcZSkvFV9jmhfS69BnYV2/6CnN/Y4DImt17BhTfewNZOB3Y4jkcffRTB2AQyV+01+nZdHEb4csTd8VbH1TvV73m+By3cFbme9UvllNgngE7CFl0VqRWwLQHQx5s1Gacl9zzJkWxvo720jK3rS7L39JcHqG2lcMIQxfFJVE8uYPHUKQyfmEM6RReYAiMuXmnLn7sY3wXc7ghZr4eovYtet4sruxt4deeazCWz09O47557hGxX9ycQWk1Z8oa2I7b+XCd34zZGyUDm6HqSwY1iJN0eWm+eQfvmKvp5jOFjM6gvTGP62DzmnnlA7c+3hwgv7GL14kX0b64BW13EnY7MsX7oonn8OLxnnoL79FOoTU4Cdh15oYh8kgJBV82EFAOuXRypuyHh3p73LUFU6cnanMS3wiVhmwtBD5k+Bgs21JBzunRGKXLWRkgY3lxD1t5VNZIskvoTid7kM/LTWLMbMnZHA+j1iKuBO/8SAF1fWwVDTCbXkLVbWF1bxzuXrkkdb/KhpzH34rfl+5CEyMlpVZ+iQ2amyGjtzT5GPVXHmkhGCBj7yXWDQyfFozjz0r24q0C/8w3j7hE/1R24C6B/qtv1D+vNnxkAnSACb22JlWc2d7cD0MX+Vb/2N4JKB3rw58qRU9Bf/e/2z9HeeA/JxR/i9OnTyNZ7mMqrYuHuPvUIshMLYqla2HUUtK4pLNQLBaCnGkCPJSotR0jWmQbQPQHQCVYSQHf3csIM+M0FI7+nupELC274uOlWt0Sr2TRAYAB38ztzDGYRi+KFm1ltH0jwIaTlswbQBTwXMJkAulLgyXE+AYCeEkCXNzM4U+U8c6pMBVe24GcuwkQBJFSfe6jKtUSLE0hnxkX55UQjYfUVwwj+D87gwvdewbuv/AiPb1zCJIHZehWd+46h+fSTaH7pC3B+43khIBTnriD6q1dw5sxpjF1YwcOrAzhOgLXAxU4jxMLCAuz//g9g//ZvSNZa35/AMA8QxzmqdioFEYfqcGuk1cFU4vfR63XQabfR3m3J/cglDNyT4s/Y+BSCWlPak2hUbdaXeX0F0jxFnMeoWjX4YuHOMo0lIBmzgNkGeB+kMCILV4XOW1RuuS485ttRrchn1e8h3dnCxuoahrs7QBRhbKyO2tQiKhNzcCoV9KZqSEJaS0LbDCoQfnK0BXfUB+IRrIQB9Il6ply4sDjjNYFghmHWyFFFZjVUw/czWJ5qJ4UseE3RQFuBcxEp9pSxqG8HGxuiOiRI5FNlo9sMtzhSaKRhPQF0ZvYJy+DTVXcPAgOmbZd7qekHpoBjCpOHvfdvoxqwM6pydCaz1UKeXsGFCxcQXbiC8MaqqBbzL7wgAPri4iIc5xiK4iCAzlbAApvKg6JNpBh32wBTn2VAkNttsqNKdfASEMoFu1E60kEroVonU/1btStHMjRdUVKqQiDvvSjXdZCwRAmQAKHzPXmf5L4If1Tlc34aAF3sJDXAx405LeIFQNaAIEEQqtBZqJJnUiI8HXxGZSBWzvnAOH4Y8MRzN/aMH/fsebjAGsCVXIkCbWtGsb+FM8Q+zKCGFPW8KxsYjmUx7adY2HYDxHZFrDS9dIhaNhQSjzXaBHavAZ0Oupd+jt1r76LV2kWbat+ghqmpSVSOP476zDHUGw1E1VkgqMFyfAytioCzzKYXb35eC3IpzAqAXmTCSpciIOcqAosHXrdCbwpAkftgiAllCdvefHerqlMZFWil4wHJ2+FguwKizXMvPzd+L20sikSN1+n2sNXqiHqMql4WtQmg0/aUBAVRJAtooJwLpBdImkAG21HKdL5nd7eD3ZayaCWDWyI0WID1dASBuTZtR78HULD/GABdf2/aXZkEIC4iMvepaxPGt5VIe+YzoksqrXbHGuOYnj+BEydOYHp+AfXJaQFAzD1U4LnOaJR4hH0aQzZkXngP7VYLNy5dREsyY/tIY8XUJrmNqjRpDwKgWwgCRZASNxfP0z4VHMrVPRuNImxubaLd7cs8wwLwsUkfjZoHz/XhOhUB0OM4xSii+54qWtdmZsQ61qp5iJq0z4/xwfpFvHrpDbz11s9xfbCMXbcrn534MSqTIU5RPTGoAkPlKLM5WkNnQBvUAbJiKHZ9FSvArD2Nifo4nrz3Sfyrr/8rzE7MYsIfx2w6pZxQuP5RjUcy0HMnEWA/SZg7rIrxlszLvA0sgu+NBNoKX0YtPX2mGA37aLc2sXxzGaury6JAj3ixLHOIw4GLquMhtD01z1Jhrr+yiCVAprZQNiC6nINx59BfzVh5WB/kdZnXQfLPwb/7KED8Q8cuua0cLNwf1jc/3bEVAYvH4brZNRERVKBzpuID8FwhAR41gM7r5rlwzDBqR/Zx8zLr21928OIggE7wnOCZOFWwsB0nYuEublHilKA9Re4C6B+a+47iB2Y9aQBA05/KALpR3frVMfhjM/q5RXsAOsd/n8VTjiEkUHGfJ2CeIhgb1x6Vga7cSTiec/3GB28cUWR9cQQSdA6nIwrJLOWKFiZqLLWFLKrWGPwdQXS+IofF21STugn4K/V0mMRw6RxGcDvNZQyxPAI0fRTdNuKtTVxbuob19Q3s7raEQEDXruZ4U+JD6IBSq9URhDVRoDMfvT+IxNacQLLrBgJgDwcEgCwZo303hytGTAoC59zMve1gGAu5jvOY5akYnVq1psndak2kHKCU0xPdlvgyNvm8/pbjIRInEl/WXbRbZxybnybwGRnjuajkKTLuVekgwQgmjp3sq4ZASlJrlCDp99HdZSbvpijji2QLnj2Ua6gce1QifugW0wkXETsqygdhA15QVY4q2Ujh8SzGF7Ei/bFO4Cr1/TAp0BoqBbqfjlAXfbp6HSQdHewnB/dBZh20N8seooKU9ZgABqp9cJxKNWlAAHS9HjE1FVmz6IlbSApUg5PUL2sboMIsXRJrG/tj/J3sz2XClVmTEoQk+fncuXP40pe+JCA69yZlwQKvxQDvZZKAIQv/bfaQd/K6PrfH+pwB6GxvJlqA7fcggM52QAt3AmyfRwCd/dAA6HR5i5FhlzW7nRaahQt699zpF2eQYQlAbxBA19btRoFORfmmvygf3YiuYWr3J7jyxhtYW9lAbPl4/IknUG1OSwY6nVR6Vh19K1QENro7HiGAfpgCXYGZKu+879oCoFMUlNcVmY8A+sQ4iYINcavJdzrYvngBK6ffxbW3zuDG9etotDLMjegcZiGdHcfk/ffgqSefwuBbT8F+6B6EtSZ2rVgEJW5mYWbbgp/bAn6n25tYX13DB5tLeHX3Ok6dOomTi8dwYnpWAPRaMIFKMUYFk+a/qVyb3IlFqCNrq94QRX+AtN1B/8w5bF25hs3eLpxnT2DmvhOYPbYAd7GJAZXml9cw9jeX8P7bb2Pn+k3Yu0OpVdh0M3ByzM7PwPnSC/BfegkLjz0GZ2IOmRsiHhJgZ31M1xPEn11FzCGy2RmRWDF6YUccC9k+WT/3XUaB0alOkUv29r5sTIMIaaeHbqeLYnsDRa+jnEiLGK527owc1iJU7OKIbj+sE3CfH+kawx1u5DwtxpxyfVUp+piMr2CwsYbVlTW8v7SK6alpTD7yLMa/+C0B0CskVoxPaACd64JUajSD3RjxUM314+kIFc77dB0UwuSd75u33Ia7APodbhV3D/dp78BdAP3T3rF/QO//hwagGwV6eYO4rz7/ZAC6s/UB0iuv4O3Tp5HcbGE8dmUDVnnmMVinFgU0yp06YNNS1kElq8EpXAHQtys2YlGg5whpcckiClmjuWKNcxGT2oo9KsV7gt60fWPxIopEgS7Mr8lJxVrXxX7+3mx+TeFHJu7SMRIBMhUb3NjCidqKADrZYFQ6CCNfgWefBkBXm3WtWKANObmhBFAIJsuPLVQyD2GqFle2xXsTSi5K91gTw9kxBK6PICPrLkMRxah89zQuffdlnHvlx/jy7jKa8RA918b7kzXUFhcw+8UnMfk//K6wN9OLS9j965/grbfewvT5FTy7MoRjB9jybXTHAgE08S9/H8VvfxPh+DhSZxpJ5iNOMliVHI5PlY8jCxbmlNNq0UpHksPDRU1nVy9o/ACVRkMshZxaiCLwkBYpIitFbFGJ4CPl90WMCBFIjCBE6tuE0QkcirYdoPKYudVw5W8EHEpzpKNEq95YtdJ5wnmCLI0EYBkOaF84ULafVJFX6xhrNODWGgCtb7nBEuKCKriIglUX7mzm8VE1Ic9FrfeswgdyWlaT/VuBX9RlLZjaGRKxGlcZtZZjKctbEilY7KPyot9DFo0QM0Noexs5Qa8ih0crK9HhKyW+KDppUe4yF5iWV1p2rzvhwUL/7cCBcp89DBwwBcmyAp2fbfpGeVj+2xQ/GONUiY0iegdpegUffPAB4kvX0FjbUsrqL35ZAHRmO8MmgM4oBzGwVc9d4Ahl68l+oLZ3tthlRbSrliFIOSCoXsP3G7XMvlWTXD/fJxmMzNEk2Eh2qiokyu+1nbBkGFXCPTU6VTl8kUkbJSx+qb7KlygrOCZ9CgW6/J1kNev+ry2wDYDO9sais2yCarU9JW0ZQD/4PPfPR4FX5Wd/2PM0z76sQP+oZ89juNL+1XUPLcLlQvtQWV/cO5JHQra2vM+ClRklL+81x1EWYRM48jxZPB3BzvuyGcwuvY7epTexurKKjd02ojRDrVrF+MI9mJiew/jEBJzGFLxqHa6vss94OALGCfPXqb7WjGU1jiu3NF4TGf3SDw+8bgugG+KFUZurwXqPmXHw/hqQ8jDwT/3p/vM46F5gTknFXajcUAJh/Lfb7mB9c1vmsbCiIiRor0qrciEhkQnC2AeCR0K80G05J9Cwr0Bv7fYk45QW7r5XQbPRxFi9Cs/RGc4CNqjeozu/FHCNJbso8rX1n2pLZu5U8Rkmj3ZPrY4cEecFtg0SlBiZkOVi2x7UJmRuWTh+AnMnTiGk0o0kKn4G5zFxEyjkZwpAV/+6m+vY3ljD5vo61q9fRxyNhIQhIC/HSLqhkH6mi/yupXK51b2n0ssHs9k5p/PleL7Ei3S7HWxvt9DrD2Q8mJqrodGsSv+vBU3htkWjBINBjmpYQ2NiAuOz8zI2pL6FbkDHmwLnNi/h1Yuv480338SN4U20fQWgO5Mu5u6bx5e/8hU823gBc5hHvz/AG9dew/uXz+Lq9SvYLTaRW6nkwtXSGgIvwKMnHsUffevfYGFmAdOVacyn85qsY8NhZxMAPRbmPtn2aWKJ461Y1zJLXggICkA36xwFNCkrdvbcwaCP1s4WVm5ex/LNm9hYX0e3tSXXw7nQYz46rXddT/4Z4JyFcqM2FzVcGCpwo6IiZvg7A6Ib5VlZgVZ2ASIooBx+1OuTzDOfFBgrgxufpG/+MgPoHDdo4SjPS5MazLhvlMGf9L59aKD8jPygDKAbG2Oq0KXhU1GWpAK6cSwhSEnlq7SpuwD6L+QJlvdRZi6QMZDEQj238T0cJ7zqGNz6lAzvjDEadbsCdAihVBTo3E/Rwp17OY7zPI4ursq8okhbMjdpApjM+ZpkRMvwo2jvnI24F+BXMZ4id0+3MZMotK/X1mp0iy4miZwP26UQIrlPjUYyzwcsuAYV+LU6+oMYRSaGniiGO9jd2cL2+jLaN8+Lu1c66iHEAEFQkeL8wgxts8fhBTXkTgUWSWP1aRROiKzTwXZ7iCgtZHwOXar7OeeXcuRpwZ0xxioCCeMkOyv714oQl2UMMZO+/j9Rdu+N12pptB1QhcfnZsEa9pEMBwKgN2nX63uohyFqnIwIoCeMAOOCke5aDqzERsrorZ0OWlsd2T8OBiOMRomcU+P4BCZPqnxtf+5+2LVJAeFXho5EA/Ha6PBCRVueUfXelzWoQwJyQWIh16gOMhbjGd8S52gNUnQYn5KlqJdq0mUA/bD2c9jPbgeiy+gj61A6AnEuVQ2HRFIC4sopwxNgXc25+6QPWYsLCUDNwbwP/Bv+jOQGZtIG9dqR9GshNui1gpmP6Q7BvdvPf/5zvPTSS+Loxn7Mnxuw0ljR3+4emv1Fef4/kgu4e9Bb78DnCEA3bcu0ybICnetXQyz8vAHoMoawvqSFHQKg12uYnZ9DXOTY7Rw1gG6hb9eQWq7sxyeSLakdsl5DBToHxr4zhlX/Hmm7zfg65to/xfW3T2PlxhK6oxEefeRRNKbn4VWbQhrr2A30oPLDxcXxiAB0qAAQtW/MS3FNrD/p+LehSyCdSmoqxlPUxuoYbzYxMd5UDpIr60hOv4d3T5/GzgcXUSytyxh7PGSueIj21hYG7QgVr4bjx45h9b9+Hs5Lz2Hu6aexVfOQ0LUndzDZKeDltliad7fWcPHCBZzbXcH5sQGeeeYZ3Dc1h+nUkTm8mgUI+lSaxPQy1y4vDoZjNtJQzStuQoVShmwUwbu0gt1rS1jdXEN7Gpi79xhOnLoHwXiI9SuXMfjBGwj+1+9it7Uj+/pqvYn6WB1hpwNnfRn9rIutkw8hf/EbePQb34D7/BdQHFtQkTp+H5aTSmRpapOcR/sHoCCOn1oYWil2gr7UxGn8TlmSQ1Kh1Mi1CyvNBFnj4OPo9ZC0diVX3OrswBr25HPcPJK1E1XskcMnRzfEQjLqWd9zGUcWHxWAzmsLRUxSyXYx1X8PnZvXsLq6iUs7A5y45wQaDz8P54lfR7VWRbVRR2WsqqLm6KA1itDe3UXct5FGqj45mQyFeMjWF3F9cxdAv2vh/g98fXMXQP8H/oA/6vI+MwC65niZIlr5nA9ToAsDXisXTSFRfdUVggMXvY8JaFjnAPO6vNF0WxeQXXsN75w5g+j6puS4zM/Po/rs43DvO6FAbYcKdILENoK0BjunJQ6wVbGRUHWsFegKQM8lt0xEyBpANyCgyY8lM5rFCdqOkSlNBTQBKVXwvxUkNGCSAdBZ7JAsYhb0bVd9papNbHkqCDwfnq2zyUsAOlcVe/fuYxTovJ2Eg9Uem8CpAl+5wNVOgApATzT7jssKgui2LQD6aK6Jil9ByJxZAr5RAv97Z3D1e6/g4t+8jOfWrqA27KFtA++Mh6jNzmD+uaew+O/+ED7tgq6tovdf3hDL2amzS/jCEosOLrZ9B71miMV77wX+xe8g//ZLwpTLnWnkoOozRypqa6r+HFWgIIDOImY6EqYiCyD9Tl+uh5a3Y1NTymI/cJGxOsbiPSL0CxZJRmgNW2gNWuhT+d0bSFEqYC6tX0dYqUpeTKM2hVqljoobCoAueX8EkDJL5QsK8UGpDajms2gjTRvBNMJwxLzbjhy36geyifJqDbheReR81NtxTWYW8wqspZqVQKlagHFhzJfk9xBA57Iu9eEnFc0OTBHbCgjg2tCWgh9zoZWKJuUitteVwhIB9KLTRsGiGvP6SD4oAehSkKGDpQbQ5aNNMesjcp5MnysXMEy3vR04UAYsyoWg8vvLx/048L48TJAxW4kVKaUotpGkV/Dee+8hu3oDU9sdAYft578K78WvS98ssIC8UIp+LhkPAugcG0isMQD6SDYwqgeZop4itOwD6KY2ZuxDBdihdRQV6VzM53Q50BnnJcW66xIkCkRR4zIqQaIEIHZQBkA3hSaCyp8qA11vYk1hmfeH/Yp5TWLtSFWO58k9YXHQKNUJSMpo+xFtQI2D+/noh43/5hmZ8zfP/dZxX72rPI6bMAG+L6bNpCYc0SmB/7EA6NGRQ5RFtHT3pI9KfjaxXinKcRzVQGcRCYgur7X3EC+9h9bSEm6urKLVUQSc6vgUmpPTmJyaQn1mQaxMg2odEfOpxXzAQWLRNpobJFq1a7U+LbHKALoeX29XVC+TE9geyte+9zfaBaN8/zUv49D3H9YPzdxT7lOmDxognEAC/xFA39jake9JJliYn5M2wXxfjktSJGLsg84bleFQz0EsTIulWJpip9WTXGsWyQM/VHEa9Spcm+Pkh3OSZT7WanLTNsx5m/Zkfm7yMM28Kn9L9wGCu0I+IsFB9cLCcpDbFdncT8/NY/Hk/ZhdWJBcV9rUchNJwhKfqsrQVlndaRRha2UJayvL2NxYx6jVEiKHgGQaVBHijKWiVARY123TADjsT2SiE0AXpjrtXB1X5vmdnZbca64X6pM+ao2KzDnjtWkh9FGB3u9lAqA3JycxObco40LiFWh7Kv/z3MYl/Pjca/jpT3+Km9EKeqGKL+BwNnFiEs899xy+ufibeLD+iJBL/vPp/4SfvP0q3nv/XSS1Piwf8CwPztBBo9bAk/c+he984ztYmF3ATGUGC5lSZtgFn6y6VwTQUyvW5D1HHI/F+pXji4612XMlMIo2fX94n3e2t7G2uoIb1y5jfX0N7dYO4kFfFVZsBVrtAeieAsUl41ZbJhsg3Vi4G/BcQAED1gu5QSlKTYG9XJwXIOw2CvSPmrs+Dhw7CGocnBsP65vlueuw72/t9+wjOgP979nCXebLNMX29rY8H0Nm4M/Z1o0q/ePu2cdd/9/375mFSAt3zpFsY1RhMkpBGr4GmVobKtJBEWvUuHMXQP/FPjm2s4MAull/8UzEqaLWECCUSzUCyQZAJ3mVKmlZx2hiLv9Gkim4D9TrMCFncS9n/NH0hlSW/7L3PRoF+t5SXCUuSTSAAUr3ItNKnmwE92nDawAdGVtJ7OKcnaYy/1CPJQ4qfoBBLH5mcr1B1kE8GmDQa2G0dRWdnW0MdtYR796UfROVVvWKK/OpHzbghg2JNLAJoLtVxN0u2gPGFHmy52mEQOCr+5JmXDcoAmJKSmOSSv4mV8+y5qSrid5zlMcNpezeG5n3rnQ7LNCnvIv3fjRAHo9k7h5HjprnImQUSJwgiyKkwxGyfqQU8HGGpJ9huLuLQZvXmsgz9v0QlVoTNgnrJ6dROzaFerUKpzaL1Kpg0OthuU9bU7WeaIyPy4PIkggVayTxDQTQDThDIjzHD7YZA6BT7eUlMUKzuTqw3i3vjcx68OAYenAtfsv/q8W6fKYB9swaz4zJZq408QTm+AK6a0BdwC9N3OXPWM8g+OXXCB4d3cs4rMg6pihEff6zn/0MX/va18Shzli43+4+ledY0/95nH1i49Gd+90jl+7A5wBAN1dr2uJhADrXnxwrZL30OVOglwF0sY3nOEkAfXYWUZGh3e0csQLdQt8hgO5J9vlEsgFPojP2Ldx7BNCDk/J8mtE1zLV/ho1z53Dz+nVstXbFtXRi9hiq49NC2u044+ihJmMTXRwJnB7Ni3sqLZjIWNlQtSCRTmkL9xEBdJsgeoHYyTE+OYHm+LiM1VKbvHQVvR+/hrd+/nPsXriCYH1XXFHvqTUxY/vY2tjAaGsIr/ClVn3x159A8M0X8PDXv4aN6TEknAdzDxN9C15SIE+Z/93D2ffew5X+Jnbur+HBex/EsVoTE3GOWliT+E+fZVjWCRTNT853NOYgraioL9boJAkxy+GudxAtr6OzuYrdiQzNxRlMzUzDyQd4/6230PnuT7H4p6/KPplArl9viBNMvduBs3QDg7iHm4v3oP/Uc3j4uecQ/savwXn4IeXgGPYAV9W2IquGXAPotFstcgLoCTaCvpAhq4WNWZDgThI/F1CukMwonaEoh045BM+Hm5tS161EPfi69rsHoFsWmH5a8JkAiHWMH0mO/lFloJPCb1elzhEkO5juvIXNq5ewtrGDtcTB/fffj9oDX8TogV9RBIexKvxaoAD0LFfxdBRWRT7yRMVNTqZDVDJ931zvLoD+P/8vdwH0oxnkPjNHvQugf2YexS/+RD5LADrB5sNfagdsABm1OVQZ6B8GUW4F0G/dQJbB8w9/lnmv17mM4ubreP+dd9C/vAq/FYkivP7Fx+E/eK8oonJ3TBToPA8vDjWAbikFOsHIokA1UVk0BNP9jEphICOQ4yilmSmacvHc61F1pxhqBB24KOFipgygl+9NeYNrsiQTWsZTuaYBdBbkpEhMNZbJmtUAulghf4oMdK4knEK0xVJgyS0FvpI0wMx3Xg/zoyu0cJe8OufqnzYAACAASURBVLLnA/l598Q4ovlx1IIaQpY/mCUXp/B/cBY3f/gTXHv1FTx04TTCbht9z8XFxSlUF+Yx89xTmP+3/xQ+gcvlLcSvvYM3f/YzNN66hMfObckCayt00Jtu4MTjj6P4p/8V0l97EZWxMeT2NGBXRRWY2JS6KfWfAdBV2PkI/V5X7v2oP1JFzsYYxqanpdjMBU3sWQIgtLMeNkZbWN1exfWta7i5tSzW73G3DyujfY+HMb+B8eYEZqdmcN/cg1iYWsRUfQp1py7223lWwKPhu+sL8BLFKvOYPBBFOCSUmmEUj7C1vYk8TuDbjrBXw7AO31c23XQwUJxElS8lNoUoUNH57EoZrhicNgjgalJDYsNiwYsqOqrQaT8kFaRCAHQBDviXWYo4ilB0yC7sIx4N4Q4GyoJeAHRlQcrPybVS1gDosiGkmld3r4PAgCnsHPb1MEC0vNE8bGz4KKBdxoxDxpTDCvMCXGVAGNtSKMzyLcTJZZw5cwa4sYKF7lAWke4LX4PzwtdQr9eQF/PI84YqhEm/UKPULQp0qo21An2oAXTzvPhuPvE9AF0KqerGmQKUgDiuD8dVIA9HFLFPl2z0XIBsNUao7E4qTZmPLHbuVIqU7oHZrIsqm0SWT2DhbpQlRg1qxiMBkqDAAR6XAB3HLW4U95TqAvAfPqbvA0QarNTP6ZM+r9s923K7AnN+C47AKp9N2ZSSXKJAO2Fas62KrshBhbbtUYw0TmQTRxWw6zOzlLcrR1rE8o/9KujfgLNzFfHNJVy/dg0ra6vYbe3Ccl3JuhUHkcXjmJyZRb05LgA6nQTIZM6dqgJgmZdFBjDPqbCR5ny2tPVKdCH1VrDYzBnluVD6134n2ScQ7DHGPkxikE3eAfVs+djle2sKo4bwtdeG9PzFuYbFcarOxcJ9Z1dcPWphFccWF1Cr13QBUrUVgudCwRIXA1UQV2ME+10uxyGATotW5n6HFSqsm6jX6Gai5nZTDzdKsz3Q3FhgG5Cz1Kb2AHRt3W5U6AKgkw5WxEgYd0CbfduT/kOyw5C2MgDqzQks3HMvTp06hcbEJPxqVYPmyilCrok2sMM++u021paXsLq6gt2dbQR5LupoAuhiVS7gcCHAC2MhXNqllvsSbccdd0+BzrnIcQNRofP+k1xAhX6r1YJdK+BXPVTDKqaa8zK3ENPvd1IFqk9OYWrhmLTlxM0FQOd5fLB2ET98/xW88srfYDlexWgsEqBo6EfwJ308+OCD+N0Hfh/PL7yI8XoT/+dP/w/84NXv4a0zb8KZA9wKswFt5N0cczNz+OLDz+G/+8ofYn5aK9AzxeRn8YYaDl6vAOhQgAMtxIkjUlXOsYz3WwEhyrpexplMESYkV2/Qx+rKCm7cuI4bVy/JtUfDgcQgkDzE++s5yh6ZhMEKVeXaul0AdNeV/zc56AZY5/8bEoPMf3yfBs/5uz0gXVsvyzionThuB/B+WjD8dkSgMoh+EAwv99/DxszDgBL2PblWesRokgidTTgeSP+WyJejz0DndXHNur6+Ls+cYJmQCksAulnfftz8f/h+4bPxUwJgKQk5OraH1yoAOgmkBJmyHLsbGxLjILEOdwH0v5cHx/Z4WIYz92X8ndiJV8eAcGJPgR71lAKdADrHnTKALv2Wz1hHZUnUir4ylQ6pXwI46jU4VU9HcPW3Ln9v/Yxb51H14Qpw3t+bCsDPUxYrdV3UFncXksf4F7QsVeQx5mgKH5JWt3ELUaeN/vYa2muX0drZQXd3G1G3pUhNfgWeX5V1tFdpoLB9WUfk3CGFdUxMTaLRqCKo+EJST4VoJ1Q1FE4gcwZt4LmG4JpXyGUZf6uK7vvrFEU03l/TKNCi62cYiQS/gBsPYTFWIc8xVqTwLSrBC9gkDw+GGHZ76O+0xcqcKnOC5gPayLKY79bUWm92AVPzJ+A1myhmp1A0qpKf6lgB0ljll693Y6S2K44645PjMldlWYLQzYXsLip0S7lF8SzpmMR5cBSn6I5S1d7iGA73+SWXoMO+L88d5d/fbr+kbtCHAXR+vjjukeSj51PTX8o1CNnHaiU4v5YBdI7vXBO7VUXkvtMvM9+y/fDFPQjPlfFbJAi++OKLArzx5ybShed4sLZi1rg8HscDQzy+C6Df6Sf2Mcf7nALoph0T8GPbY7szADqFKjEtpT8nGegyhsi+XdU1+lSg16qY0QA6Feid1u6RWbizvtZ36qJAd/cAdKVANxbuPaeBFQ2gj4+uY77zU/Ru3sTS1atCqqcL3cziPZicU+4XXXcKPeZs5zmCgunTt6t3/936GwMnJYteK9C5T+NLwjs5t0usi1Kg81eZB0zPTqMxPgGvQrfKAsN3P8DOf/zPEmM6vLaMZnuEmXtPYX5qAmM2sL60hOxmH/7QEmHJe1++D7VvfgXPfvu3sHF8CgnXTIWLyYELb0SxUsJMPZw7+z7W0w6sp1RtdJxkuRHnXBdeDLiRdveSKELG3NiIxjwkFfq1ZWDMouxgLBt+O4G900bR3cVgPIPdDMXtzt5axcs/+iE6f/0zfOF7F5AkGbKxKnB8FrMzs6htbMI+d0GchK5NzmLn1AM4eeoUmr//e6g8/0U4lQBxvYfcjaRAkaAK+gKyVuQmHqzcxshJsB12RDEewsFMUUOa0N1NVhRqruR5prns1/sbG+itr8s6oFFoEpxFB8RYKdC5BvUYlq4c2QRAF6Iz4DER8u/WJA79a66WMqcm7SIYbWJm52dYuvABNlpd9MNJPPzoowjufRo7C8+qmJyxKrzQU86JWYZhvy8ucHZWBXJfxiylQL8LoE+/9BK2ayH+p7sA+hG03M/WIe8C6J+t5/ELPZvPEoBu7Qdg6s28mTYMgL7v2ipTigYCbt0U7gPoZhOtbmhJbS3FjQ+/9gD0/nVg7W1cfPdd9C8swdroCphd/+JjCB+5DwGttF1u+rnYsOBEISxRoNvYqbpIBKgtUEszZeGeZwgyKp8LeU9KRakGtszGk0yura0t2bgZ9bkpKh7c9JqNqjkGN478R7WaG4S6GFSIVSwBdM9xBUAXhrbkrapF6acB0Mn6qyRcvOhFF9FGTvoE0FV9HG5qw48lqAmJWJ1TaQ207hnHcGESdSqykcLjlJ0UGPvpZbR+dgZrP3kNEz/+njAD3akpDL70BVQeeRjBU48g/9YX4DPfeaeP7PxNXDt7Fv4P3sTs98/IQnRtwkX31BQefvFFxL/zaxi++BTCIERaTMFCCNdW919UplT6CZFB2ZSDloQ92u8x6ztRhbJ6CLuuNvojJ0PXSTCMh7jWuY5zGxdw4dJFXFw/j+vb19Dr9jBoFEjdHFaawR96qHtVzIxP44W5p/HEfY/hkVMP49GxB1Bza3ALD07sC3jGJljEuSyYuIhlDrk8Z5fwa4ad1g5GcR8ZmaqOjdncQ50ZO0EFcCoo9OLScn0lsWChSzlLKZWnrnXRTUjHnSLFEAk6iBMu2hpw7YbO2+MCTuU12gVz/2IB0PPdHcl6pAJdxREwAqCAo9uy2LaLKpRsVpIptBKWBXm95PskAHq5J34UgGpAvvJ7bgdimGN+UkCWx3E1gJ4w9z3dRBxdwltvvw1neQ0nokwAYvfLX4f9pV+RfpVlc8iLMXX9Wu0rmxbQhjFTwCwttMSsmZZgBIfKtu1CAVKqf4HZ98F0Ei4IKIqKySHIw0xCLqoVb1kKWxmBdAWiU6FjwB1auLN/Mw+YgO6t4yCbh36OnxJAN4UzYdrqpkbVLn9uAHRuFEV1pcHzw7aIt57Pvvr8Tj/7OB9DJgZb3LttwbWY3cwxmJla3I65GFnjYtfuFi5qeYiU7Tweohr1YPk+rMADAuXe0SLz2gnk2uaSDUwM11Bs72Dz5iWsLl3DzZs3kXTWYOeRjCXH5yYwOzuNickpIKhy0AXcEIU/Ia4CtM8auhNyvLjwMEJFwP4gHyLQSveDxVFzj9QT2CeIyPv05lhPnnraUyQGVRtVrU+oAwcyV03fKs9L5vuDYBZ/bs6L98XEkHAcpTKa1szMfFtcXJBMeVdywgoBxFUJXGe3C/asEPE8sxBFtB4foNXqYUjVV56jEtYFYKvWQjgKY9MvXVAv2bUbq3YBs0tS+7KFu1i9l2zc5Z7Qxh+RZLAS1CKATiCXrPNBaomFqeuHaEzNipJpdn4Bk9MzCMJQiEdS2Wc2a6clqjsqpVvbm9glyDsaYMyjQlqPiNpanveA2bk++6oAZwVSHeXiaIKdQiOUza8EQlCl7XqI4kSyx0i42+GY7uQI/ApmxhcRBlUBR4fdXOI/JqamMbNwXNYCmQsMA1WYO79+AT88+zJeefllUaCP6iNxsNjNW4i9GHOzs/jXj/8b/NYD38b83Dz+4vT/hR/+7Ad488ybiGdGSJwEWZwiGWQSb/PCE1/GP/vKv8Ds+CwmvSnMZPMCclCBzrUHp6jUypBSdc/xgmuhaISdrS2MolhAcG7S6QDD8Y7PRYgsdAeIIqyvruAm3R6WlrC2tCQ/49hJtaACyB34XHexcFEJ4IWBgOZGfb4HlGtFZVlhXnZZkKgKrUYvK89Nf+E4x/XIPkDz4b5UbqXlflYGNcp99yCA/kn7plkHfhIA3UB4cmzOzrkadw8C6BYJHa6LzKECUq+7WYzTxBUnyYTYx7bqcqzUv5AQk09Y5eE5EEBfXl6WAjEdJoxriRlPjKW+uZcfN88fuqD/e/5hGUDn9Yh1M22Muf50HCR5jvbGphD22OY8MmruKtD/Xp6aUaCbPm8UqGx3dA7wqw3Aa8q5SV72sC97LgLHBkAnmM5/PIYqpirbazXlqs5BAN30VxYiZW7l6E87liN4sesGNDzgFEW7VqaPCPGZmbpapaatRvnxfmYhYJGa580xIlVRJbHvIvc9eJ6Lng0Ms1TmyxkWsmUeV/FgajjgfYiEGJInQyDqCKDa2VrD5tJFdLs9JN0dFL2WuL648UDWXPx+ulHH7MwUZo4dQ1Q/jqIyrvaqLKiLPbgDOwiVWw0V4XCUc4rlYJSUHGr03Em4gPtctQ9R8S38GuYJfBKBuSdOBkAaCWnSTvvI46GQs3qDNgbDATr9ATa6PaV+d3wMgoZydhufgT97QmJq6pNz8MdnZN0QYQ5R3pR10bibwMtpfT9Ea+USkmFH9g7z87OoN1QcTFQ4snbnfJ9ZKtqN7DKH95D71DSClXQl8mEU24iT/frB3mroNgTUT7JX2htbNYBuahLSXktAsplL+X5e22EAuhm3Ob7zmfM9ol6r1+CERwOgc86mhf9wMJCxlM+G9+38+fOiQH/hhRcEQOf4y3/G5aSsMjdzqbmm8nzzkaSDI+izn/tDfo4BdLZNk4HOcY9rI5lzQKXw5wdAl2vmXt1S7naDNEalGspYO8qVAv3oAfQxZeFepJhK1uCJhTtrNEq00nWaWA7uleczHl3Hse7ryFs7WLpyBZcvX5Kfz5+4F4snWTMO0KvMoeeOy7xYEQD9aBTojGdUYgEqtlnT0yIFCcJiXjfttTWAXmSIswgLx49hfGoKFtUCWYb+a29i83//M1y+fBlj7SEeCCcQfv3r8J4/jngqwdVX/waV715G7UpX9m6Xv/AAqr/5a3j8n/weWidnMKixvpxhrleBHynCndUMsbO+IfGX9ROTMpe7nQzuWgRrQBIbY8SUE6ioFkiqDUN0pxsY1QMRbPSltiyaHyxsR6hSJFHxUPgDDOMB0l4XY9vb+Ov/9J8w+KvX8K3XbsD1xmD/6rPAv/4t5Sr28hvI/vyvZP+8lNWwHc5iYnwCc3/8HUx++5uozoxjrbKDvjuUU6mmIdzCgZ3ZaLRrcHIHRRAjG+/IwsoqXDhJVUgCUs+wPam7kd2XDYfYWN/A7toyOpvrGA4HqCNBxVJ1swoSeHQ5dBxx9HE8krZdwQiELCiKduWleKdfPH5i15AVFoLBKubWfoSr589iqx/DWXgA9z/+OHD8SayNP4a5uXnUx0J44gjEHPgEw24XK6ur8KwGbF5JkmCKALpWoI9YQ7lr4X5XgX6nG+5n7Hh3AfTP2AP5RZ7OZwlAV2EhH1bd7VXmSoUIrgL2C+NlVj+Z0PvZlGYjpJRvRu2ms6dLN7oMSnuDG8DmO7h69ix6H1xDvtKSTS8V6LXH7hcmswHQRWUVUYFOZaGN7aqHlGozYA9Atwigc4NeAtBNwYabMy6UqcahfTsXi7SZ4cKZvzMb0jLAUT5XbgKNhS4tX/2wpi3fbwegqwz0vw2AHsaSACeAb+pp1pxWoMu5Jha8SIFnmV1BZhNkzLBzYhyDxQnUw7osHImD+JmD+nurSN+7iMHP34T/l3+BYmUZo8BH55knMfXE43AeuQ8fPDYjwOVEbKG+vIsr58+j+uMzOPbjs3LsjZkA/UcWcf83v4n0N7+K+KmHRL0XpU1CUfCpPKclnQYunVTZkMs/Auj9PkZk9ucFasylC1yxNOLzHrgpttIOri9dx9s3zuD00hncuHEDa8MV7KYt+fxuNULs54Dtojb04GYOKpaPR/1TePjEA3ji/sfwlcXncWxmEePhBIIoUECa3ERhMij7c2RKzeu7KDwbvX4PncEuhhFzdiws5h7GqEKsVsX5QCQhstAMlXydL3q7SwfSX1mHcTLknlIJ584QqdPTOctc9DRUJmOhDMjlT5nHnsSSBygAOm3cRyPJA+SiVQD0nHEEBOkZZaCUByzOERwR+z8Cx5IFtJ9ne7CQcxAkKL+3PP4dBCpM8aP884NjRvmzPg5ALxdKCKBXE1tUsGmygdHoIt566y04qxu4N4UQW7yvvATr+a9K/0mzWeS5AtBpvWSULwTjlK0+4JBhwsKbZQuAriSVKjOSLwWg6+8JLu153ys1iNyXEuhpiBP8lcpDV7ma/DRlcUl3CJVVyGIewSQzhhjFhSHRfHIFOpWdqlEZVYacGe2mtHUjVUC0+GK/MWOVAtn3x+YygGSenyps7reTj3r2AqppVdhhwJT5W/PMo7yBtAiVisxah2uxLwGZEwmAnhYuBtakqL+5Kaoy3oAcljxBLelJQZOxBJmrwKaWW8VWMCbfLwyXMTVcV0zc3XW0N5axubSEnaVz6O9uiB3o5JiP8UYNk1PTokZ3KyEsj76k07JBTJwqBs6k3EMaow4kHw0IigEqhdq8HQZe8+e0z98rxJfAcDLMyy91f5VbgCmMMqfrdv3vYJ81c83eM9UWn+U+Z/okLde7vb7YelWCAIuL89oOmwV5pcRUzUado2Jrq2uka9toyL+nE0tfbM84kFWqdSGvEUB3A4XimWs6+NWcuzr2/v0xPzftX+6Hdm5Q95C6t0TUYHGaISEbiEViwuqFslGF48EN61KAnZmbx9z8IiYI+FZJGLGQjkbYWV/B1vqaEOFGg54ADBwnq3YuFu26yyilFkFkW8dmiE35h69L1NAsJNDSjdECBbPRyQCnRapyrbne20QnGcJ1PAHQa2Edru0h7gH12pi0PQLoco+dHEMvkfXLlZ2rePXCT/DjH/8YV7vXsOu1ZZwYuH04Yw5OnTqJf3nfd/CNxV8VYPu/XP0eXjvzKt569y2sOMvopz2JO/DtCo4fO44vPf4C/uDLf4iZ+gzGnQlM5jNiJU/WvmcRKCKAowF0gkZxhGF7FyvLy+gPhvD8QMgJdGzgWMJ7Tos4zrGco69cuqjA85UVtNbX5R6GvodGWFGqcgLoOq/X5ZgXEOxR2edGdWb6kgHJzNePKpCX2xifg4ypVDweANkPA9vl/VrhfnC+Ko9V5jNMn/qkfdN85sFxr9wPPjyecg4nY0UD6OICoQAzgue/SAB9aWlJ5gyu74xriYk0Oqj6+6UE0B3GMKhxj9fHficWmZytNYDe2dxS+cIsFLtqzXTXwv2WKexI/8fMa7eQaEQZzCgXVeSkelYB6MpOVwimw8FeBjp5D9I+GW2kAXSC5ywgy8/ln7oMztsmAsIA6DIfUkp9BC+2pUqiCs6pXWDA6UTITAViVwPoOaDdzOGlmijN8UA2JryuHEPXFmI4r6fn2Yi5/chzTKUpghJArcYwxpOoud4iiSAfKpLgiFFZG4jbbaSdbRT9beRxjGhrBf2tVXEVqTo5GtUKGpOT2PIXkVYmZE3peIHYtHNuCGoNIUpRoUa7d1Ggux4KFq7NvTYqeu1kYp6n+TrWa8Prd4XIk4w6SKOBPNci6SFPma8eI85p254RwYHdGBcnMLvWQNqcQ0B79sYkiqYCZq1wDKnPvs0ImHkhcLNNjWEAjDpybf21S/CKCJNTk5hcmEPgMQM9R0SiuSZEU6Euqv88gVsoRTUdiby8L/cwSn3EqcpGN2scs5Yp/7+ZU8x63cwtB+eDW/5fl+lvB6CbuZR/cxiAXp4DZQ+lQXbWMmjhTmXfkbzoHuY4QqrjiwA6iZjvv/++ZKDTwp0RfBx/eQ1Sn9AufYfNuZ+EdHAk13H3oOoO3AXQ9xTon2cA3SjQ2WfFwr1WxfT0NEbawv0XA6DTwp3A4JqohZWOW8VxKgD9Pmmy49E1HOu/CQyHWLlyGZc+eF/cRAmen7z/YRl3BtVF9D0Vy0mV7pEC6FrMYgB0PdPL5K8swgmkC3UPlltg5tgi6iRrcMFq2xi89ga2/7c/xZUrV1Dd6eKkXcXE174O7x89heFDIa5+97uo/j/nUL/Qlr3D+cdOovqtb+DJP/hvsfvAIgZ1X1wOZwehKKiFNFpRYzRdyIq6ImF5Kx1U3lnD0vnzaLWXMSpUXTXxPKBWx/T8PJJnHoJz/3GpicdWIC5+bm5hoZsg5F7GI9m3i1E8EMC6MRzhr/79v8foP/4Iv/36OmyniuFLT6D9R7+OqdlZ+D85g+zP/j/ZRy6NArS8GantLf6P/xYT3/41eIGP1bFd9INYCOBjRVWU70WSo7lRhZc4KCox8pldiQa1EQBpyIW+tupRBLdBr4/W1haWbtxAe3MNcXdX7lW1YGyLWhuGdoqKq+p1QYUAtS97TK4DlDsfn5Fe19zh+YE1w8SqCoDu95Yxu/x9XDr3HnajHPX7n8bJJ59EtvAoVsIHcezYMdTrIRxX1XutNEG/0xESdOBMwLbuAug3X38b2dDCc3/8x7irQL/DjfUzfLi7APpn+OEc9an9cgHo+4UIAV24cZcF9/5dsowKtgQqKMyqrEC/tbiuCpYGuLfgRusodi+J2nlw9n3g+g1hyzWfeQKNRx9CpVZDEs4gdquyAXZjFzaZcFx4EAClEgoWiKsqu+QUbt5X2TJwJNtMTlufEzd/a2urYodCtR0n8zHat9MuW5SnLFyYdGStJJQCAfGbVLJih6ORLDwqYVUBK8Rm9xTotIilHRxlzwSPibkqYM/cu0JnoJvbeYtylPeGOd+pmH8Kdps5WnksxRilh7QTxsbowqxTQe6oQnhntoFodlzl3NgWfNsVex9/qQPrxhrycx+g+Iv/gO7F82gNh+jMzGL65Ek4i7N4b9yR+zFl+2h2Y1F5OueuY+L8ihRW+ienkD51H0689BKs555Geu9xuVejhPfBE3afrZBflUNLgJf3neqI4QijwUAU2Sxeho0Gcs/CkArQsIqO1ce17jLeeON1vH7pdby3clYKIUO3h7ySyUbdDgIpsOQEVAcjRIMR0lGMySjE/OQMHjx+P3711Ffw1ENP4t65+9CMx2ERBCHFgt5JLJrKo8hEoSkYq0fVY4R2Zxe9flee50zuok7bwxrzd0MVX8AVllNRx2CdK+HihkoG7RlJO2IrQ+7ESlHiJCicSJ6/ZYWARbcCgt5U+ulU9WSIZDQUNn/eaSEdKXV+SADdkBBYGGTT4Wfyowmgi0VvCUC3P7my2PSF8tdywacMPii1tVKaGFcBMeHWGY+q/WrFyV4uuR4fNIi1B+SaYUM3di8rUGXGIQHN4Rp622fx7rvvAlstLMKTRWTwpZdgPf2iFGySYgppUVdAuSyIlYUkFejcpihBByU/SoEutkxSIKfppVbriwGmJi+UvpdiFC2/DUBuOqRW4vDUufAVAgSPaTODKEeaE2izlAI98OFVtKW6tizke8SGTIpOtthOcyG8trYG3+IzpmVjisBR9lFSWDZF4BIwKQU8XRTmvaACRLItfZUFJS/dDMvAefm5que9r6I+rHBVBpNM4Yt/d5hSZO9x6nE1KciuJaAPVOxduNZI9RObW3PeJwcjjMn9snMbfuLKeMusziBXhCcyuanW4mf33Ao6fk1tmIcrqCfbKBiPkfSRdXbQW9/A9qV3sbV8HS2CyPkQoetI3uWJk6dQHWvAqzWAsVkZMxI3RN9VRKkILvrazr1KBXuusqpBIgptXiW7jBbvyoKNT5Hd39xPdY/F/FrfBo7zqR7fOd8pchrtxaBz1+VP9sg2Wqeu1WTGseVWAF21B1Wo1Rb4WoDNn42iSCkDuh1xaZmZnlIsc24yCTKLhbsaL/j8VNvVGadxjsFwJEWHdkdZGHIsq9bGxCIurNLyVSti9fNVc/++2rw8Z5l+w9+XQdCDILq6KUpVIOrXLAeNQUR5VViSgScgi+WIOoyv5sQkZufmRdVEFZnjUvHdxcbqMrY2N0SBzxgMXrNn2wjzSKIZeD287r1sbXmutpBT2Nf5fRncp4OEuEhQsZuojHaxhiN4wCJIHOPazgq2ui2xqatXp1GvNVGp1JCnjP2ooTE+ifH5Yyr/07MwcGNRVK70lvH2jbfw8ssv49zaWaxGN0WdZ49lmDo+gS984Rn85txv48nxZ2SeO9t6F+9eegfvvH8G76+9j+3OFvI0x0xjDveeug/PPfY8fvu538VEZQI1awyNYlzGEdrd0cKd+AAJVyRaiQpi0Mfu5rrYrNK1gOr3EydO4MSpUxijMs+2Mer3xSp3Z3sL594/K+uj9u4uhh2+30e1EgjYQgUErfsqnqscdzSATiKdUc0JicjWanHOngSISla/vJ9l0oV5DgZwkd9x3GR/92krrI5x8F/5N2p1XQAAIABJREFUmPyen28ITB/6zANkFzN+lUkzB8H98jmqz1brQPVSZKT9l3GcMEO4zllmbEVuLGzFaFrdi18QgG7aLosvLIqJs4vr7ikDeY0GUN8n/dx5BUb5Th3F93SyyLSFO9dKBOAIoMt63nFEQdtrtRTwQ1tP3a9lfbA336vR/tDXbdrPUVzLL8Uxb2n7B/tB6f/3mtJ+7rgAapq8TQcMumeQ2ECyUq3RQFCtAw7jVpiBHsl4z/HXtgqx3qeqTABzDaCreXhvgta9kwp0tfeUdm3GD71QOooWzuHWNwp0u0BE7i5blGTq6jUoSYP6VN0U8KhAF6cKrXwqgJEFJCTMktjk0c3EhmPZqMex7KnUuMNr5j0lgK7J8DQ/FeCB4z/vcQz0egAdfqj8jmP0N1dlzURyMuKhrL84vu+m3CtzDFcRRiaSgyRxyeJ2PMBxxcWFhWcvUM/HbGxFbZ5nyEk+E8v3TKniuQfsDpH3R/IM02Qg5Dkhg3LtznU817+BIxEr1bEmJo4dxxjbQWMCaMwI8TnzQ2RBXeZtrhMiS5HtUkwit5oyN3hJD6NOC+sb60jaaxiruFgkWDE9JQBDMiSpuaJyV+kSpxXobEcu2L54nzP4vG/ca9MqNVMZ33t7A17jXpTTvsqe+0Ne394aXtZK6lnJ+iunkMAQGJWqkutfM+dI6UKOq55l2f68nIFu5iQ1H6k1UhxHcs+NDXXIGDZf1T3u9Mv0J0N4YdshufDq1au4dOkSnn32WakhcG3Ac9zrf6XM9vLPD5IvDyO03ZFruO14dbuj79ORbyWUHTyQXid/Sotoc0z5lI85N2VKc/sR69A/L0VZfOT9k6hAXe/iOFnq03vZcMaBS8YV8w7uibieVlbVJJiz/dMxaKwxrqMeSJ5Q43cyjNQYL33MEHsLEVPI+MfjsI8cmDokEqx06eW78GmVouaemwgRfmXbZRtlf2M9kC/y8GO9Dw0SG7XEUaSRShVxoPb4kT9C7Izkb+tRDW5KEK6AiGOtDJ1ujh/+xMW7Z1cQjzbwe/94Fg/fP4eZiYY4QkmtstVGfOkKfvonf4LtK5dRn5vGl77zHdQfegh5ra5Itk6ASNuBucWAFc29mDSxDichPa3J/KH2pNyH8viQmujOzo7UyHzuuuhkZNkIGMERx7qWwfUo5xuSblWtMqFVdo1k9EkMk1j2mL12F42CFut3fubkWQ+cGjKtQG+mWzoDXa/HLKBv17HhH5Pn00xWsDB6T4hw29cv4sZ7P8fKyoqQl0/e/5DMHf3qIgb+lBpLMxVleVhH27ua2/RB08Zu10UTNwVV6HwxVpMuiHxZVDIz0k4U6CSfKRGEE7qYOLaIGtsaSWSsR7z5Dlp/9n/jgw8+gL28gcXYxomvfBXhf/MiomfmsPKjHyH883fgv7eBJE9w+cn7Uf/1r+OJ3/kdbD58AsMmRWUF5qIK3LiQeZdccO7BEsQYgvEuO/DPXEHz+2dw4cxpLHXXseMrElSecu8cYHF+DtHXnkLl+Sdwz8MPIxqfQV6hm6eN2Zj56hmynE4nnG9iAbGrWYLv/emfov8X38dv/HRFHM0Gzz2I9j/7FSw88giq719F8v/+AGtXr+J6t0Dbn8Q995zAiX/3Rxj/1V8BshQ74zEiX4mBqiA4niEZjGAt5yIUs+sWcCwSwZUDH05Ew3beTs4vtrh2bq+tY+n6dVy/fh3DdgtOGqMahqjSn9XKRehVdQtUfLVvZQ2NZECuc3IC6DIOswa0P2+aOBr1PA9pAWaM1XE36sGr0Mi9MBuzb2CfTFWMKPobsK+8jBtXLmHkhJh9+lew8NBDSKdOYd07Li5zBNAtCqa4UkgSDDSAHrpNuIw/jGNMZDECrkdImHSduwr0uxbud2Sp9Fk+yF0A/bP8dI743H5ZAXSzYRTrY10YVXPFbRR4GtS5tcApf7F3h83G0S5iZKM2Pnj/A1inf4DahddERbLw8DOYfvAJWM1xbM08gHZ1CmkcIyhGcCxCExaaMdn8XI27iOyKAB45RsicLQEx0txDktXUYl6sazNZRK6vraK1syVqr2ajgXpN54FqhSdtXUQRyexYMvTEhVwVNJh9rjbKGUJP5axKoV4X200Bd4+1ri2YDUinbsBH7JjkFrGowsK9yccjGK/AB8KDYt23l61LkMpD4XgqT69Sh1OtIwyrcKsEkJWCOo5zRKMY8fo60j//D2hdOI/u2iaCG9uU3MFPC8yMFOONNvEjTz2rZTfFUs3G/fffh7Hnnkb9i09i/uRJuDMLwNiEqDsLVoqIhKQxkkkgE59BWjn7oB19FicYtAdIohi5XcCvB/JM+L6BKFQLsbY9vXYGf/mXf4nzq2exnawrla8XozLmYHJyCs+Ov4QpZwG9YQ9v7ryFtd4qBszBTZiHnGGm1sRXZ7+AX//yN/GVh7+G49n9snByUIGT1dQtFFBPOSfY1gBW0ZdnPGwP5RzJ5udmI/QrYoXnB3XYvL/ydyzGKtJGRDIHM4CYn6sJGlTai/U6wRvCblku5AFRrbOIS5UkLQILlYmd0baw00a7vYti2JWcJto2OswI1C4OJj+Vm9TcKM15dCpbpSnxvapodljxoUxmOazPHhzyyn2a15VoEI79TS0tLdmM8J+QSlim1BbiVN0oQalm3HKsYFtW6JvU/Lhh5h96aYxa1IFdr6O/uYT1d14VhmV3EMMJxvDkk0+g8fhLcE49qwAet4FYQE+gnrXh5ZFsJKlg5j3PLBs9Z0w2YSy0+txIlooTe+UQcy66H5qilvQdOU1DFFK59nsFLv07Xj/JMjI2CGmCoKUHWrnDp90w2xjz0zViqjduSoE+kue9B6AXudiYB8LrYLGBN4hFNQV0G2Ugi5FRHMkYQ4CNG0R+lb6qc9EJFNBesdwGTHFqv4i1Tww6bKorP3szfpnjCSnkwOsWEEyP7fK8lahYzw/7qneTwW2GwL1ja1KVObz0e7EGV/chqYyQupEUZZtRhCChc0OC4vIl7Fy5gqXr1+BsrMNNYvi+h1oYCnu+MT8HHFsAggCx76FXIcBvI/JcdGiTmucYj3NMJCpSIaeTh3h2QCzeE7B4SjVZRZjYqmCtz5J9OB8oS/KCyrCu3AGCwzQW5Su1ahhhUvcaafz6j3MIiYrv1/mt6he6KE6QlwURHfnNTaJpE4qXVaA37GJ1e0WKzrSsq4QVZXXKTSGLPVR7papoy/coxwQFyFOtPBwM0ev30aMVJ3O/HVfA81q1hkrgQ+Pn+txLRULjYlDuW1rpx/Myn6GsXA2Aofu/EEsKjOKyK42e47Qvh7Q7qpaEsVCIAplAGJ8nc/n46nTa2G23MRgN5R6xUCAgSZZiIu1LbAmV/4UdqAwxjtG2r6xbJZbBV3OoAOqqyGsJKUcVQvgMCUqI1bOdS8GPz73b28H6xgpW1zbRTQLUG5OYmJ6H0zwJy2HkRwh7agEzc3MIm3UMgkwKc+14A1c3P8Crr76K0+dexuWVM+LEMjkf4JEnTuFb3/oWFiYfQy2YFfLdsBhieX0Z5y+cx5mfvIOlqzcQDRI8euwxPPPUM/jiU8/jxUe+iopbgSf/ce2Tw84dmuyq/qdrT5x+itEAm8tLklHKsYft4+TJk3j0kQcxf/yYkE6ywQCry8u4fOkSLp47K/OgtGcbEg3AflUJPFV88H3JPufcykJEwH7Ffs8xSMhIGiwTYEi9DLwsefcydqr2z3sshBVpl8qKVkAX2r8TzKE6onQMlWl/OBFIFOi0DeR6TJMnjH38wa8cXzieEAAwn2+ACgMom3VvWX1eJoiUh8ODBIG99W05A11cINT1Mv/cKNDpokSDHLmuO2zhzmvis6RTBfu3KBTDUCyxTeGY52Psgw/auZev8bP8PfsNF2kcO7pxJIQ2zpO+gOicrwsBY9u7bSTDEeqcr2X83SfVyayj7TjF8Ud/z7W2HP/ua/8OyGKpvP8ze5ry3mY/4kvtHRUQEaWp9H++0/FDpCn3VUSebTQnJ6R9EvBkb+m2u9heXxfiTq0aolYJlBo9JwC5F14kc42erPbOkUXrsiuPuBYpvvOR2HTeuq3T0U4f0WZ089LvOLCXNmNeGTySc/84JFD9XgiQLK4y2oMEThWYLv/f7XRw5eqVvfvA901sn4bbW0FEgri2zCfZpEiZE64+19HEQMbEVGnlqsnRnHf/f/berEmSLL0OO77FvmTkWlVZe3Vt3dXTe88MZweEgTDACBRhpNFMImk0mulVetFf0IOe9CDJZHyBURJJiYRAEjYgYLNjptE9S6/Te3XtW+4ZGXv4LjvfvTfSMyqyOqu7aqZ6kGHWnVGZHh7u1+/y3e985xyJBVnUYPa7mh3PT664R8STVoo/Ke3NOINKA5UyCqUSiqUycpWaFL3kRDmogFKpLEopHJ0sFmRozH2YzPGi6qPm+UEYIUpT+WzgD9FutbC6tib7p0q5jNm5WWGtU8FFirdlPdELenZhkaK7Hb/YrkqdtGMfKVaZB6UBdA1CSpHjcChrjCis9Xqj9yz6498LBWVRNCpA1P2SORYp/KPFiV7PZE+l8xEy8jLrpgGz+T0kA+TzBRXrPMRXtvjQ5El4HQb4z64j2cK0STmj8cscP+aB3MZd89VuZ92ex8y7ewHo5m9cK7Jzzb2AcSni5PORNIkmm+j3k4a3G3PPbaShx6ZdfRsCD+5El1W+w3TPXW6XQN9obdNzozqUeaYJxQKuA9qusVgtX6yI5ZLE6lQi9H0Zy/VpNdYJ38VhH/1mUwprRntrrYwl9jUE1XXuQvpJ5iv5+x2qapm/yVut1Ha//cMUCjLWXFtbUwWipZIiaVAR5TMKoEtbWQpgFxvIGEJCiftDFCILYRRK7oJFUMyDihainmsiBwhSpbBZrtZQrdekmK3XaqHXpbXgEKVEk3rut8H3cHzMvTb3Y8wNpQPJ6VDdL7BzsgawuGvA4ifKfCcdTMdKGStefh/dD3+Cd955B26+gAOHj+DYqVNoFxbR82Ykloj9ECk7rBLq3tGtzZAZFVFmrlV1/wyZakIRZT8/gO+q/Ft1mIcXEzgHCkFBwHTm7fpuTu6F/apXtDF39AjqM1OAkyDdbCL88BLaL/8CL730EoIrN3E0cnDh619H5XeeR3zuEAY3bsD+P3+K4d++g6XWMoa//2VM/e5XcPwrX8bV88fQrZeRSy2coDJrL4I/jDBV4jrJIddHmqxi6dVX4fyn72Ph//rPiPpdLM9O4fZxxTSfvtVD/eomrKCHG+cOIPn8k3jsv/g93P57F9BZnJX7mUEdSUBbkwEO5qrIRyngU/GliZf+6i+x/p9/hNM/elPWuvpT5zDzh78D++xZWGstDH72Jt569VVcWtuEXyzjiQsX8Ng//UeYfeEZVZRfLSF1bbHWYd47GfjobTVx+cY1yQOV5xoonz4khXZulKDUi2S80mItiSKs3r6Dmxc/wrUPLmJ1bRVWEKCs8xkFmwUjyl61WMihWMyLYp/It7va1sfZLvKWZV3nCA1BQugUJh+r4XGJsXTOUNY/0Tjg+UgEUM9bZlGbvp423HiA+Y3XkHNCNPtDvPX2RbRbHRQXjuLEV/8rTDUaSAp1dLyaqMOVyyXhc4hyoB+h3+7K3r3i5pG3OQeHKDpUbKBSZCw57XvUWO1hBO7hED3/qryzOn68nEYsLymmxAsn2azoyb6TSnWpp/KmLNDhvKMK6bbtgV104VAxQVAO5usZq/GLlGWZ0++gdOcK3vmzf499Bvoentdv4SH7APpv4UPd6y09UgC6zMwKMDUv9V7/W0W18ieTSBxPEo4DLmajJNXlGQbqvYA9VlTGQU+ql+03vovS+z+RjefsiScwffJx5GZnsbpwFq3SrEj15lNWzSdSCdnwlRwewQ1WcgmAbhFAX5N0fJLmEdN/WpK2sci8Mkm7vraCbrslldK1akUq1YwvJK9VEqgMeDIAujBO6U8XRrJR4PmKnmK4CVNN/Gfpn6wSpCMAXTMgsknYj+8vrMhVQJpGThSQJ+y9ndL7EkQSFNBSwchRvq2sAozKLGz6AQvLgwF0jLDdgvvGq/Dffx+99y5i8OoH6K5vwun7OOqr+wlcoOMq6bX+4WkMHz+Gw6dOofTsBXgXzqI4PQ07X1WMbJFEzEvZLpmmfjVE7CpP6jwXQCbH/EDAaSYxLHrR1grSXrGXYuAG6Md9fLD2AV766GX8+Mc/xu3OdfTdtjTTIB4gdWJUqnmcSZ/DVDovVZgfph+hGTURRj7ifA+JFaJk5fGEdxxfe/Er+MZTv4fn61+S+3FQhBMpyT/Z6GopdBs9WGlXSUgOYgzbQ/HqScMYBS8nLN9iuSGJfHkU3PQyAcMkIL3e2U8IvIkqZCwVsU6ixhQBZ+EHaECWgaCMpjhAGpGJESLobGLQaaHb6cAOWV1MKwBKXCuGgqIVKzBCeNS2YkiybzJYk/cpJa52B9DVJWS8IMf8mO/VFwVA16xVsmb4n4wPkZhX4FhCKXmdBCDLRuTVpZ2VggWPl82Jrormxo4vNxyiNGzBLZXQWbmBO2+9JNYKvSCBW27gc5/7HKrnvgzr8NNyjqFXQ6A3UOWoiZxmLVNykYULdFbuunUJWNk6OS39lU3emLYw9zwCOfSYHf/7pOPl/jk2JwHoebXBUwC62XipcbsrgE5ZTgoZcPQIOKTHPd9pQJzzzpCggOvKhlDYOVq+3cisy7yjZT+z95cFfAQw3COTbht0V89zfA7P9qnxBFl27s+24agYQScfx9eI8edivmMgm1TFspkOI5T0+mItL8NfWkLnzh34Vy+jt7aGXq8rbTkzPY2pgweQO3YYXrWKpFxCt1KS+ZkAeksD6A0C6IHaDUTIC/zNl2+VEWn2eEiAUgB0VSwl7UHWUkqlE26uQg2g0yKAqYChKm4AAXRVBa+rR/R7JqeMEgLnyu2ktynIIrNAQGgBotVYFxA8VpKe7V4bS5u3ZZ5nnxBgM5+XZBD7DY8J6KGs2RWCp2oAnYAFE+VkX/gR5dQJHtuKfc4kNhUVpFhr8mv82Wf72Pi6t7P/aQA9NCw6XWyjC3DkGjW7ixLq0l84l3qusiwocL2BeJITPCfoYtZViTmSCLPJEDkC6JSctVlkwsFFn+m8ruogu12BZwZAV+8525EhQ0sMCsqrc7vUsdGJxDDsotlcx+r6Jta6yn/NK1aRlhbhFcrIV6dQOHhUfNuLjQr8InFSD4N0Cyvda3jrV2/h7Y/+Fh9e/6Uk7hJ7gMZcCU8+eQaJ20AM7fcdW/JsNtY3sHFtE0E/QLVUw3OPvYBnnnoGF84+iVOzZ+DZHhy4yLF/itqLAyc1ADorvsT1AGGnhTvXr0iChqoybFdWuT9+/gwOHzksrGS/1xPZ9hvXr6Hd3BRAiskArkcizy6McyXTTvCcoDr7mYl7zByRZX6b35leJGuBLkyUDbYeT+Z3jKsMgC5xlUjsqWdl5pHxOWR8fjfnNN9lfprrGjHUCfbrgiTDiDPAfRZA5/nNZ3e7hvH5zsR/ci1ZAF0KYn69ADrnAbYrE6kc3+KRWypJopT3a4q0zLidFKvvMg08Ur9W7awA9DaLzXKeWier9D7WjHs/lPgu6A9Q9ZTEMWMHY+si1jp6rDNOlKQUj0n2AfS7HvaO5LJKTOtRmjl0G0DnEeKpzf3FCEC3YHsFUSJhjEOlABbzFEsE0CPJHnZabayvKLstBaAXtgH0USybhYrMVWjm4vgi9jAB9EdoRJh5j+M/O38a1iWLVbMFd43+u8j5q4jJEveH8pP/kWUmRcC044oCAeDD0Ecw6Kr5W4B1VfDkaBUYjjeJRbXXeK/+OPziQbW2kr2eUwwwi4lsxiueKj4js53y8XBUDMM9d68/lHwA90H5vAK5HCaldXdjupV7Dq5LvFfOa1w7+WI8xDmPfceAvNm5/EE+rknrENcyU5TFeYfXR5Yrf8/3ipWuCvOzMudm3Rxfw6QoQsuhZ/MMZo0ythW870mEuQd1v9n8RrZI16wdJibLroMP6rs/8Xk0gH5v1vL2PHI33j4OJu+8kpSM5d0C5ntc9Hg8M+lQL7aFBSrxh3SOse82uilZ1rl+v2NWnnB9VkIAXdvSjTAYicQnAOjcuKviXGLm+XJFlI84f9PuTECdUgW1xrQoRQmAHvTR29xUc0gWHGdcz3VZz087+sou4Izgw5lVRjfJfXUJ0978Po5BWjn+VgLoKVCMLWGgjwB0MtAJJuZyag7aAaBb8FM1f1brdfmPdiq9rS0FoA+p1KbUPh/0S/U2BaBzP03rDeZwmO30bcqIs8DUgc89HG0j4jamolUVu65/iOGllwRAp8pQY2YWJ0+fRr92HD0WJLOgN1FEDslBZQDQ0VCiMsgk/FF+lx13dxcldfN9BJ4G0Ac55GK1NhWDAtyEkaUG0HVhRq/kYGp+DtWpKnJFVwrUkms3MXzll/jhd7+L6PINHLcKOPP7v4/yV59BcnIOwdWrcP713yJ+5SJ6/Raif/B15L/xRVSffQZXj86jXcnBTVMcC3LwQhbJJSiTgU6Z82ET6F3Dz7/7XTh/+SM89Vc/k2K6OzMNXDk0L214dHmIxdskEvn41UIB8VOn8cI3v4lrf/wVkYjnaxYNkVZP4gjzKCEXxqJgg7CFj157Fd0fvoy5//RjtNttVD53Hkf/8d8HDh4E+hEGF2/g7R/8ALc2m3AWDuLFb3wDja9+HoXji7JBjatl5cHOvZZFS7QeNpeX8MYHb6PT66IwXcPsU2cwP7uARr6EaqgKtUhI6mw2ceniRdz86BJWrt9Uc5DtoEL7L89DLV9ASedFigUWgOdUjoTguS74VkKTOs86mmBFd1DuXfYIpkBTMrHqJWCxKVa0PDGIlHmFalj6qIh5I9o8JgMcbL2BvN/EerODn39wU/r11JHTOPrlP5K8S5KvYpCvY/7APIpFlVvnNjkZBAKgc66qUAHOUvmdAklzJHjE0ajw+kGPzR3n2wfQH2rz7p/841tgH0D/+Db6rT3iUQLQWSmefW0DK4Ztth2oTwJTZGExck47JNu3o+RsMi4L3GQT8ATQk7CPmzdvAG98D7l3fox+v4fqwZNoHDuD6qFFrBNAL8/J5j2PoYAUTmphygDocEYAekp5GWdDCUpblGtTsr2UOaOEOJOJ7a0m/GFfsRSrFRS5Kc+wNyWhqtlySqqZi5TyzR74gQSZBNBLeSXxygWZ/40D6Fnw4L437pqJqlZqA7ZkfJvVA1BVmJS/NYGeV4KTVwB6rjYrXrKUMSdnP44SxP4QuY0lxNevYvjBR+i8+j6aSysItzqY71Cex0Lk2hjmNZvsscPIPXsOM4uLcE6fQHLsMI3PkIDsALIkWdHJwJaMP9IdB0ht+hMC+cRFHEYYDoYYtBVb0CWLra4KFkI3Qc/10Q27ePXqa/jum9/Hq6++is1oFXHJl93SMKZ0D9CYrmBu8ziKfl1Yz9fcG9iKtxDGPrw6fxPA9S0c7k/jC8+8iG++8C188/i3hVnpCgO9omoRCKCTgS4szx7sRDHQrSCF3xkIU4tyY56jJL0q1Wl4uQKpckgdV7UlJeT1blDAc7EuFJNsAdD5olRWToPdDHDo00gWjRXTB7An8smD5hqG9Ab0h3AjtWng6COn3ZSy8CplHBG0tQmO8Jk7UjSixhfBdu2BOFYMk03qZDeOewVRCSmR2c0XFSgZpMt7sn90QCmJZt0WBNCN3Jr81NcjmxO9QXH0AW44QGm4KQzD9vIN3Hr7FQGV/NRBYWoeF558EpXTX0R66En5TgHQuZlKgXK0BS9RnoXKI55j3UHXqY0AdC+ltPvur3HQ916Lzo5jWRhh1CnGGeifEkCXPmQpX0Z+pxT+aCbRMFDsGQOgZ5mT8jwzBQvmXu5OzmzLqH7cIrvX9hlPHH5c37qf482xQzdA4Cq5s1oYosDxyoRtvwur00ZKz8tLH2Dtxg2sLN+RohRW8NZmplE6tIBqowGvUUc0xWIqD3HORV/mxBT5OI98rKTwo8QWj3ZhhkhxED2wCcpQnk/xIUQ2U94SsFQ+bQqEIWOXxTOcFRUQS0l7StuPtlsjBrqyIFCvbQBdKuQ1yJhS9jlWTF2W48j6wcrcMIEfBGh1t7C8uSSAGJPETCybQi4DSLJgSsgh2s6AALrIF6aWWFgQiObKQmsS9jkyw2QdI3CspUR36yeTQHQea34/rn5gniWvJwwNr8TEGhkbCFOYwvmFm0N9HaVySbHHtMQ6wXPOOyxmGTHQkwQ1O4Jr1A+ogKLlWgmiKwUBJgu1/7Hh4IlPOtteFf7Z8lOpAYiWhJnr7BC9QVdk0Fe26CE/FDZ94EyhUq1jam4BjWOnRHK+1KgiKruSsArsIdrxBq5ev4r3b7yBD6+/JVJzLIAYRl1MTZXg8750ksel3UiUIolS5IIc6uUpLB44jBfOvYgL5y/gxJFTmPHm4JCFR855qphsCkBnXyHTkow1JtxT9Lc2cevKZbz8ysviEcc4ZmFhAWdOn8ShQwfRmGpg2O/hzu07WF1dRk5X5HOeI4DOAgYWVeRyKtZhzONphly2MNDEe1lAedJ7UyTB/mI+z35pGOi8FwOgE2wx/Sr7c/y9CpO27YImzUPZayETPlfIq0JD2rxoFrwAQSyMy5xPxs8YIrHXeexRANAJQBHAMQA6fzKGzUoDm2c3CQj6uLXiUfh7FkDvhAFszxWWa6FeV/Mf19EgknbwCaC7uohmH0D/ZI/vEwDoIt/L+ZBJU9nT0PsqLwxG/pvgenWK/tcFAdAJrvTaHWysrcsYLRUKKOZzsocTBvo+gL7rszPzmJErlkhD72EJMDPWZuxAdRfO6cVkBW7SlYQ2GeVSeWX+i0KREU0Dem2HouQw7HfUWikWRUx8q7WC6wLnVkvssli8ZgO1Y0jzyo+Wcbowqyk5Kl7quiCYyWDuwR0lqcpYJwwidHt9sUzjNxUKGQDM1EfbAAAgAElEQVRd6v9ZDE1Rme2idWMDYtYWw+DOxisfF6N+sgGh1jIzf5r3Zl3jvpJJb6reGesl31cqIDzGrInZtTF7HSamMwD6+HxtimvV81TxwMN6ZfM+2TWX35eNAT5rALqKSnXRlOy5jQLg5AL0kX2ZWETweNXik5t++3mov+t/T1Bwl6g4s3l1YlvyXfKpCZva0VXfA0DPfOOObqEY6AZANxLual8yiYHOIieyzlmoliuVpYhVrOloa0ZQhwD6VAO2qxjoEQH0jQ2kcSJKGCZuY9/YB9AfrIT7Dgb6fQPogJ/GUqzEwkN6dP96AXTqL4pgNVzJ3TCvZKmcj5CEFBudr3zUQSVcFaUNp3UNwfVfivx5t9sRVY/jx4/DmX8MYXleiCqWW4alpblHALoeg/dioMt+0Yw7GZN3A+iD3ACho/JvZd9TDHRaioY5OATQLQsD5hxIenEsDEoOitUKKpUSytUC7GIR1noT4dvv4xc//CF6719CreNj5qmn4J05BsxUkKyswPr5Jbi3tlDO55D/468i9/mnYZ86iaVGBb0cvzPFTJBHHrbsf/NxJExsdDeAzSv40Z/9f0h/8BM89dZFUYlYP34Qt84clnhs8YN1LLy7jIE/wHtVB3jsKL7w1a9i+Z98C70LJ0FPsFpSk+Jstlc1oZUei+qotNfF1u1bCH7+Brw/+2vcvHkL0fwMpr70IuJiUaTh7W6I66++ik6aon7uHF781rdgnVpE2qjAjhMMizmx5eRePp+6GLbaWL1xE6++9gsh1aDg4fDTZ3H29DksLhxEtZCXOITg+cqNm/Lsl2/cRH+ziUKhiHqhgIreNzYqZVR4HfQ990h0U/+JbYxR0+VjFb7PNhta5WK2AXQj4Z4twBAAXZOKhGCh+wetYw2ALj9pL5b6WBh+AGv9FlaW1/Hq9XVlT3fqccw//7ty77SoCUszmJmf1uo0KvUf9X0M2l2sr6+jTEtWsZCMkSdpjiqgLMQzCdaHtehnFpB9BvrDbOT9c9+rBfYB9L/D/eNRAtD1mjFho5VJameeVXbTuRsYnn20ez1ewIZkINVV8RvfB371Q/E1zTcWMLV4AgsnT2Jz/hw65Tkl6YpQgEYyWes+4LJCK1OpmFoBYq8lwX9KkNcqS8KYVZTdTlsCxOGAzONEfFVr1SqKBZWkHSWDR9IsrA5PmcsWmRQmbnr9AXr0rI4jVIo5kYMheCGV8VpuLbtZN21yP5t2tbXST0ihafIb7cyrTmlAM+3PTJl5fm/iFGDnSpIYztdmkCtX4ZK5Z+eUJHISwXZ7CIY9+Ftt2LfX0VxZQ3t5DemNZSXdmnNRaNRks+8eOQAcOyBgclSfwrBMH2om+z1EwrMWiFdtPRkgJT3ktB+wG9lSuUpvVb87VJKvpQIK05RFtzF0QrScAQbhAC+9/zL+48t/IcFQB1tIq5Fit5UtzB6YwpkzZ+BerwNND37k493h+7jTWRJAozxtI0oDpN0I02sFPHfhGXzri9/GP3jqv9EMdCXhPooBtMS0i/4IQLeDSCof6fs67FFm3RKwslKeEllBh/7rDMrIRmdCll6MTH5QhtuINpB9Tq1BgWgsqRQkWz0Mh4ijQFkJhEP0Oy3p792NFfj9rrCZKTluaX89qudLXombTO3lK2x3JpnE+86FpdnoDPJs7cE0PuY+LYAuNZgjEJyyYPreEgWoS3vqynt+d2hz263SECP5zEx1L/uJq6uBc1Ef5eGKRIibS9dx471XVbW0V0J5/jAuXLiA0skXkMyfl+8ZOGUElhqnxagFVzPQ6T3N3sfE3MCtCVNYzQ9MupmhMhlKzyaC9gIYm+N5H8IaeQgAukW7AA2gjxL/9MLU8pMGQGfywQA9ql/vECsdTcU7E2l7B9DVFJORsJ+QFdpLf5s0/2Xb3fz9XoBUIsUr6hk6/kAxoSiBaUfwLNokRAhuXsLqjau4fvUKVq5/JPMzGbPlSgGzszNozM6gNjstY9rLF2BrMLadO4i2d0CSm7SgoCeX9DF6s4snnAM3DoRxnr1GjgRulDgPEwIPbAXush8m9AuV4o4ELpPQ8top4b7N2NtOVPH8bBtRK9BMcyantqVLLcRBjH6/j612E8uby0pFRbNK+S1ZQJPMELPBk7VBM51oO0HmCAF0w9wigCHemZxfWMSjGejj61a2KOPuAo2daheTQHSxfWDFUSZDKMdpCXeTIDYMZfHH1X7kIltqpEkl774NdqoWTpHkaL+ifGX5FES+lj54WlqV81beGNpzbtL9XMBordDAZ2hSiTyU8zxfYQEILJVkWlttYmlpGWtr6wj8RCxGFo8cwdFTZzC/sIByo460rOarOGdj6CXYbG3iytpNfHjniijuvHP5fVy9c12eQ7GUws0piX0ndoRdXiqUsFA9iCOHjuDksZN48sTncPzoccxNz6OQluR6bXogap9WAuiuSLir9iWAzriltbGGm1ev4PXXX8etWzfhDwfC6D+8eBBzUkRYFXUeJvk7nTYa9YqA5PRDlGIKbU9DFjrfi0qKBi2MlOxowsnMuaYYxMwlMk/pfmierylcNFLjHIc8Rr5TsxPHzz3p3ybmmlTYMelvBHnyxYKAysb2YHz8ZK/R9OVJce2kddbc828aQGe7GgCdc58Bzfg7I/1r7luxPs18tZdWf3SOyQLovZhJU1dknUtTUwLoib1EFCsAvddHZR9A/3QP7xMC6FxfQqqMiFWHaLhLHCVvPQ8VqgZwP5ZEwjDqdTpobW4p9R3utXKeFNqId71WR1Jg1E7AcOSd+3eUgZ59uNl9KQtnWLxLRQoqj1DClfPfUMp2tSWZ2V6ayEV71CdhIHES538mpWXeoxJVouZssRjLqAuZpufextYFEdxLM07ifib13JEMqkk0c93lXlYVNdG3N5E9KffhLH6UexGpXxXL2jZXfeW7LjGXVkWRdVcXDGTn9YcFLJvzGjBcfOPJOoxjYeURCOD7AwcOSJvz75TCzsZlJj4zIHp2LTOFAWZ9HI/LOD645+d6xpjuIeLnI5B8Uvxn1j1zfWYN/XSTzQP4tGYW3ttLXFd6ZwoBsrHDXfGBthsSJRcpvNzeL5lYx1z5vfY39yr2k/NI4kadaUSQ3KVJRrPgBJb6pJIK8WoeAehGdUp28BMZ6Mw7iHoCx1qhoNT7uK/QQGOhVEalNiXrrwDofk8z0PcB9Iftgf5JAXTOU5HDnJ7KcQqALuqLZXS3tsR+4mEz0I2xilnL2X3Zx0KRwGbmc9vC0I16yAebMt+5gzX4Kx/Kfmpj+SbiQRuHDh3CgaMnUZqakb2yXziExFUKlKOdp9bqzg6Te3Lrd8Q724MvcgKkOv+WCx2lFMFpJCHYzEwUMKTSAvMENjAsOGIvVCrkMVUpIjc9LYXQcbON1bfewq1fvo7bb7wtcWrYCWH5VF7Jw58vo3xkXvKgR778AhqnT8Kp1amhKeA8C8OD1BM7wbxlodgdqlxkvwusLuGNf/Wv0H3lJTTWbsveL/36k/C//aKsRaX/8BrS//unska1S0WUDh3C2QsXgP/uHwLPPQEUisCwCKTcWytrOYU4x0KYQuAjuHgZve98F5cvX8aNW7exvLoubV+rT2Nh4bDME+XHjuPQl76A81//OoaNPKKih4JXwGY0EMPFnOOhETrw15tYunoN7/70FVz76BL6wz6OnzmB555/DscfP4fi0YPobG5i5eZNXPnwQ1y9elXAdCdKJKaZrlRR1QB6vVxCqZhX+9aMrZfGtVXeLAOgEzNXa8T2WrDb6iPpUA2gK3s4dSSbfedcSwuOEDPJLXSufYhb12/jw40hjp88hcVzT6H2+OcFo4hzZaC+gHqjhlxe5QFF/KdH68eO5EdLtisS7lxz6ARPS0wSI/YB9CL+x30P9AcQKD3ap9gH0B/t5/NQr+5RAtB1zekEZs12oD7iiY3JPo8DIOMbKWF9ZV6TgBjzGZdyqakvAUPy5vcRvf49SeRapQZqB4/i2Pnz2DxwHp3yvGbnBhKWMBFeHdADeQxAt0MkuZasbEmaQ5QoyT96o7W2mlr+LxY/FLKwyECnpBGvxyRzjRWTAoWFDCaAA5OOnW5PAHTKyVdLeZF/NzK6259XYEWW8XQ/HUt9/85yZhX4KQa6nNd4NkutsC0sednMkK7tKi9cAuj5chV5egq6BNEZ/BAIogdbgDSI4HTIKAgQ9gbAWhsJZX8cC04xB4+AylQJ6VRJApB+IY8uF3ZJWdAXOA8KpDPgEI/4NMJ0SgndWErzrAAYsuCg20PQC6TYoFSroDitgtm+7aPp9BAlEf7mVz/Fv/ubP8OVK1fQtVpIKqEkAupzZTx29gRefOZFLAxOwhuUsNXdwn94+y/w3o330OpsIV+jX1IEe5BiZqOIp899Dn/whT/Cnzz93+4ZQI+6fYTdnjzjcBAKW58tXqAcfrGMAtuiVIZF1gQTzWRQCIDOogUl8cmWoKemPHsyZNgywkqIkMQUGwSG7Sa2NtawtLSEYWsDkT+QjTfNBgSkY2BEXyoNApHByMIDgl78bkkg8d+2Ys0pe3VdKXkPeW4z3gxDYC/9UfmuK1aFeIVqhh+/juNPxjXp5Vq2nQC6AOdsFzLTdRaHxS7sv6x197SErRf3UfbXEPT72Lh9Fbc+eF0KZ+xSHY0jp3Dm/HkUjj2LZOaMnG/gVBBo6WUC6E5MBjqvSzF4DYBOlj7b0dZ/362QxyR6TKLDJHruNWZ/HQA6n6sIjWnpYGlLsjPjSDGFWNRRrY6KdQzTRRLGur2zz3rnc75/AN20TzaZZ9puUluNJ5zM95t+NwmQnXTu7Hdw42m82pxgiNQfSBK9DB857lepCNBeRdBcR2t5CcvXLqK5sY5utw0/6Cnv3+kGGgtzsnmkxxvHMyWiO/lDaLsLSkGCMqW0T+B4TOmGruSbvZRQubYs0GOAz4iycgZADx36ahNAp9fZJwPQzZohzIwMgO44OUm4khEc+ZFIlDZbm1jaWJI1jPfENSjbhyV5K3OyXs9NPwoCkcU2ADr7ExNiBkCX50R2iXJguEvyfzcAfTxBOA5aboPpnB+UHH72XAKosA+b9s1IuI+YQKpTaFa5Ygjt6IuUT3M5J6ktMBUz7gbQU+TED0+D6xo0V+5+anxwlTVj0IgT81qDfIrEo190gs3NFm7dvI07t5fQ6Qxl435w8TCOnz4rAHplegp2raTmwpyNsGDBD30s9zdwq7Ui8//lO9dwY+WWxDvtzjKGQVu+v+SUUC6W0ag3cGzuOI4d5n/HcHLuFBrlBopeCTaZ5hkAne22DaCrJI6o50QRttZWsXz7piQaNjfWRY2Hc0mlXESZnrTFovQtjilW9hdzCjxXPuJkFtKmxhEWuhRYyDNQ/coA6LsliI3yjhn/BmAwx5sioCwDneeV/s7v43o70Wpoe2bLzinjc8l4PzN/Z98RwI4s5YKylJE+kbHgMaCMeHVq6dy9zmPmuN80gM5+wedKwMxIGosnsGY9Sn83nvP6PvcSGzxqx7CQRJRDGFdy8nRsKVgs026IQZJYVlnYajYx7PVQ4Xy9L+H+yR/jJwTQ2d/oWc35XhKEVNwxNkHcH1SryOU8AdD9wQAD7rc6XeWfrZUwZFwmaoekxv4+gD7+IEfFcpmkMX9HMJd7bYLoVGBjAp3z3yB1EWlQWsEV2n5Jn5j/pg+oxKWWhRyLGjVozj2lvGSMqf1ptnjVCvpIg6GsRZTZ5eIhAHkhL7L9Kobimsvkc4pBEGlFHQ9U4mFymV8lFgBaiYcAurJdY+wS6mNUvGbs2Hi/RsLeFJw+TEDXzKVSBKf9y/n9THxzjeeLADqLmNSaogsPxpR77oqBdDGAAdGza5y5H963+LyKHZ1ayx7WaxLgu9t3jccFD+uaPva89wmgm7gyGz+Y342KAzIxLPNpkwD08dyY+Xc2RzapPXe0m6i3GWLL3RLu2Xv/dQDo0g85D+TzupBcqTTynorlCkrVuoxrK6EdRFfALuZDzD2beI5xJVnrJu4a3bO+ibsAzX0Jd1E3k70+C4fIOmUBbVSWIohPB6ADAVSxEuXbmWMo0l6v1UK/25Uc4cOUcL9fAL0Ybak1IthE0rqO1du3cefqRTRXb0tMf+z0ecweOiKxb9+dR+QoAs1vEkDnk2s7MYqVMurVMhrVMpxiETYLtoch/GYTg6s30P3gElavX4e/2Ycd2EJkck7MIXf0AKqHD6N4chHetBpjA+YadH4wTJmlYEF1inJ3AItxEgH0jVW8/qd/iq2f/gilW1dlrxp99QkEf/+LOPnUUyj+25cR/O/fEYbzoF5DYWEBh48ehfM//DPYBNAFLG8AiavVUI26DH2u+7LmJ3dWEP3sdfRaLfQ2NtFdXZd8Hpn/pdo0akePIn/mJIqnjktxRqfmIizRGiyHnpUgFpa2i3ovwnBzS/mav/Uurnx4EStrKyjUinjs9GN47MLjOP7MBdzh875xA0s3bkg+hEz2spuTPEitUBQAnXvcgsd9q5JWN4pFSpVuezIx/uEiCngfALoSpjP5CBWFSvEb1d8yRVg8xkl8TPcvY/Wjd3Dz1jJWkyIev/AkDp65gHTxvLKFLVThziyiUmFuioUjJO4BQbePQbsj7Vm0HOSMKqhwMtRkSSvNh+CusHNZzc7Lu8zR+x7oHxuJ7B/wKVpgH0D/FI33Wf/oIwOga1ZWtkx5O9BXraxSEmqW5OKTDfizwf2k9yYJaZ7X+CYiuylxrRiuFQgLK3zzBxi+9l1Vre0WUV9YxOknn0TrwHn0KvNqEdSStwTlykMlmc2gIaTUDzfhToTE68sCmaT023Pl3GQWNzc3pCrOc23UqxUFoIvkmTeSszTXJgw07QnP6lrK5goQ3+miS+nbOEKtpDzWGLBx42oYo6MkrS48yBYQ7KUPi9etrugdJSIUp0zJy4qU1/b2QpzRUyb2Y4SgBJ6SlM9VGiiUqygWS7DyJZHHY54xwFBk0MWbOdAgA2OhQUitelmIyfgkUJx4NpK8ev4D18WAmx4kiFICfayBc+AQZGVfSWJMpT14CX3zUqTDGINuH71eH9EwkmR9mQHaTE2SLwTQN+2uAOg/eOPH+Lc/+He4efMm+k5HAHS2Z22mhFNnjuPzz38BT9e+gIYzh83uJv63v/o/8OalN9HtdeCUIlCSwAsdzDXLuPDY4/i9F/8A//C5fyLgs0Nho6Q0SrBqZXW46QB2QjWBBGF7C357SykU9AJEgZIpK+QrKJXKKFeqcCs12PmCyLhHGkAX0IdyQJZqB26khdkVp8oPXYI1SicHkrjdXFnC+sqyMNDDfkv80AlU5C2mkMjgYCWmkheirA+BC2EDusorUCVmCKgrhgZzSB4p6/fx2msChF0w4fUTwMiy6zMMdBZbGCsBYaAbAF2ZKMhnCbgzAcAAVgB08GcfpXAZ/Y0NrN+8ituX3kO700Z+ah7zJ87jxNmzyC8+iaRxQqapgV3SAHqKQtSBk1A+m/YBSg6bALrvVoWBTnUJKx7cBQDuBqazL94LQB//nFRHi7w2Jesdqfq16dX7ACTcbUexRyRROZKKTxDGKqnITS3nGzMnmzlHMbq2JYxNd7gb5N57XxmB85n2yXaz7DyfneNMAjB7bBZ4Mtc0DrKOH2/WnIhy5qlKurKSN6UNQhDCSwdwyEAnGzZsw/L74vfcWrqG5Tu3sHLnNlqrt6WfsOJ7dqoqYPN0fQoNsoCqFbTLx9DOH5Q+TNa11IzTNzwJRyxsOlpRplQk1Ak8MflPIICycFJk4iAQQEa9jwwDPY6Ri5U/mi5L1+916bLa+mz77ooXuaUZkwoAFXaLkx/JTId+iG6nK2zm1Y0lHDh4ENONaVDiXCWaMzLw2hNY2lnPS0woUMGCMoxcC8V7S9QUEulb0q84B4m8WXZPZoAKwzJX96TWKtXvpGeZdUnALOXhbrzXeXAqSfptmwK5MsPk0aC5AleUpoIqGCKTixtTLasu0rDK047HSpuJ/CufA1ltShPF0yx6rk55FkaIFUWKXKIsMgQglvlZ4AENmnMOU4kItZ9Wdi58H7kxLHo7Wha6rbZInt++dQvtjaaA0LNz8zhy/Lgo29TnZlGYnRUwP2aisZhHYgOtOMRGMECn28FKu4mVVhMbG5votK8h9JsC9pWcIkrFEqqVGg5OLWJhdgFzjTnMFGeRszzYCZnnTAoQnrVhxyzmIoAuq7H8noVYZJ+zTzTXVmXN2djcwIDFf5Q15D1z/dce5yxuY0KT644oeLBNBXxRbSsgugaXlf2A2UFn3I/HaG8jEFl/Tnq79rgfB9AJNCgAXyVUDYAuRX/6dfdcdneBRza2NLHrpPlGwjvGF7XaXQC6uc4sqzHLQB8H0SfNY48KgM5rY5sSQCdoY9SSsnE9/865VpQvxqyd7iOs+I0eug2gpxgy9tDzaG12VsaUgFqWowD0bg9lPUfve6B/wsd2nwC6ml/Vi89G5lb2zVSpfShFiCLyYqlAH9FYEvd8Vv5gqArZyC7WwC2LvCQHKnP3TjsyvTIpO6HxcOfviAf6+HzFNuE4J5DLuYAJW4K5TM4LgC4aWKZoW8VAfJkiBSmaEmUstR+ghZk6hs9Bt7+JAQxQoQICuLEv6j5i0cHiYoLcjOXyOSX1zmJELbTGOCSMyTYXSFLWMP7H76U0OdchJbWq2OY0L0tT4ymuwfsxazkTH5h4+hP2+I/9WDZeNkpAvGcCE8xBcP5lzoFAt2Knq2LN8Vc2XzK+toyD69nnzPOLv6tYVnzs5T6QA7Jr8m55oQfyRZ/2JHsF0PUsJQCIjmdlbyPfr+JdE5tq3V/pj2Sgj1yZzLHqI9uZtLvem3A52wd01k3Hz/J5IzV8l87G7o0yYdrb5WDGyttkje1obhIDXVnJ0UpRRjyLG5FKUQzHbM7zRMK9WKkIWcNKfESDDtrNpo63FZBlCoVF8SZScbkZO7rp5Mc+gO6g7+Th62I/N+0/UABdrAd1ETILj0OoYksDoFPBp6MZ6A8TQN85WW2rHjIuiGmjYBjBugcTjPTinlKoTHqw/A10m1u4efEt3Ln8nvSvc6dP4uixw0gcBx1nEYFVndCntifJnX1twuSp54+7BhFZ2Frqm1YLHE2SCpVMIAvqLfhUq5QisRQDO4VXyAtIOlWvSbzjMBYVqbMEaPcQr21ia2UFQduHEzmo1urILdRgT9dg1WpIG0Vu0OU+Q0qH20r+nPluKrbQV71kpbLPI4DubW3ilX/9b7D5wx+h9v5FKZxzv3gO1reex+HPfx7ed15D8Kd/hc3lZWwW8sjNz+HkyZNw/vt/Bvupc0jDCElhFnGqPNuZf2R+OmEu3hkoO8xuD+71W0KZTnoDRFst9EhGGjKq8FA/dQre4UNAvQYMBuhXPYQFFoFbon7AtZ45/cJmD4PmFpprG9i6cRM3rl7Fzds30YuU5erRx07h7AvP4PbtO1hbWUZ7Y1PWu3Iuj2peFUIXXQ9lzkUssLC1YZsmBow6AZMcepKhDaV6a0nedjvToQ6RIvrMOp01ulBF96JJiTSNJS+orPwUCUr6FReNcIjc+gdYuvw+ljdaCKoLeOKppzF38hz6tUWJx+xyHYWFY8pGz7Ml78HtsN/uot9qSwyRT6lsquxVWbUkeVnaDCrk/+G+9gH0h9u++2f/2BbYB9A/tol+ew94ZAD0kQvoNgvMtLrZeGUB9CxQspdNUrbSdPu8k3d0jkUh8EAWEP/tv0H39e/h1q1bUg3fmJ3H4089hf7B8xhWF/RmUyVcuHAUgxi2yP9xG00GoC2M2NgLZTHhUkarFgWgN7G5sSHVagRTZqanZEGu0Fs1w7wRME0aQbGHuTgy3e77gTDPW+2OnI+ywdVyAdVKReTNWflmQCSzQTBJVLWG7n1Hq0AJs6SP1nkBCunVOn4+JTmr5OJClhhYSmrVK9XVhoZSR4UK7Fweseui63rwbYImAdwwkKREjon7LOud18CkdhIjsFRCO7VzwroUx/EYIrXHexRpHCZF0gSVqAk7GiIJI8T9RAD0fn8g3r0E/spTdeRm6xJUDKwQW7aScP/e6z/Ev/n+v8ft27cx9HpIKvTWimEXUswvzuLJJ5/EH575Y5yYPonusIv/6f/5n/HW5bcRUz7Q9mG7FgppDgvtGs4cP43fee738I8//881Az0HKymMJhaVFCJD0YfN5A6Dvu46Bs0VYQt02j3x35OK6mJdGOilcgW5egM5AunForSjYk0CsQDeGsxgYElGFyUHjRqqnSAI+xKg3r52TQI/skCsaABKkLPtclYszHOehxWTCrwggE7PHg+ex6BKSREpAF15oHsegcVtxYfxfjYpQbN3AJ2Vzrr/MbDU97ODgc6EmqYjRs4YgK6lHKgSwRCT6S4KW0nCIe2gGN9A784dqba9ef2qjKvy7GEcOvs0Dj/2GHILZ5BUD8sFDO0iAgHeCIYN4dAmQENcioFuw3fKAqQrAF1JuO8GmsvoyiTa7gWgm44j41lzARTo+HABdJNsUBJ5iYCd9Klm0Y65/r0A6GYeuo8paHR+M9dkWS+mPcYLpe517DjolF0XJp1bgFzdr8KBgyRU44ACG9wz8hWmfcQE1AX47sFiB41D2P11LN2+iaVrV9C6/L7IwNrDAWZiX9puoV7D4cYU3JkZtGfPoFU7IeMq7zARps7thJRAUxKbFDd19dgkkCtro2UjtHLyk56dgU3PdMWk8rVXm5fSr51KCdIymcAm6y+4nfxnglsle5Vft7QLlSwcJkXVTQ+HvqxhrfYWNjdXRa6OSXCuPyJ1SjCbuS3KFitVVXUei+wulSDh2kIPdBYLKblPdW0stFIMY4gM3G7zxPjzyrJzJ42rbNJX1lUy9w3AnvGaHiWLdeke/22YXKPChUyyzYCxhnVmuzkMnZIUMQiLHqFK3CWxPAe+d5EgD+VZp9jVaoKjMUwoWm6UafcQiWc6EKAz58UAACAASURBVNmeOp8AzizqUoVAUa+FtZUVrC7dQXvplgAKLBA7OD8jccX0gUOYOnoSVj4Pq1wHSg2x8+g5RfSsnKwRPctBN0rR6fZRsO4gZ7clEeKJDDvXVFfY6Dk3j5ydE3A8jmIpTssjp+ciFjzopKROAvC6jXwtn/fm2hpam5uqf/DzGsQO/OEomVkqFlAsFqSYkOu+Smpa0j7qWmy5bzXGpWxM3osCi0kvT5hgzBwxPteaPmfGuJFwN7Li7JeKnXi3mpHpY+P9Mws2mGPGv39U3MNx5rkjAN2wFs3nsmy/bGHkXuexRwVA53XwXiTe0L6jknikpKG2AWGRhRoPd3u9ZyatR/ptloHuk7nBGMC2MTU/rwF0JQEtAHq7sw+gf9qn+QkBdNlbUZVJ+0dyH8ExLmwhyk/TCovgaRqj22phyIIfHYtz/lH1mgqs2pYLv3tv9Xddwt3ET5wTOf4ZW3D+X2aSnIxQy8KRI0cwNzcniWaum2JJky1yEkb5thKNOack7umvqsMaKWbIxAsqTt5OM5dztBZR7EYqKTEWUeoitKJinMO6bVUsyBeVgXi9g8EQ3W5P+X2KYopSCxHFMy3Z7tksblQbEzO3Z2P57Pw/Kc78tMMg+/lsG5h1hPdMv3leE2NPtrdZWxIWIWSYauOfV2utLmTIKKOY75RcRaYgzczvJnZ8kPeW/U7z3qy/u63D48c9jOvZ8zn3BKBvn830FYlPlJ+aPAtjKSQFoxmChJcqK7tJ9zypfbKFatnYyDzzHX3Vo8ycAbk/BicZFQjd3TKT8JWdM2dWwn2X79HtoJiGKi7mPngYxLI/JQM9XyxJrJtGQwHQW82mAGUkM/D4bJ9mrMlXlqAzqs0cv4V9BvoDB9DFTYtxPAF0SxVbUsK9XK0iXyhI8QOLbh82gC7kEdn38TrUvlqVUKuHTqVBL1Vrjtp76LXCIlStpOdvf/BL3HjnZxLrPn2khnMnZmHX62g6Z+Hb0zt60+7Z2Ewny35CisPu/pQXU55bNaKQRxR+jpCiR5n3cgjnC9eVOYRkmEpjGvWZGRkvzDMTQCdpiTaRkqCMXVhkfXMOYiF+HEquMi1QdjxV1glcQsSKjIVqLsLBEGEUID9fEdKX1e+j3GnjR9/5Dpp//RMsvPSuFHFNP/cYql9/Au7587Bev4Lwe7/E1pUruBQO4SzM4/kXX4T1z/8E1rkTSP0AfnUWgeUgjEORXQ/DGH7gw3EClTuxUhQjX9QAhYTlR0A+j7g7RNTqIzczA7tAEpMFkG1dLiDxHIkjmPcU0Jp52KUN9DeaYrca97pYX13FraVbWGouy/dMzc3h6Lmz8oypThT7oayrNRJLGBswJ2qxvkApsih1dlWQLyZv/KnwehPYqHyOLsgU0pMGzVURhMIRxONc9zq5R31ek2MksYPPh+OHaqLMI0lBOssm4gjhsI/W1XewevsGumGC/OJjOHPhSdQXj2PLqcvnvOo0qosn5NyuS3KUIwD6YKuFQUvZz+aSFJ4Qp1wkAVVLGT7vA+gb5X0J9z3HQp/hA/cB9M/ww/u0l/4oAei7eaDvFUDfDRDObgLNMfcCjynh7iBQHiDvv4TeGz8QHxUC3/XpGZx//HEMjjwJf+qQ9vzdO4AOMsksRxYeSrhvNTdFBqVcKmB2Wvm/FSnfKQuVklPbTrAqv1X+R3kqAhcE+MhA7w8GgkzUy0VUq5URA10WWC1Bm91c3Q94rjZQOwF0s0iryjYVOGbPqdhySlKPrEgCOgKE5LmZKcvGJleuw8kXEHsetlz65qjAj37l0heEje5LYoLBHIsKeO+sAKX4uFTMwxUAndVuLHAQ3ysj1yfMxQT1cBMI+uKZlPRiDPtDnbiHBtBryM/U5VqHdoy246MX9vDjd17Cn//0L/DRRx+hjS1ERV+eiZVPMHOggXPnzuEPH/9jnJ4/gyAK8L/8x/8V715/X4LFfkDP+wQlFLA4nMHZ46fxjWd/D//ohX+6ZwAdQRvt9Tu4cekS1lY2ROKYzPNqdRqFfFGSOnlKEU1Po9poAKWSBLbihcwAhqC5SLgrhiKrKW1KBVP6d9hFu7WOWzdu4Na1ayIvLcGQHcEls9WyULBiAc5Zxc3+yODLAOhMLu4A0EVKVz1j16WU4fbWeLyvTQLBdgPGxuc3VmaKMqrIt5Pkrza/lG8XVrmWrGZ1Jt9z08AqW9lMGP0KApCJSi6It7J4oNOTuINidB0b165h9cZ1YQtT4WHq4AkceeJ5zJ84AWfmJJLSQTnfwC4gJOMX9DA2ADpjYPZXBWj6tgHPKOGuGeqZytHx+x4HdSQo1sffq90epgd6loFu5hOCogSquFEoswilXB75145YL1rCfdLzN3PRJwHQx+dw8+/xhGl2Thr/zHibTkoYZT+fPZ7vkyAnALq8vAS2p+Q7E9sXAJ2y0xZ6sEXNJEEubKPd3MDWyhIGNy6LbHV/fQ32+rK0W9Vzcahakc1Y//BTaC+cV/LGeSX5JYBhOAQiX44Xd1Bu4rUsulwrAXRB81ld7sDXADpn08AA6EmIQrJ3AN0wXlXSN8O8ZfpZ/KxVUpnrUH9Au4musMjIqucczyQCN9WScBDlCJWcls0hq+A1G9UPQgHQDXAm9+so9pLxChMP9F0sIbLPdxy0HJ9DzN9HCUOZHraBOnE/N4zzEfN8W/0mW4yncqAGxN1eq808SblvKlUoAD2Bm4YCsjgsPol9yYNy9cqnga4Q5/yp1k2C5wTR+Z5+9hGVLMS3Tq2nqr8TWFZVCUm/i63NDWysrqB5+wb63Y6A6NVSQeKKuUOHceTsEyAD1puaAyrTrEJD3ymibxdkdvRZmJdaCOIYHlaQQw+uRRdzXWbEpKOVU1LtsOFKP2DVOSRZItckQJJOSkqSR70ncM7+ILYzzaYUkUiMIwZtqs2ZwCeYLsOKUney9iiZPjazUkHRXrNc0/TDNQA6z5EF0CfFx+PzRPZZyzopFieqb/OapWiORWS5nPLJvQeAPun7RvFbBpgwIIpcr5ZiJ4BTKBUlJjGsvWzh4yQA3Xzf+Hy2W5wr98eVTxdmiJWpjg/gubByCsiOyDTQS7jxspPCjzBGEoSIwhBuyJlFSUKkdAzcI9vAJKxZdJO9ToLonPN472x3GZWfYQDdkrhCpThD+nnyOQOYPnBACjHIDOE9t5pbGHa64iUo0wnjXp2MlcSsLlBl7CPSjjxG4pedhRyT+t7fqd/dL4AuVkBanYlzjDARUwwjMmgcSdaXKhWJs8m8IYDOop9gMBwxO5XvubbaknyoYRzvA+jjfS87t5p5j/PbnTt3BEDnWGDxHeVcOQd1EheUgM3O12YjOh7zcZ7gWiG/14UMWfBa5ngt5873RZfKLwpADyn3rhVjbM6Bev6XYlQmr7nm5VSBGWMUxjt8z3WJqixSGMiiefPsE588dfm9meuycVS2QIu/NzZrD3qsmtzBdqyt1ljuaVi0wPhM4oK5OfkdY9bx/caOts9coMRvY/sY8++dxYlZC5IHfYfqfNn9xfg1TdoDZO/x4VzRHs/6CQD00bULC1bldljIPCnGsAwbMLN/nLRHyu59xvc54+03ip25+XjEAHS2B6Nhxmhiu+BHQiShB7pHz2SO63CAsNdS1mwmp7QPoMMTsC4Fmi0El67gZ//yX2LjymVUFmbx4r/4F6icOYOkXJG56mEz0A2ATgZ6ZAD0el3yDIwP2wQq+31RZCwSLN5r4LnHYaknFaW+eJ8AuuzNud9nvV2aYu3KW7j9/i+FgHWqDpw5XEft0CE0c4/Dd2d3XNFvAkAX5ZV8XhRMqdqQr1RxaHERlakGLI4ZKsgxbtWy3JZFQJg5BrLBAlH4lDmi7LASXItb2BLbkiWe9kJ0t9roB0NUDk7BzXnwkhj5wQAfvfIKut99CYW/fFnWysZzpzD9jSdhlcuwPlyB/8uPsPTee9ioFFF84nGc//a3ga89A+vwnLRt3y0ryzrtVd5qd7HVYlGuj6mpOmrFPIpJiGQ4ZFU1LLLqczmpKkh9VcyqdpBK8S0teGJ9yRwE05dcz8VK9NaKAOi9blds9FhAudXZwnpXWaA4hQJyU3V5z/CcOWyx93FdFA3ZSHLbLC6IJZfKwks1l2aU/5RAgLqWEYBu1DIV6/x+AHTJNyahKvaDIkOJPVlMNVMfg04LS+/+AoPOFtxyDfWTT+DQY6eRnzmIzaQo11dozKG2eFLlW1m87trsEuiziKXVVm3FfQyJSJ6H2I8kNma8vM9A3wfQ72fK/aweuw+gf1af3AO47kcJQJeq8Yn3pBPUIwF3XfGfCXyzmyhzit02U5OOzW6qmLZ2UpU4Ta+8iu6v/gbvvf+eVKbVqlWcPHUSOPYUrNmj8FiZjpzIqpKBXohi+alqy5ScLiVTQ2XQLJXDBPe48PQJfre2RL6uUioKA52svUI+J2Cl8YQcbY6M35plI4gTYVETuKAH+mA4lGT8dE3JtxPQYmW82UQLmEoAW1eqjbNbP64rGQBdtel24lqkU41cXmYzqyRmFHArCX8m//l3twAvV0ShWEChUodbLCHN5dETvyTt+sooRM6bipw4g4yRJBkrjHURgcjl0nqQETeTX5RStHkehfhLuyURykkTid8R7/Oox8q7ECHL6BJL2LOlWhW5GRUA+U6CrhdhEA/wyytv4q9f+wFee/01rPaXMXD6cj/FqTwOHz+ICxcu4CvHvoajU0cRxCH+35f/HG9ffgfrG2totteEiV6yijiFQ3j6/OfwtWd/F988+21hs9jIwU7zkg8yxYcCpjD5EunANGiivXoD1y5+iOU7a/CHgST1ysW6ML+ZcM/VpjE1M4uGludlMEypMsqck5nKLxCog8+esVoYSz9uri1h5c41kR1aXbqNXqctQXLBg6q+JIDupCjkPPGJzwLoDJTuAtC1Dzo/pyR2t3vU+HibNC4/rv+ZvzMoM0lkgueOaGIq/3P+my+R49RJAykk0FW3phJXWJ+x9qtMLeKf8nLjJor+RaxcuoTVW7exutEUWe6Zo2dx9HNfxPTRI7BrhxHnZ1RfsfIiVyXgu+gsMKkknU9J5BFAt/KyDVPgmWGoT5b5HW+D3RJDk9qKUv0Pi4FuiX+2KsiQ9hVPJcUg5lzD/ziOjNSxSRrqVpDPZBNu2STN/QLo2Xv/uDn/Xu2Zne9363v36rd2UoQVk5UUIrQoo603EG4kahiUwoQ1EHUO104FQA+GlHPfAtbvSMFKZ3kJwY0raLVbsIMh6hZQq1VhLT6G9MAJFAVMUwkgh0l8bvQkqcv21zLfI69OzoGKea5k2mzEUjGvNl5GCpUFRS7Brrte23JbavVS23lJDGv5L1sDuPwLq8ypgDIYDtDj+jMYII5DkKhHuXDKUDPZwXVO5mENHirwXK/fmbWo2x/InMw2J8BqwDR6jMpcw/mFbTqm4GBuwyT2TF/L/pz0u+zxih2lJgn5vS78UKCuGc8ZoFy1zAgcU/8yx+plnsVGsl5Txi4nvoAivq5l27kVpo+9gArsI8JYs2A5VJlRbUQAU91xKpX2sWZ8xVzjZG0FKpSBjiKEYYCoz6KoLTTX17GxdBNbm5vyXLjxZVxBAP3khWexeOIESrOHgMocCJr6Xhm+XRTGXchYhf2IRUHYgmcNhWVOqekRYKclQAiS8/dGA0OUA43MJfuNltNln42TGP5wiMGgL8V+fqeHcKDVCZhsMTL/EiToxAILnZhsoB2C/F31GwLo0g900b55lsI7N771u4C5HxcTZkEe9l0DoEtChOyBCQD6eJ/Mfofpe1l2VzYOM0CSJFZyOVTrNXlWBnzJAugyv2uwPcuOGv++j1tHHgUAndcoHnu6UMGMeSPnvq188dmVcCfIbQhCkefAj+iNnGDm0CEtlxyLBPQ+gL7bCnyfv/8EADoBUimQof+1FKMl6PuxqCmJNU2tNmIlE0CnckY49OEaGweCpqkqhDCSpwqk2gfQd5uHsvEf51UqfBFA5/xKJhrjSQGrdTygium04ook7nVsYgBIXfQkyWGzXmfkpkcS1wKgq8+KfG2cqiJ5UYZQkv2UcWdhn5q31R3ImqLti9R8FauiXRZZELQXphr3molaH6KhKMOIp7reh4wz0M28x9+buf4+e/vHHm72/ma9Mcxw5gxoS8Z2pjIN4zVa50jR5y7Futk1xsTF2XvKArM7Yyuz19ldPehjb+RjDtjrPmmvx33a69nz53WaY0fl2Y64ZQK/1AAvUjCrLINGvkb632bmScn4YMH8DtsjEzlt65Fnv9I8R5EANnK/mv+onquKR2ObSmfqTkdb3rEbz57XqBNnvn37s2Ofy5pfME7WozCTG9RFZKPP6fwP0xuMhx1XAPS+H2GqTsXDMhzJi9hI/D6CXgvtNpWVSMpQykqmL0tBckbCffQVulHvCiv3GegPhYEucTEBdBKdWWBOBjoLS/OMlxQDPQ6jhwqg09tdZLCp4GYVkUjhrMrsMj9JxcF8MtDrCYvWCS5GUhzpSDEXMLzzPjavvIGrV65iIbqDE1MJ5o8dw9bUF+DTpm1S3x8rElfL3AR43eyvNPPYnCofOXATlYALHHp5q07K3Ca3bnIHphBT1Do9BCx0536uUMbMzAwKjQasak323Sp/oF5UQvM1aaTqxyhQ8jNNEJUSpDlVfEz5c+Y+Ez+At9JFf72JzrCHaKGCKea4i0UhmSxduojwR6+h9Gd/i9ZWC95MCbVjs5LvjVpDBBtt9NY3EJ89htoXn8fJb/4+to7UENW5P8rJtcDy4KUOilGC9ZU1rKwsI/RbOHr0CGbmZmDlUgx7HcScrHIVmoSKclrBykmxIwlFkjekJRuLt3WhvxXFiIMAAfert5fR39rCcDBAkcg697KRj27QU3MhFQpgSb5dCr7J8ea5qTinC6/Faixh7pU5EqWcpmzhFK1H1tcdALq2gkuEnyEvsQ8Ysc6Z39EMdE0aUt2ESITeJ1NpMAlkbisSpbC1BaPfw7DfQ3uriWvvvy2EqamFQ2g8dgEzi4dhVRpYD/Mq192YFUY6v12s1EjmD1PxlO+3WsqGKlIAOvM0IS1XU6U2KJaseyyq3vOaOX5gdl7eZY7e90D/xK27/8E9tMA+gL6HRvptPeRRAtDFb2VCZfOOWVgnT2VB0TvcSRu2SRvBSUl2WXQysldqEQqV3DIXpltvo/P+K3jzzTcR9tuoFD0cPHgQ5VPPorRwXJIsg7REPqAkeVldx59qLlcrIgMrnyCULHQMyNQGnHKl3U5HkgcE0KcbdQUc5DwJ7rOV3JJg1uAxz+OHsfh4k8XT6fUlGcmFeXaqJl42TMJyQTObZtnwmySEBsHMve+lb+vCfpXkFxaTWRm3AfQd7asoh4rN5XgiYy0JYPqlOoppVKrW4ZXKIqMTx2TA0duVQZ/aFIpXq6NlyZIUNuV0kgQ520WB7SkojtZtF5khVkGyzRVdntKy9Pl2rU0Efhv9bg9RL0QURJpZ4EoVfqFagdeoK8ZyzkI3nyBEiA9WL+OlD3+OH/7wh7i6dg3dtKeSPIdncO7JM3jh+RdwvnIWDa8BP/bxs5tv4PX338S777+LlbUlBIGPil3EhdJj+PILX8JXnv06npp7QXnoWh4sAis6NpaewhgqDuAQQBffnjvorF7F0s2bWFlaQ7fTl+t2nIJie7O6sT6D2lQD03NzmDl2DMVqFW6uAMvNqYBQAHQl/U/ZgnhIv+IObl75ENc+ek/Jw281EYW+8iOl/LqWyC15NoqFvAoMGfRl5Nu3AXTFEGXiiP8pQGikoL6DyZntb9mEy176nzmGAHrMjY1WK3A1k078dw2AbmSNmOxi/zNzhiAwSimJALrxrPSEhgc4wSoKvbewdPEilpfWsNZV/s1zJy7g6LNfRf3QIVilWcR2RS6H7HMTxDLnpu5721eTc0BAhqbsXxJ4lpKjGwdms/827w1DMTvPmTYYP55twYTuwwTQpYAmA6DLNdiWbGyzALph2oyuNRNATwav9v70zfwyPrebf0+a3+917PgaMt4/s//OrjX8vYcSnFQBxD63Chy7joPQU8kluRabCclU5NzcoKWYhZGP8qCJbruN3uoS/GsfYXVlBYPNNdgE1wGUZ2qozk2pQqjGPIr1GXisys5PsdxZ+lA/LeiSDapNUF5ujKklJV3aE5QJYl0pzsRxoqXXd2t5nZce/dm0q00QleAtQe4wQqfTkf+YjOL6wyKb6XpV5NsNi9YUgZm2VuvIthQ+f8++vtXuiIwc5xKyQ2R9KJVkk1koFFWiOvBH1zQpoTspDjC/G39+2XuXa9JKFuPHZ48b72c7mOi6EorzrMzvxpubRUkB/cGNTKRWa2Hu09ZrG4vqCJwzqU/GhVZ0iS0mPNTxEeXxpGaC8UQi6yRfB/0EuUGA4XCAQbeDTruF5uYG1teWxB6G6jQstiMwMHPwME4//QWcfeIJVBeOAWUC6B5ir4zQptx+gtCzEAsDHihaQ+QslVSXFV/bRaSs4NcAuYDrnPc5+Rn5V7kyBSgIMzxVvufDQR+9XleS9ckghMXky5hCjkeDOF38FkehyGxKW2YSPrKeySd1kZ1mr5s+ZlRKzLPbba2ZNO/eC0DnOije1buVeU5QRzBsdhPLmWvJ9h0jZ5wv5DGl/X+zLEVzTbwfM56y68Ne5rFsP/5NA+g7x14qcwfHPPsR4zGjZpK1Stj7KvHoHGkAdElY5lwMQ1W4Obe4qMDamAB6QZSo/E4XRc2m2Wegf8Jn+EAA9BS9YQjH9aQosFKvy5g3ifP1lRVEfoA8JU35XEVBI5L1SvZ99JvcB9AnPkDOgSyMMeujKUoyDHSOfQK6bEsW1OTjrhT7mXlA1l+ZY3WFmSmh0sloghd8Zffzat2623Kjm+bQj62RyhvnU9fTljyjfbJan6mAZgp8soVLYhFm60J3zdITFaLYR5LQWkWD/hNY0gbcHt+Xf8KeP/FjZn2T/ZmebzjnMF6joh7ZuWSfHzx0SIrblFXJzlON71Wy7cs1XfISu1jrjMf748/hQd7rZ/JcGkCXPeEoWMm+GQPQNQFDYgAdpEu/Zb5I78FN/Mo+m0bKbmlHnkyrEU6Kiw3JQvbW2Rh2HNCTfXUscagJw7IguulCo2LKMZAjOxon4SvCyRyB8zra0rm+Udy3w4Va5Zm4V6DKi4A3CWQep5oFbThYIMV8VDzsIei1ZQyQpJIF0CVXwvNwHOxLuP9GGeh8FgLEUnY8SSTPwPX41wmg08ZT8WhtDOyKlszmv7QNVxqgmHRlCDAPFFgFZU3iFhDnVBGYu3kF4Z13Zb6tLP0ch6wVHDp+HJ3F/xJh5cSOca+h+RED2ZQjS3H2CEDPAumjChyVy9JnKwQ55GKljNj3QkSOKgoferHkJtQOXJPVmE8MWOTvgHZjqVNUSlvVGjAzg1q9jqRQxMBx5ewtAFtiRQocawMzfUr4RBgWBkhyqZCDBrkEgRUJ83vq0iai1Sa2hl0sTVlYPHYE9bkZBAUHG1sbcH9xGdN//hZuXr0Kf3kFXrMpMdWwmkM4XUGZcvJfeQpTf+8ZHHrqKVyxehh4FkqFMnV/4CKHQuyg0upi7eYt3Lx+Da2NO2KveeDUUfiNHDr9DvzUReJNicR72cmjkVeWgzkC1JImSRH1+pI3LhSLlHdF2OtjwBzH2rL8pOpWIa8KuPk8mCOW+ICqRcNQ9i7MU7DUXNZGFmYilZy+FFzqYmGx/NExQTwJQFe7Z5nP+Nh5jWIRQwBdyCxU03Qk7yMxqCZMyNqcxALc87q8uA87UZZ/Ze7lbTWXBp0memK318TV67fEz/7gsZNonDyP6vQM4nwFa6Eq/itOTaN+8Agcl3ldtVLR+rSzvo6BtuCyglgk3Bm3+f1A+HQebdfkLiYUfjzIxXofQH+Qrbl/rk/QAvsA+idotN+WjzxSALr2ELsbaMmUumaC+d2S3Ts20JkK8N2S6HcdL94uZG7ZcFY+QO/iL/DqL38Jv9tEwbWkQq9+5gXUDp9GuVLFIC3eBaArlxPtV5IB0KM4RBANZYPCStdBv4eNjQ1UykXMNKbkOykNRzDcbE5HwJEB0GFhGEToEDzvdNHt94UpRbnt+ZkpSUASfBBJFQ06m426SehmJeX20pcN8GGS6Nsbn7sBdGlnVjBryW8C6ALnxPQpZ/DhyLUVK3UUy2XkSxVAwCFX+eJSZYZxGWVstZccW5JeMHzRvzpnyp/505hiCxNeswx4LkcVLMBfwqBLH/EO4n6EhPr3UgjgCjhcqJThTNXkmUQ5G4MiKy4jXOvewqs3foXvfOc7+GjpEjpJV9r1yMmDePLpJ/DCsy/guH0MRauAfjLAUriBX7zzKn7yyk+wtHwLQ3+IilPCc1NP4A++8fv48tNfwyH7+J4B9N7qR+itXZPkRnOjjeamCnoGAyaKbHj5Arz6tFRYU8J98cwZTM/OolipwitWBEAXOUPeLStDhwEGra6A5hfffROXP3hbGIpJxI1CqjwfXfY/BQJV8q4A6MZSwEi48ziRVhYf9Ly6nwyAbsSG+KwmjdHseNtL38seQ/hcKhvFO5ge91qenj8TNWb4V/G1NFL2JsGjmfVsD88A6NxAaFl7x19BsfUabnz4IVZWN7Gl8bqFxz6H4899HeWFBaSFaUQoyblZActAVpIYYruuWRYZlsAIQE9Z+HG31YFpI3OPZo66HwBd2oL9/SF5oNPg27B4JGDXSRhW7ZJpzEQcC4mEzaMZknI/umDB3NuDAtDVqVVbjwOp4yDqbsfu1jf3erwV5WAnOQV6uhYS7Uc+tCMBQClxn6SBFEvRK62Y9qWPsC63GPWQhAGSVhPJ8g0079xB6/ZNdG5fl8ROkrOQq9GKo4rq9AJqMwuoNxpwKnOwC1UpruqleQSJShqlHuUJlVzoqK1N3bhCh2VjJUlbstIpV3uPVxZA314vCAzQd1oB6L2hL8opnEsIPTWiyQAAIABJREFUfnH9KZeKOHLogMiCmvVn1FdGPqbKU06SXHq95/vNrZbcCzdh6+vrshkl+54Jd/atQi6HeKiq/c0zGh8z2Wdv+kZ2zc+ygLPnkOKQWLFrsucwnzXtas5p7ikLjgpTmPGCq9Y2tbFOkEYJSrErsm7qfDrpKMuWStiJ56oG0CknG2hmOv+e6gIyA6DzumPZmqrzHBjG8Pq+qNn0OltobW1ha6uJrY1V+Ul1miFVcSwLMwcWcfqZL+KJZ55BnQB6aZal4kgLFQHRfR8IXOU9yK5UQAAPLDbjmqqAbLnemMV9VH8h+9IkW0XzTj0b+b/2dktZ9BZL/+j3e+IjRwac5ceiHiLyt5lCSFesR5Q/LhMp4gnPojidQJK1bEcOaXtONedh++i6ql3nid3m3XEAXTzahdXkKK9bzci45wDK/NH0nUkAuukjvFeOBSZupmdnZG01fzPy8cYP3cyvWVB9L3Fw9n5/0wC6YdULaxfMVQ3Fk5f3xDbmvMeX8UQ3VkZ7bfNH5bidALqHYRjsA+gP8+F8QgBdQF2OOW2H0h0EAqCT8VZpNEaJQ85pa8vLiIIAxZxS92KRTxpFam7YB9DvHVdkCp3MfMj1ngx0+ocyljT+59yXVGx6kSp59VG5tpZVV3M9k7pq7yHGSQZk2wH4aRPYMRA78CoSvxsQmBcua9uIfW7kVVWsyeSx7F8DFqup4noqc5WLJWUzQVWgWKu8yZ5VxVuTAGgTe5i1YbdjPu1Qye4lsgA647b33ntPYjSyzw8fPqxsWHQR6PjaOH4d47FV9j7MPY8KCPWzUL//tHe0++f32pY87mG1933f3f0C6Nxf2gqcIcOafV724sz1FPLi8a1CL1W8KAQOwcuk+ll5FRPg0/FGNjfE35l+LXkvDaCbIpDs3kK+wqE3sr5jw8IeYwD++gB0xquqcJ0qL5L3SgDO48KmLZVgaQA9Gvbgd7ak8Jd7ZjJGBTTXe1p5Twa6LtwcPdNd2I0mvyJjhv99AleV7D6Dz2F1dVWeq6hRsmhTbAuBQBdm50Mb5VAVrgaFEoJ8Ud77uSECZyj9u+KX4UYs3k8RlqhmFaPdSfCjV1y8/e4dBMNV/MkfzePsqQXMNWqPnIS7kAFo6+iofVSVEu7lsqg0UVmLbOCHzUC/PwDdQ+Qo2evIySNwVT6k0r8DZ/Myrl69iuTD72GqewmHjx7F4NR/jbhx+jcOoFMt1QkhAC/zskHiqri7Xod38BDqU1MCoPccF1ESoW3ZaHEOQopTWynmmSPjMypHkpjlGGg7Q/TjIaJOD8Vf3ULa7KKbBLhaGOLkmdOYXTwAv2TDiizkbg1QfmMT/q1bSC9dhnX5MhJaOzXKwMlF2M8/D/t4A85CHbl6HWvlHIY5VbDN3BshdDdMYd1ZweqNm7hx/SpuX72IF198ASeePIf0UEWINXFaQGBVEKah5JHzVK/kno5aoLp4npOGyI+TbNTpYtCm7V4Tg811RP5QMvp5suylgCBBQAl7CUyUDLzMGdi2FJAiBU06EbF4XZik5mcVH+wGoIsthwbQ86nSeNsTgM7iH7LQiSNkAPSKEyBnKXu0QXMNreYGNjY3sbq2hfmFBSyefAy1o2eQq9YQOgWsRzm5vnxtCtWFReQLqghPigDCGJ01BaDLOh/QUlDt3YZ9qqfuA+izX/sa9j3Q7zsi+kx+YB9A/0w+tgdz0Y8KgC53oys/xzeYpnI5m9jPJubN8ZN+mla612Z2/PvoEUKvWW7MvdZ1DG+9g3d+9Raaty4jGbQEIFg4+zxmjpxGtTaFnl0TGXcumG7KqrPtlwL0HAztsqosTCNEyVAWHn84QIeLdLuNWrUsALrIuenqwB3eaKPqe7UtIQbc3NrCZrMpUt1DzUBfXJhDsVgQIMIkp8eTt2aDPA4+TepRo2O0dLtEDNt09G1Jo7EPUxLXMA1FVl38BhMFoAsD0RHgt8j/yhVYlQVQKprsMSbxiYuzDngojamqJR3tp+qwyjikzCIBVEfACRWJEjBWnjIi/UT4Kolg91Yw6Gyi2+kCQwl1lNxxzD2nC69YQG66IQnstORhWKSDXYS1cAsfbd3Ay6+8jDc+fBOXly5LO0/P13H0xBGcPH4SM0EdXuIiSEM07R6uLF3HxcsXhWnHZ7A4fQBfOfwCvvL8l3DhxOdQjWYUEKHlhyT8ojqAbj8yVMXrOIkxWL2EwcZ1BT50hui0e5JoajIg7fbhk3FRrKJQrqDWaGD2+HEcOnIYM3PzqLCSkLtICe0UPbrf6mDjziquX7+Gm1cuYu3OdQEruPVkwQY3bcWcKwoIuZyH0uh9DjlPB9YaIHJd5ZXK9lMgkD1ioCtm4N3AhukiWUDqfmcxAugCkTMY1QC6akPFQJcNjADoSlY5ZiGKzr6ppI5KKLiRaEaIlBIrPLlxtbs3UVh/BdcvXcLttQ7WwhwaUw0cPPcsFp/8EvLcTLgVRFZBqtfpvySCSQYoNskiaVH1Yh9WZG3KNKu+nAWMxu9/Utt8XCJO7p/jS/zwCJKqZ8WkcJoryFcw+BYfZpH5U2NENubDPvqdtgAYVD+gxDd/n7NY/UrGEAP9Ub2yAmHNpsBzBexgopnBs4Be+m+jedfUPk1gZ27f+yQewt09I5v4yoLnJimWBZL4fvyY7Ppwr2cwvo5kv3f0/v9n7812JMuyK7F1Zxt9nsNjzsyqzKpiFtmkihBIUOgGBDTULb3oM/gqQNAnCHrVV0gvehG61Q1JDxRFkd1sVqGycoqM2cNnt3m6o7D2PsfsuoVHhkdmeKYX6ZbwdI8Ic7Nr555h7732WitXH2EBuqg6YFhOMX1q5dIVLOWfOKZhEYtlIP3RomworDVMhnD7J+gRhD7YR2vvqdyHrLePMGlJIShsLKGxtCqs7nBpG2FjRfaVOFxA7lNpghwtKnwY707j5S2fn3fdDi0LvDlZI44qdcglGj6HUUzRkpxUkqUgxYYQKUxnyhxTYM8VpvhwrL7nLESxIMviW71axf07t1GpqI+xBf2shqTOHQXQmUyKOoqpqna6PcSJdnTTjoTFI7LYVcI9ElWMnAivkU4vz45pl7OVbdX2KHMXVF1CnnPBvxt1SuTF7HqsBzcHT7uuZ/LtMmySANv5ZY5DUYhRkFmkZK3KC4s/dC4Tn0rtHJdCG8fRVdlgsdwwqgBpniDJE3NGpHAdZdV5bgrXpRc39xN2ebPDPUezNwI6fbHgOGm10e500On10B6OMEkSpIWDNKzJnKwvr+HWTz7Fz3/5Syxv34VXW5G/d0LaqFAFBoh5j1xVUxDPeXbIT8EKLVRKc6CxEpACojSy6C5j5dcdqm0w3slTUTchIKLs84E0hPmJNsHx/prJqMMs2zOlypW5rrJxPC9nT5vuFkZu31bm7dq8iIFu1/RFa7lcVJcigWF6Ezy3UuJciwL4isLIt+9Xb4qr7N7If7drw7Iy+Z2NIgTQbdxn91rbuCBzrwQSvcseVv7d6wCg83psownHmDGwtQCxFjGifEM2Kpv8pt7SrzdNlffr10+NH+9v1HJDVQMo4U55Wa79+vIyAtoBsPHOCzDss1jXA8axrjvKSZsGFLElkH2cikzadMP77hZizPPjfbjr+M7vCqCTX8b87AIJd8tAr5OBLnsCD48Mp0bCPfAY+xI4zZDTB5LxFs/MqbqXtfOZDZRYg0xRpdIA2ibXK9e7/HFvWnm/sjkpx21/f1/WP9mijHOs9UvopPBK3VJye3m/JMDSaEVK1rw/4hs6Ww/TPbpUNDgH4PoBEuMHzrOM95KsKTZsTfdKiZnUPiwIfZFfpaoY5W45JyI2HFcqpqlQnyt7EQ8rSZNnsf48wFuOTX9IQJd7LHPIR48eCSDFMSfIyHjNfvbyWXHRjCmfb/NnXfl8mgddrxJA/3Fn9nd894sA9OlLqdqC8kXNQxq0DREhSSXXY4xcaTTgR5rnTbcQBnOMrawfEHM+xt42D7A/i0KQqvVxbluJ9tm9mjU+6L01V2Ne2iwW87YadU9zWAveC5Svn6e8/Zl0WK97qtrI2o/ag+nHMStZF/+UZWtfx76FnI9smLeN8xnZ6MDK8jKiWl0BdDbr9TsY91rq3esa9SSTi/DfpSlW1vyczdoNgP4dPdCplsWGIsYsEMl1Nl1nw4n8zNoWaylsZJDGDmks1pufelT503rDwpISg0jaaJ2eSkzI/KeSmrn1HZfgG3+NNaJzDPS6MtCpImcEzf0iRiWnjDeQuSFSvyZraeKEGNInHMBSdorqYA8vn79A8rt/A2//H+TMCH7x38Lf+Ik0w4t9jGkAoVqYTjV2M2lTvMQo012gvCMwxjDPLjHQwyRCkGmT/DBMRb2M/02CVKXbRSlV/d1ZO61KsZRgLoFmJcQUtFFZXcXyygqcxQWMa1XJz0dwMea+4gFbowILCbcVB2lEFJ7nqItu1kWrT/vJEwRfvQR6I8R5ij5S3L13F2t3doGtVYG/MchRnCQIaDV2cAzn5ZEm1AtVFOtLSHd2kC+GKKq+jMckcJGT4MN9jZ8hyeD0h0i+eozj5y+wt/cCz188ws9+9gl2f/4RnJ9sotlYhOcuIkmaKKQIp/sg75WoUEzteDLkWYokTdA7OMCAsu3DIYp+DwXV0FCgIXU8xufsF8i0jsGGAp+S/TNmv5zvsr9rDMB3tWpqnEM2NlCWttm3S5ujtMgb9VAli+lOeJ6BrnuaqebJzyRrCFkCQBUEzdUWL0x70gzPVxq2jsS2c//wCLG3gN0793Hr3kNUd+7BCyOM4OEw9oQ4VVlYFBn3MKKNm1r6sXGlc3SEYZuqYS5C1uBtvSXj59YcTRRKLlfa++6rt7wvv2GPvpFw/+7De/Obbx+BGwD97WP0j/YZ1wpApy/1vATbFLg1HZ4mkJgHhd8Eyl2UxL71ZmaUcGfB2kUwOUR89hhPvvoKrz7/DxgcPlMW8od/iM3bH2BxeQX9YAOpS2ndAp7INBu/TmFf5UgLHyN3CQ4BLOmoV2orwXPKrRJ8WFpsCoDO4gFZDZSR4s/l8bDpg+QIro/jkxOcnJ7CD0KRRaW0zN1b24giJsPetEhrC7Hl5LbMcJVD2LJKS4Njk3wd2/MgmiRjNqGyQVypa9cQHzVQMJ7UfB3CtYZIjjCqiDxvpdaEv3ALjhdK8jSO2MmrgQk7H60nr5Uo8tllbIpWYeGqR4yw3skC1FN0XCQYJxPE4zG8zhEmvQ5GwxE8+gNR/pw+8jGLHgVc+nyvrWGJbJNmFeMag9YcXYxxnPbw+Nlj/M1v/gZ/+9u/E7YEWYFRTYsntXGAIGVoVeDMG2GUs+ieoRJWsLW1hY/v/wT//OGf4pO7P8X20i6ipK4JJpsKjBwPGwNUIAlwqU4Qj6SZJD59jEnruUicpuMc8TiR+3x01Mbh4TFOzs4whC9MdBb6mtvbePDBB9i9exdrt26ZMFzlg9M8R/voFC8fP8UXX3yB7ukBsnFPnkPwPAh87XquBKhGlG2PEFEi3td5xAISn2NZYWWJN5mjAropG7sMoL91rb3jEwSenKoS8LNpwYvfLQM9YUJjgikG29JfIZ6FBlYjo1ASaBeh5yOCI/OkaD9GtPd/4/nTp3h+NsF+1sTDhw+x89M/xupHf4KgWkVK1rmrACFBMJ16BO3VrU2a/SXUtqBSKXg268TuSfOFM+lgNQBOeVjevjYN8ERQi+/veJJougEB9EhBb65fw1Iul2XSMWWqugKC5uOhBODcd6gZQZBXktpcCzeWxSKFQuKwUSQFHLKF2Rk+789bbnj69tv87lH2fHGOr/+mfe4dp9ilnq6Jq04yjg+TSNlHBSBVYJ3NGZpIFXAyylErgB5kAwGz6U/lFWq/MeicoXO4J+wDvPgHREef67p3A3iVmrCzKiu3UF1clzF3mhvwG7TAqCHOQ0DOFl8sMgg+2jlTbsISxgkbIwJTaBZW9MzjU8BUXq/x7hY2BveOVOcBzz2OMRPMET3TskyukQVZWolw37h/+/aUvTHdI6TArcOq76c/W/CCRRTakYxGYy2osHmnXpeCSbWiDC+OIZL40vnYfCPHt91UvZP0bdNx45c9H+16PLdmpTtn1qBRLoaX30eALuRYcIbil8cCRQK1KhHJP68mY831mjja8U3p14zzgp7bToygGMtLVjBC5MaGAU4Fg5F4tLknbaSnLfQ7Hbw8a6PbH2AQJ+g6EYJKFWFjAVjeEn9zJ6oj2riNn/3sZ1jbuYvq0rrEGYUXwvGV6ZJmuoewMWqW2eunmoIAlm1jzn/Zx+RnC7bzHFbWe5bGiCdDabQYDvqYTFQqtpI6iEirmXvM9kSzvozcnRRMSg8be5T30GmvCAuw74AtStHUNAZJ8YhznMWikSoeWPa5PM80I81f95tABZXF1X3dMr74ZwseW/l2vh7n/PLqyvSlyzHtRa//pnPBvsDrAIaJMbg/mQHSqaz7FQIfTqiNcannIrVr1ngo8o9ekiGPE5Ez9JPUNCNKy+KliyXTBiyjaMDr5f7C8eZ+wjGxUu5saqTfZXlNzoM25bl5qc37B3qS53go6LOcpojZ+GJ8lp0oEuUlxo8ctHg0FgB91Oooo5Axlykc5yLxqPsRGX/cvzkWLFndAOjzmwf/bBf+DGwpQVDGv9ScRaa5UfYQNj2ZYvWERXk/kIaWWrMpsa3kIFki7Dc2ADGmlvvHxqiEESf70lhkdE0jyA2AftEym499OZcPDw8lryH7nA2Z1nrs/H2z98z+rd3ty7mpNmPZ83z2/q8fBtIinYzlXOJ+Is3DjGM9bbKVs9s0v/AVCa4zNuG+x7jY5tezJkGem4Z17lJJzTaG/UCbzRveRgrZJrcXxmoci2IQ81gSAfhl7XJYDJ+3YHq/V//ucf77ff9r9molAP1cbCN/mAHoVmxP/05jFcbfjOmk4aTekGZp6dAUILkQFrUb+DMvtfPBk32HaTBuY3FVMWMDI8EkWuDp13xuxeZGCwRZ3MfGORIP8z9TI+K/i4SxeVhwWlMojUnKcRxtjKYKQtOeAI28JO42rTPabDltL9CxcVnXSWRs2FS8tLSEkDaBtNzIcww6p/IlDU+sWVjgx7yOxP16QeeaFS1++doMvvFAf4sHOgFCjQ3pzFjNXQOgjyUHYJzN+1AG0GnDyDnEZvSYhn1pKkBujY0inoezkxNVSyCTmCQY223xPpf3hQC6ynCrNzrfNzkPoAcNmTOD3AMtQjjHVpwuGskJTmn98vm/w/jRX0u+vPjL/wb1Wx+jWq0hrDAPVN9sqoWpuIQLJzBKVKwvTaf5TLbdiHfrWi4B6EEawcuthHs6lXBP/EQAdD43ouqOfAYHi2mATNYM37auagZRiF69LvuLv7aCfGVJGucTtnY6HqIAqOeAnxbCN5t4EwHV+Znbw0PsH+7h4PkLRAfHKEZjOGmORupga2MTK3fvoPrhQ7GgTNgwD9q0VeCPcni9DKhWkVd8sAdA8oEoQC7WnKyPTsDWgNAL4LGhfjBAenqG5LMv0d57haOTI7w8fIbNrU0sfngbzh/exfatXdSiTRTjVbihL6oGbMwQwgfDvoCWmtxXY0zGQ2nmO3j6BP1OW4D2cDKGm2dC4FpKc0Sui6rrYZEKasyZfQ9D7r82+rBNf6W9waRQ8gxRj7O5ldnqp7dXuGD6n2z39BNn/c0w0HPjP886OmtD8/GOk6fTpveGlyJyFIPwxm14hdZPBmf72Hv+FC9fHaGx+wvcffhTbN6+i2B1S+oR/bTAq3EhjXX1xSX4VH5g77j0kObIkgTtw0NpMOBcqQdVAdC5JkPWEXhtJIhor/3VPm4A9Ksd35tXf+sI3ADobx2if7xPuFYAumGgv1441F3YHCvnOrvl/ClJ+c4X184VWL+VBTm7x3IIGQDdT46Rdp7h1ZMnePXZ36Gz90iKWVv3fo6t2x8I23dY2UbmVVWixRHOqTk3VDIlKXyMnSUNilhYdmM51Oh9SACdSe15AD2V5ISJrS04CJgxBSAISvsiwdJqteEFgRxeBAhvb2+o54qwg01BwRSH7ViUGU32U88XNubHdNoVKUUnUzCfMvqs79+MHaS1dcPqkx+1iExGnBZtWZRQpnxUqSGob8Ov0Oc3RFr1JdCjTFCPY2bSHPZhkhke5jnqlOBxPZFz91KCfRzXgjiSFMOGyQiDEWVte8iO95AMukiTFH7mC4AuTMpE2UGUsY1WV7C+sYHK8gLSRihSPz1M0CpG0k35+Ysv8Ntvfovnz5/juHUk/j0sRKygiSj3QcmdfpTAqfpoNprY2tzGvXv38NO7H+I/2/oFbi1sYzFYhp9UFSQV4ESlsQm5BcIIduBmMZx0wooyxodfImm90OJ26iKZpFJoOjvr4/j4FIfHx9g766Ld60vn9dr9+/jgo49w/4MPcPuDDwRoo0xZFmcStB++3Mfe0+d49uwZ8klfuhOFbSzgufrSzxjoISKyzX12aas0MaV07byab8CQuS1fvFvlLtn3u3eWAXQGap7JtAmeWw90pjfS88zBDdiooPOQHZSyj9Cbagqge8JAF0mw00cInv97vHjxAvv9HO1gAx999BG2f/LPsHD/l3DCUAF0R5MjC6DzNd8EoGuxQONIgq426bdr0X4/36xyfswuWpuv7Xvyub4fgE5/OCYK0iRBAD1NJMnw/Qiu6Ya2BRUmfGEUTtnnBOwtg3AKOprk4O0z4N2j7DeBQ+Wxem2Ovv1C3uEZM3Z3XijQrI0Kvu7zpuNYrpMFzGQs5wMB9LAYqay6MIop8w7k4wHSzim69JV68Q9wXv5arD1Oe0P0J+qn6S9sCoDOome4cgu1pVXUmwvwastwg0iSHzZrJelMppG/Z7+kmMrE0VggKE3KXvfM9kBYK+YEc2m/wTMsUY8vmesEhJh8FvnUv5j7Ev2/bm1uKmO49KUMMbP2ygA6X9dIR/b7AwHQheleqaDeIIDeQCVSYJdJv5tp4eIyDzsPLvVcAIkwns0pZ84qO39s8XDqP23Oo/k1OwWYS0VBMrhrWVek+9n0lnsNA5r7GLtVOQuZDFMsXfamIpWCk4C2boIQ2mwX0QKgUCZuPm4jHnYFcPT2jzE+PhXm+VFvKCxXFl4KzpOVVTRW1uAsb4laSS/OcBK7+OCDD7B15wFWtu6olYzjg4m5+PjyXCIUnkoL0HQeaOhk4zADUpQBdKM6ImeYx7NeC68sSAwHXQEq6IGeJOrJVs1cAdDPFUDPFURnuqDCM5Q9dHb3rwpAt2C6BXT5qbkfytiYRsCLGOgXAdx23ti1UFbosPLlvJ9Wpp0A+uLy0nTKvk8AvTzO14GBLgCVtQQwIA9jWMbCwg7z1V7HNpG+aR3zdebPgsus+R/iOQS5eSazmBQThJW14ZF6LwC67qcuEspCd3sYnLZeA9CpxkAbIpl7NwD6t9822b6/H4BOaWQC6IxnuB6rbFazTPN4rHYl44k0jljf85yJhAHQ+feqWmHsuktX/E+dgW4BNq5ve3ZKXnJ4KHvg/fv3ldFtmpg49+cfs8zi+wHoeTpGEo+08ZzNasx9qlWTIxjFMzbCmv3F81U6m2uV99vmQdMcm2VxNkUylmMS6n67Tc4Psf/Y9yjn+2x0JAOUjZrb29tSJLdnUVkd62qu77LR29W8+7V71XcE0G37Gz+HNLDmBdbW1hBUawJGCYBOsI3nzWSCgGvJAE/y2UtWCPrHUjwlW6dK9Nr6jsTQpabScm7V6bTEflB+zSg12TxD5ps0Ds8iNgIs0xjExtkC/JUY61bBjTilYSFPd3PToDntwLUsDMMal1hdmLEekoQs0gxZoRZjNwD6jynh/u4AeiFNTDMAnWfD0sqKNFRzjp2enEgTG5Mnstgt+/W9ru93BNBZF5KGaMfBGCH6VCR1HKygg8XsTOqQ+Pr/wvCrvxLFlfTOn6O5+4mQbGhhSSLPhA1apklGAHWjbij1gWkD8fsF0H0C6BkB9FQAdDjasD6mVD7tG3kmrq3C3VxDrVIRUhOvkbW0GqW6VepRQPq0yMRjfO/oMZ48+wb7z59jpTfSRtusEAB9bWUVy7u3sPjhQ1SXluDUqkiN5Zk7LuAP9S5OfLUTk7g3igRAFzd6KsMWuZJfegPE7Q6Gx8fwn7xE1uujN+ji6d5j+IEPd2sJ6c93JN9dXXmAwNtFHqfIfQdFRZVeh1mCSZEiZM6cxei0zqTGe7L3QnzPWaepMB+hSidt0HKgQtDYD7BMG02P3uoBJjWtjchg/IgAeiF2nLmc6VE+EkKWkB+KIZyM6jljtA6eCwO93Rvi1id/ht37H2FpYwtFY0VqUYMMOIgdaWgUBSY5RwyAnmYSAwkDvdOROKjG+mDhSC0o9EhHYjMI6x03APp/99//D/if/8f/6b1uTTcvdr1G4AZAv1734we9musCoEsob6STysG9BvkafGvyXOo4NSP1puLlfHH2soU2l6xkeZsCft5CNtzH0as9HH321zh78ltJurc2H2Jn5750t40WHiAPyVQAChrKkO9JqR/KrBIkQIShsy7ACgvLnqdFQvqVEkDnAUcAfW1lWRJ5dv7y4Lad+DaJFxapkcFlQNXpqPw7AfTJhFJILrbXV+TwtOw/+RQlAN0WMWyhuDxG3z5es2K6vQW2iD31Jy178IpcvTLbNddRcF2CQQOgk+XmCbu5grC6gZBSO406ilokrGFK7PUpmcNihGGH0HeGUEONbGd68uaZNDvkKSXdCUppotgddNDuttFptZAcvkI+HkkB3s/4e/q7yFWWLyOwtbiA7Z0dLGyuw19bRJxOMHQyDL1MQJ6j/jFetl7i1atXePHqOZ6+eIpXe3tIT8dw4hweA7a1Gpa31rF7axcf3HuI21t3cHtlB/eqm2gENYSowEvVa5EyVZwp4r/IAM6AJm48BoYDpKMR0s5LFKMTKTSPemPxQD8+Oka7O8RwOMF4EuN0OEG728WACUWjiTsYC5yaAAAgAElEQVR37+HBhx/ig08+EW+bKAgxGY7kug9e7uFo70DA9MDJUA8cCTQrUaiNDJFKtQcEUC373AJw4os+80abraWSz5/pPJ9Pzt/vhpZDqCG8zZQANgCgyGkbMD0TZrgBexgsC6MkFxl1mbMEiZMEARUmxCsoxWgwxOToK+DRv8P+q1c4yWoYrnwkbM31D/4Q4a1PjHyvK8mMzB8jnsRJHQsIZRmKMwY6gTMLotu1aMfj29abrJVSd/3bnivA/CUBdGUOaFE+HQ0w6vdkTmSjgbCsVL45k0IhixGVKhNX9Sq2DF0B0CvKQI9M0dMC6LOi4mUD6MsX1uZByvkxnZ9rl93z33WO5lRBcBV0lXlnbCScnImZZg4CVAlIXQhrSYpK0kRBqUT6NJMNniuoQuZxzHU9QHD4CP7Blzg7OsLR4YGcEQRLKQ0q1gq1GppLK+IL11xYQGNlC0G9AfhMNBvKGs8dTAoCotTjZgd3VVUEkMApNEtVyVO7L8/avqQZwDRrsXGCjHaeV7zPfD4LxerRlSOexGh12pI8EUDfXFnRz2ltHcx3ZXVZ4NWkmkUhsnCUgu92+9IExmIJwfNGs4lGvYEgNCosPE+NZ3oZWJxfS/Pr5DL3leybmB3THAuyRI2EvT3OpvPegOxyhkqhQ0Hd2fo2e84571OyL1pwXd7nAI7f0OapwkNcVFTSXqwn2MHuwKPlSJ4I0yICJQJjvVNJF27cQzEeI+0cYtyhJUkPvXYHfe7/owkG9IOrVFFdWEKweQ+rm1tYWN9CsbSNOM1w0u3j64OWsHI2dnaxdfuuNGMIw7KAyrgK+4PTMUPhVNieb8sCUzuA2X2c9sqbm8vmGzZsEPDOZM4O+wTPWxj0+5J4i3WB4wgTJcwNgD4nsa9YvSp4TO+17vhT1YeZ5KeJB0thYSFGdpe58/ocu9daUJff3xeAbmM3aR4sWVxY5iL/nXNeChH1mqxp+7honlvgScPlWdPH/O/Mn8HXEUAvx6K8XoLn9ot/5pgxluV+V1YJsJ/lqvb2y8+cb3+mBdDFO5lWMtIF4iD3fWE3k33Ec5WMjnG/j8GJ2nZQwp0iIXJ/5yTcM0fv+Q0D/YKxf08AOqV/qepFAJ3yyFLMThPEQ1on9aURl0V7C6DLniZWoHouqOrEDYB+USzGdcxYwTanvXz5Umxr+OePP/54qszBtV2Gz2dNS7M4xeze5m1mEu6WozqNDc613ekZ7WZDZMlQLLlYBGfuE1EGm/KnIsXOgrlCMxILmSbClOpweYrADyTnk31cfaEkHuJDbFquAQPdAp4WQOef2cjGWJ91g1u3bgnDkP/O+E5VPi4fi7/7PnmVr/3uV/Oj/4ZYcZyLarTWZWMdWy8xgaioixn29ZiNHIDk+H7I5j4FvwnCcX3xS/ILIa2rVU65mbYMdktsbmpLs5hDJ/607mZIE9YKaTweIU0Ym5rmcMOCtTGJfE9nik5S05IXNM+n1ZFRNStfl9Q6klgadEWoT8B5Q5LhVdqc2DbXMCcVizRVzoKrjdxkyxKAbDI/rdXhBSEyqtx0zzDqt24Y6D+YB/q7A+hWwj1xyUDXOUR1SJ7HZQCdYf5VAugec2WJvxxM3Ipa4JWY3m6RIii0wZl7fuqEShIimE4Kgth39dEo+lLTzfd+jdaj/4inT59i4C1jcWNXFA7rC8uSf8mapq2XoJUuJiwDywKj+tDriibqim12i9J1OXkIt9AGromfIWOdQmTmUzA3YnUqSmktR+VLBwtZIPmelJ0Nc34c+GhJI1suEu7B1gbWNjfgRRURsKeMd0BrE65jgttJKoDz2dEhvnnxBZ69fIqTo0NUXbVhieBiMwuw1FzA8vom1m4/QHN7B1hbwaCp3uRu5sBPfAG0VQ3PFRJPhXuX1B0KuCnrF7qveeMOJq0TDA8PURzuw5dac4ajkwPwnE6rASYbTezs7GBl8wPUVj5GPokFQM+rJJi5SLIEcZbIQMetNo739sTepH92gmQ8ks3Kd3OVKvd9LHguamGIehBh1fEldqBqV27UYl+LeWZByPSfJD8tP6wDqfk7o8kxfYZV2RRTPhNX6M8lyxqrwkAbRmg+6SUDIWTxUXViabo/OT7G2cELjId9+FEdtz7951jffYBKcxGxrw39wxw4yz1sbm6ivtgU1j7fin7uRZpJPbl3coxxvyfvU/UUQGd+77s3APof/+Vf4sYD/UePrn6wC7gB0H+wob5+b3SdAHQNTmYPLWzO/sxCtwXQy4VEiTFs9+qcJFS52HbZghsPA59SNSKV2AbSU5ENOv3dX+Hky7+ThH99YRu7W3dx+94DxGufoKguSdE28yegTzMT8SAby2Gfooq+syOAhedl8L2JgAUE0NutM3mf5cUFrCwvSgc+ffXEp9nXIEw/gwWf6QFHmS0H/cFAwHzX16SBAPr6yqIU38vsS5tI23EqJ9Rlqdu3AuhzUklvA9AlsKT8l9QV9M6Wi9XMjKSI6gUIojVUFpYRLSwADcqck9VboO8WCLxAgkhCkfSHZdAXsktVAAd6vmjy7xDUKpQ1e3J2jNOzU/FLyo6PJPBil6Gb6O8RRPecCJPxBBNGjrUadnd3sXbnFpq7W1JQmHj0DeJc8DFGjG7Sw1n7DHsHL/H0xROw+DM8bKOIMwETo81lrO9s4c7uHTy4dR/rzXUsBk0sggEtTd0J4KvvLdVrJ456C3v5BKFDKSsP7mCAotPGoNPBpPsKRdyRQl2/3cfhwRFevHyJbm8svtSUzR7DQ384QrvXw8lwjLWNDdx98AAffvIz+Ty1ShWjwUCZ8/sH6J62ZKxqgYtGhbLsAarVCJXI+hbr3Hkt2fbVE3me1Uspt9dBK+uVewX7nfjqWABdQfQZiGn8C0Ue3/xMbJLFLa5lATxVrSBMLYDuwIsnAkYNX32B5PN/i5OTE/TCdWR3/gS/+PRTLN37BbD60LBRSvtTzsBbWSexGwmTUxpEmKKYxD9gYmBtJ+aG410afL4VQDdFFQH6LiHhLmPAdUMAfTzEZNAXZhUZ6JRlkPufsymFADqB07oUYMqNOAR9o2pFusI5P/lnC6BPwaHZsn/LRLh8Ya3c+GPHpDw28+fCFcxAecnMpRya3nuPEltGZ9FLA7UT4B5TMO07d6JJd3LiJLov0pssVIYrz44E9NiMUe3uo3L2Ev3TU7QPXqB99ArtVgvp4ARFrKyPRjVAo0amdgPLGzviVeVWG3BrG/CCCLlbwdhb1n3TDTH2GvJ73MnCois/K4CubHGR7jDJmTZqKYDDvxPpNjachBXTBKVd1vx3FqDP2i2595UgwDq7yksAur0f9uw1DevT28LPy2Jup9MT73M+yBohsEsGOpvD5Dq4fjlnzRkyDy7aM25+Llzm/jOumJDdTvCcZ2eZmVNi5JR796bvX5Jps+9VPm/p/5eELTg+1Qbo41Y3xUqul0iKAk7uwWPRwzTzcG/iz1E2QZSMtKFueIq8f4K010Ny+gqjs2Mphp8kCYZsIONMW1hHY2kZjZV1eJsPsLq5jcb6FrLFLbG0OGp38btn+3IvG4uL2Lp1S4oL1SiQPUplaV2IDSyLEU5DQXQVk5k9pgI0ogeiDx7yhQLosvXmCboE+EVVQRtARCXGMI8rBNCLGQP9ojX8ZgWJ15soz+2PZb28S0yAiwB0jpHIRBq/csuElkLzXKPgt71FGUC3Cgb8O1EwMXOL81uA4nodjYWmvFw5Vn3Tz+V5Nv8733ZN14WBzmssK1VwD+G4i1QyrUPoTe260vBRHi/7uS8bz19iClzJU6TwRYUJ2jj5jF+1IJq6LihNz7MzEOZLjslggP7x2dQDnRLuCl5wDzYlNeYXNwD6m+/VdwTQ9RCnDpTeqzhzxF6KTQ4RAXQqlMQTDHsd2RPYrEvwhw1HEmUSdDV+ldYD/QZAf/022VjAAuh8xpMnT0Rph/tfGUDnupcC8dQHutTAbZVRpseAgRFsQbk0D0zvtrmY2Wt4WR/IRrLXEAynnzmvgapL2sDOxm2VEiZ4zqYJ7k1kVrFIL40ubFSn7YWRmLKXk1KRSARyf9zH/PnAP7MBhF/83GQ/Mtbi3/PP/F72QX//V3/5OP/9v/c1fEWOdwlAt8D56wC65rL0PGccx/nGxlPmuBtbW/D9YOp20OsPMBzpvE7zidTLyvm8tWArKyjMxxfT+N0y1kvfy0HgFMyWPVDzagGu+cXzm3LU/FnWD/UEjdS0WSi2gc6SPez34WSCURzL52Qsar2DuaJss6rNqZmnsMFX1yCfrA2/fE/mN9LgzUY1UyMbdU8xHrRvAPTfAwA9dvKpBzol3Hkec44QBBQbFThXB6DL7CGAzhVEyW+17Cs/hCRl/NDZdJ4VWjtj8xSBTrGqyoeoOWM5K7KzZzh7/jkeP3qE0+MTmZtkRy+tbmqDBwkQfqT2jo6LMcvIsmhcdvRdsIGpWaDE/iUAvSj4XAXQEzcTNU+VBKdGu5VwZxOmyurXU1/k8MVVjrkoGeiei7bjSH05rYTw11exc/cu6rS5JClnPBGAmw2gfuQja/dwtreP54++xtfPv8DR6SEGoz6KWgY/8lD3AtwvqmjW6lhcXMXa6h2s3L6N/NYOztZWMQbvpwsfIYZibeciKnxUfQfNjHZfWmpzmUOKNUSOYnKESesIw+NDJJ1jRL4r5J/hsCf73zjPMPC00bG58QDLd/+Z2Owg8pBFWvfg/WUj0GA4QOvJcxx880QaHFgLE9IDN6CKCz9UolE9DMQbvBFGWHECAdC5t9DH/rKP8zGJ/tbrGe25mTat/2vNxjZWmPO0LBWfs8FAGzrdhAafmTbGZ0O0T47w9MkT9FvHqFUibNy6g9WP/wKN9R24URWDjMzxAhM46LmhxAeNhTrcUOtBAqAnqagpDKmcS7IHme4Oa16qvOQ7JDzcMNBvAPTLrobf/+fdAOi///fwO3+C6wSgy9FQQszLAPq0E9YGDCXZdgkgSgB6uZj6XQB0ugsSQNcDoQM3b2E4GKD9+f+Dw8//PzlgF6IVbK/v4sEHH6HY+RROfVXinNQbg72vPHyDlLK9lE+qYTAHoJN112m3RMZdioQLTSwvLchhp8VoLWhb/ykGKyxWW8nPOCswHk/E74kVa35Oym2vLGiXZjkpehOAPs9g+lZAb3rqz8moqnSABnEXFJa1aGyUbUr3TMA4hnVSJHThBSuoNxZRW1yAu7ggsomp66DvG9CWvnISLur/2dXIh085HyOzl+djTMYD6bA/ONrH8cmxMNCDXheRA0RkM7IhjyRmx0PoVzEcjDCYTBD7vgDOOx/cx8aH9+W1Yw9TAD1DjrhIkRYpemkX7WFLQMfVsImqBL0OJhUPnh+i4lVQd2vwHULvDuqZJ0U3J3NRKapyf3KPXa36+UM3Q2TAOHQ6SE6OcXp0hIOnn2HcPxKZNoJxvU4PBwcH6PRY2CeAWUUeVDCaxGh3e3hydCzSoEyqbz/8QMCRWrWKZDwR2aheqyMdmOLdHrioBsb7j+B/pAUkCbxMY8MURCerUDV05+RSTSB7jnEpM0E74q/i8QYAnaZploFeGACd85EFZ51nZKArgM4JSQ8o+h36/EyjEdrtFnrPP8P4s/9dgKlk8Tain/4X+Omnn6J566fIm7eNNCfno0rCEySiRDMfEzdSSX4rt2VkvENh/Or6mBekfF8Autwzq05xCQDdMtBlu43HiEfqUZxPhlMA3c0SAdBFjlS8lvQzW09fJoSVWlUkvkIC6IZhaQGnWZB/mUlw+cLaPIB+0RjaQu38v13mSi77nDcB6NIgQzuBOQCdDQi8Ls7GpIhFZpF7ScqGKgOgZ0b2ujY+Q310ImzjonuKuH2CztkZOkfP0D1VBQlkE9kDOfYLKxtoLi2j1lxCuHIHtcYCgvoSkmhDknG2HA1Q1SJ/PpwC6ILaU42DkotkRxvZUd1hrXqIIwocAqCLTLyua9fXhIkJ9olpAqPE28bSkgHklYVuz4WLAHQpBMaxfJ5WuyMqKryW5eVlBdAbDbEOkDNEGo3OA+jzAFr5PHsXcE1ALULQbBwR9rmyCKdqC9IMo/9WZsLKZxN62iz9fS32YNNOrUefEVUGKGjLwrGl36gy+j22aBUqVR/RuiVL9VyIh/CHXUxGI+StPSQtvffx6T7G9HKk/1u9BrdaRbXewOLth1hYXkV1YRmThW3UllcRLa4gaazLOPbGMZ4cd0SNJKUNyuKiyOauLi+hVgnl85L56nuOnL85CKCrAoAIKZQXh2EnmaPdeFMqg41NVclkIFKxndYJet0zmT8s8ghLU5oDHAQzc89z88SCqmUVndlbX1xqeJ8AurUssEAPz0XGZRqrXB5AlxhHWH06b8rzU2IAI48q9zpUxmu9qY0u/5gB9Pl4VArlRrZZ2NqGRcfvwj6ij2mokpjzcb5tAC3/22X38Kt+ngXQ2aBjAXQW9un7SDUPbT6rKkA7HKJ3dKpgB1kvVi2H303kQDye8YzsvwXLjVcUY131wFzV678zgG6KkcYDnfeJDU1JQXuaisTSYa0m+9ZkPEK3fSZnHpV+fEfVEbifMb6TBl4jfKFNMzcM9ItuM8fGxpAcMzYh80zj+r9z547Ek4yHfggAvUhpKZKIShfvJb/oZz9tYDe+zeILPbXFYaSgDU8WQJ8/HwmkiPzuNXhwX7SNSRx7nmn8zPyZMRZzQet7XlZ8uZpLv3ycfzXvf81e9R0BdLX70UfCJg/PwxoZ6GSsGknzVqcD2iFJ85m6SU0fb4op5Dwxai9lUPucJLuJi2fnbJkNbhq8ypue1ARK423/wOtO0qlVi7DFTbOcjQvYGGAb4EXLjUx0xlDMX0wMwDPSzlfmVqLkJHAY1Z2UcEJiifhms+7DtZxlGHROMOzeeKDHv0cAOueFBdA5D06OjlTF5BoC6BqcsVFaG7/DtI9KMZSGSWd4iP7RExw8fYpvvn4k854g5fr2bSwuLaNSrSFxA7X1KthQ78tcloiPJKLXHt8fQKeYYy1hDspmT6pkaYw9dl20HEiNs09KWLOOnVu3sHnnDpobG0gmsXRVc+3xvO49f4GnX36F3/zm13h59BSTdIyAwHolFoB9Marip+ESGlUqLzVRraxKAzfu7OJkd1sAdMmDEWFcULPVRc1hFR6oxw5CxYR1D+DekkyQnjzGsH2MYa9LY2+RLhf1w4LqFQ5GWYrjyQitVgthcxubH/wpbt2+jWixjtRXlTHWzAmgv9p/hcd//2vsP3osnzlwmAs7cs67dR9hJVTgPAqEbEQG+gqvlw333H8vUAh402lzlQA6LQIJoLNhPSxiVAMXzWYTw9YhXj57jC+//AJBkeLu7V18+PEvkG98gqCxgtwL0I5N/Ov6GAYVbG9voblYZzKiH4VNFnEitahJp41sMpbxCVnlzpUsR1KaWLey5nkj4Y4bCfdrFnNdweXcAOhXMKi/Ly95nQD0+Z5tWxSdqjaVJNxfZ8KaIP5c1G58kOdYa2+7N1rQDiTId9we4PTUp/Cb/xcnn/81vvrqK9SzEJuLa7j/8CM49/4UbnMDjucgCUZIi0T8VIJsJMWw3G1i4NwV2VZ63rrOSACrbrcj7GAWBxcXGlhsNrQL3jDQzwPoKmnH7to0zTBOmHiYIr+R4aX89kK9Mk0y7OcsF5dtAjRf0H3bmBgtoSmTfPb8N/TOyZmrBWSRxDOd08JituexdAqrdFDqLCCMaqjWGqguLsGv14EK/XFCI9vFLMpDweI+UyUyAYRVzL/WbKoY99HvnOLlixfi8UI/m9FwKEyDwHelUIIJK//sbGZ3Yx3DwRC90Qij3MH2zrZ4h9/+2U+F3Z2HHhLR0qT7eq7FS/6RTuwEwAgq5a4Gnw4wCinNzkTPhZ/7bAtA4LhYyELVD6Bve+YpA92jrCdF3CmjRDmkic6xg330nj/F3ouXaB2/gFvEAuyvLKzAczwMhyP0BxOk9H2nF1oODMYTdHo9vDw7E+Cj3mxiaW0dKyvLqFKWMMtlvmWU+S84rBVUAw8VTwNEelnbjnQL8gqYZOTbhaGqMLS57ZrUlueXzjEC1PxbBuFXxcAwEu4ina3MX3nvKYBOr1BpW5cgOuGdM5LllBUWewUC6FkiKgbkHWX9rvhqdZ79DuPf/Xu5r9j8KaI/+Jf44JOfIdp8iFG0jYxNMQQtXc5rNkSMRW6ZgzFxq8JAF6BZCm9M73JEBTtrM0nuDfz31qX2XZ7wLgC69aiXgkoSI52oFyTo022Y6WSgswlI5fAI+OlatsVPWi9QdYEFOGm8MKAjr/0qGejaVDXb6380AJ2NGaaJR2QYDUWXbHRRm+AMMEC6YKzGK5DzMnOMikiRI6G0N9cXmzJkXuUI4zGieCzz1E96wKSH8WCA0dFjdI5eiI3DpP0K8bAjc7IiXdERKrUmaktbWFhcQm1xFf7iDgKuf7+ClMxnAQAz5I7KelHFQhjowtwI4Mj8NQoKU9sUdhPrmeMatpUwtX1X2Oe9blcalfgZGvU6NldXZ0BXibky3TmMjLucB2w6imNJcNvtrpy37GhfWV0xDPS6yDJKE1mWGgl3Xdf6pXuNeneas96o1Ajzv7xJfcui4qjEbiHd5lQBEQCdHooGRLcAKEETq+mq885q0utZp1qv589DqgxktRS5myuzjfu2ke6MOFcIHhaAn5nyH7ve0xgg241MsW4HXfq8sVDQORPQnMUDCMgOFDv3ECyvSaFw/fYD1JsLcIMKxn5dvPXCWhNJSCn8EEnuoDVKsLf3EqftNsZpio2NDdza2RK/M9oDiBAuATyefyBorJLuyrq2He9W4n+2DvkvnqtFicloiEGnjZPTE/Q7lMzsanLNvcEUYvmZ9YQw99KAzBx/SgKyKGwB9PlmiHk2/Ou3lufTt/f0l3/H7ilyX3g2G8UFnY+enpFhqPPQSoVeYpO2YJFlgNm9ys5fYWrxNYtCWBJsGLEA+vz1XfTn79og9GMz0HXvmVm/2KK9bU6ROWRkaPkzx4bjL7Yyxi/RNifMwB9tzLhOD8YmGq0SQPeQij9tJj2cFkCvVuuyB8TDEQbHp3puKAxgWHUzT0VpBpyeOTcA+mv3+h0BdB1pMxcJ2hgGesYyLq0w6nX49KnPMozJUDo7MfeHHqAmPuZZaJS2mCdYhQ0RRZ7DC/+pe6Db/co2yxDIZV7CM02A7CiS5jlaNsienKfaTD5laBkVs/KNLx0GU4bgfIX6Atw2ScaIk4kwZakCQXUyfhkdW1UeEdUlY9NDJR8CfYyBkavSChvVac0gzGBtCDeGLrKKr8PD1hCsRDvZ59xb+fdkn4sNgWlgsvn61V33DYB+bmzfEUDX5j3GJ9oUTibo0trq1F6LjT1sRGWNgPcyJK6jXoTT83YKUpvztxyTWOJFuUZkYxdbb7NnLNcMY7WpZ7qEctbWyITC+sbKPJc4z/zZequLYpohUdjvbGalZZSpG7EWxjUoDUrG410VBC0b3ZW4QGI28T3XFUhQi4pZtLhi7Mu4LU0yjLonGPduAPTrCqBTvp1fnJfMyVIT71gAnVOKDPTYAOiVlHnEVewrWs/S6M02D6t9iMpol3+exWxCukKGChMc/h5zOVp+MH9wHAyGQ7ROTnD22/8Tg8MnUlfZ2LmNrVu3sbqxiQSBzmOWTIOqAOkCqJvm9lkd1lyByTfLcu5qIWKaA6UBUx/WFIVDGkqsog3gXkqVT7UiiU1+GjvA0C3Q7nTQHg3RzxNhzG99+BDbHz5AvdGEm0coJjmKwQB7X32Dx19+LbXx7ugMfuCi3qzDjSYCpNcrVeywyb9KP23WymrSFNHY2EG0fQe578LhFxXvclrkBAgc1n4BPzWWqj7XdopkMkK/08LRi99i3G9Jg6mLCTIqkbJOwTnBvSkFsn6Go6Mj9NmAsHMXn/7yl9i8tY2oURM1U2cUS9z99aOvcfT3n2H48kDGqh6GqFKVJgqRLEXw6xVE1QhONVA2uhegwdov81U2H72h3vnGLHQ6ZWcs8ovOXZ1vOtfOm9fIv2g8KvUE/TnwtDY+Gg1R8V1UQk9Y+S+efYMXTx9L8/zm2iruffAB7vzkE4yiXbjRAgrPRzvWmnLq+hh5IXa2N9BYrEs/iDwY+8QJzg4PkfZ7cIRU4cNjnctaaYIEQPcGQP+Lv8BpvXoDoF9dMHltXvkGQL82t+KHv5BrA6AzibMB92uMLj1kynnxPBvFJgnfNoKXZaV5RQCvCKWgn7t9FPziNT3/W3S++hv87ne/Q9BLsBLVRcLd//Av4C/tCCsvicY84iVwCvOBALy5u4ABHorselGMUeQEz7sYDPpI41gKBmSgN+rKTlbAWYGVKWvJSNkxeaJ813DMMpwWn5lwiKRyGKBRIVPnzaNgx6BcNNbc582/pEmWVNE1EHvrc6fUPANuKqOeD/o7WoYzgx3pjk8LjNKq+K2GYSSeQPXlFUQLS0BtYVrUkMGUTj+VoJakyqgPi/9X7wytw1f4+uuv0TrYF29nkdxzY3i+I1J9xI5YeqQsfMUA6P3hGMMMAiLsPnyIuz//RIJFtxohiwxTjOxlyh8RmDUfTwFIoouaPI58+h8ZhjubJUTJwEUzDzXIF+qh3pvUSxF7I5XNyydw04FI63WfPcHZo69Fct0tEiwv1qVLdWNlA7VKTZ4/HpOllQgztBdnGI7H6A+HOOr3hFno0sOcLHNKUAbSH6jNBizUu576nbOhwHiaU4bQJs8M2OVui7S+yjkJqEBAVYK0Ujph5sEM1JzZDVh45P3vaJQ0NX34ouZuA1AGcYbly+zaAOhxkSATljjZj4SwlYFezWNhoDssaHfOcEhm//PPkX71V8pGuf0pwl/+19JQ4SzfRT/YUEkuN0PFMc0b2VAAdO3YZVJAEJIAqbb+k50eFQO4lLkXAF1lQi+1fkoD97bnS8GAPlmXlHDXOgcLvA6cNEYWq2cegTteqxRNWLyU5t3TGMIAACAASURBVBaCp2x0UeaQZfxxbvihsnak67cEoMuf5/brb58H754AlwEY+9ozYNWcF3Ng5vuci7yjmblsAua2XOpxTpoPL0C6WU/ch6QIxf3dsC05dRPuKdzb2WhlCl1+mkvSyAfnj5+PtHjbeYnh2Su0jo8xPPwag7MD8ZbORl2Za5QSCyuLaDQX0FhaRWXlliS6Ua0JN1pU5QsCOZKo2v3cSoKp7JvMIQEWdD6RlS7AAqXTAr3PUnD1XZE9I3vs+PhQAK6FZhMbq2slgHt2bp8D0M0f+G08GQuA3u30kNBXLQiwvLoixV31PrYAeiYeZ+Xza/5+lhsr3nZOlX+X95J2Gq4At5RwVxDVzncr626bVOS17QuUQXMWJeYuiqzRtO4Kw71ICY5PBGQJHaDBTnnxY03hTfQep6MB0mEf6XiMSbeHQasjYzzo94QFyc9YqVRRq9VlfPJ7P4OzvC5KBGtbt6Vhgkz3Ue4LoyGoVBE7ZNiFgOdjnDliUbF/eIjD0xMZ71u7t3Dn7h0BLyyJiOw6wnhTybgplWkWB2jjkt5M7ie+C/WzZ0MEVVROTzHqdZBOhnrOwYFfan4oM4jYOKES8uora/cV27wwHVbLhJf5e+5OlJ4y8wa87JovF5J53y2Iy2vh3OaXsE8Zc72FbVAGtqeKHVSZMA+7T1n2Ff+ajUgEz8lCLz/vstd/0fMuAtjlXGdzFyemkgpQsPmM48kGmTCQ8U89E8uIfL9qBEqTRJIJC4FNZn6SSpuYqhPQ2/7drra8h9v7bGOJeRY65wPHSOxCDFBebkB4bZ6826VcybNnADoMgJ4LgD5hHCYM9IasY157MhxheHKmey5jf3MOy7IzbPQbAP0tt+k7AuiyDqgOYxjomUtbo5oA6G4Uyb49HPRxdnI0lf5ldK8gqyoGaJMX2T9qz/C63pC0ebGH9vV1Yn2B33UBXcmsvboXteud65hxJGNOiZ3HY2ngJPOLDV08+yWGTMdTi6TpVZnY4eKt5vKg9YgWXYb9Gvp6Por6G++hidHZJGEbnCwQnRHMo/8qwXPT+FgG0Hmd3BNlX7wGj7Kyh1ib0Z6q15O9lMoeVMGwjH9tSrIc56u4+OsxJlfxyb7Ta74jgC5eyI6naj6eh5A2IIuLkqdLg3Oaot3pSWOrNP6Bfrgz3bPyefum5rtyDF3Op8rnsza8USVCAfQy4G7XhZzjBgiVKK3cTGs9zW0daa6eFLMuxCYBKvRktHJROxfb3MK4z650mw8wXmBdjM3evFbK2pOQwb2EIBgB9HgSC3ieDG480K8zgE4CBO89AXRaHfIeE2wli5sPy0Dn/hwRLL18r+w7LNNZnUsTDaU/MP5PCRKKpaSL1FWFLpHKNhZsUTFBg0QpxnU5S4TamBsHCxg7kZx32Wf/G9rf/EfsHxxgaW0Lu3fvY/fuPaROhETqLYBTaer75SQYGUJKOecR2xh9KICuaz2lWqnJ16bhhgHLbW3CNwRhWe+pWpKIiqZZa6xjJh6kTn3KZuheW9bg4t0d7Hz8Ie7Tu91bRtqZoLO3h6dffIOXz17g6PgIuTNBpRphYaGBsMLmARdRJcLi6qLE74UTYJD4kr8uL21gfe0uQsZalQC0btf6N20vA1sUkWtD4CBJBuiyXrf/Cvt7n2Ey7kotwquQlJAii1MEWSDAdpi4qHZdAdBfjPrYi1z86le/wkcf/xQbt7alLjg+PMXxo6f48ssvgUd7CNpDucalag1U1AsqEYZrVTj1SAgjcc1jERs0PauaBlk21lcusGx5Q3o6NwfNHXpDXMM7yvupXeyakdv7raZQBNAzUWLlQxpvqWyYpqiGPlynEDb6l198hsODfYm5Pnz4UOqaS7v30McGvLCBwvXR5mRlHc+lhH+Ara01NJq1KYDOvCSLYxzt7aEYsi6lSjwO1QHkV3mNoURANwz0GwD9HTbb3+un3gDov9e37/td/HUG0GdBfinxMvTlMqh0EZhiR+XbwKc3jZxbsKsqVM8zpycAOgOg6PDXGDz+DwKgp0cdVHMP61u3UP3kXyBc2ZVOu7Q6Qe6wmJIIgM6icuYsoF/cF6A4TdgBfiZJbDwZS1DGRJYM9HrV+I2y69aABdMxMAwwKcDFMXqDkfrP+D4m0gkWikcLJVvmP/ObxqCcRM0DE+V/00K5HtsWtC+P72vPlX+cMWesJL0c9iw+GHAzJwM9TREnGTpDn8pewjis1RfFy3txfQNYWhfAc/oQsI5dyxxj+jiLOYskj2dHe3j1/IkEQ4OzEzns/cAXAJ25HoMqP2VHXoDADxG5VYzI/BmNMcpVOnjzzm3s/OQjrKwQwG9I4GQiFvn47P1Os1iCL5kTCETun4EHRYjYZSre7AJbO6BEEoN8fpcxVPwfqZMIgC6AZELQpC2St+3H3+D00Vcibfjg7i08uLerkuthTUB/kfLPKcunxVgC/5RzGycx2mRtMYkkY9TKsnk+IjNPQoLnhlkeeg5Ccx9YCGJjAB/zALpNnC2Arvd6Jtk/U4JQmXS584bZ+v12pjf99nkAXWRS5U0VQNcfNXnnnJ7ksdyzMoDOImeFADq7nZMYo9Nj7NFb/vkX8J7/nazH2oM/RvDpv8ba7i7Sxg563prcKwugCyCUDqXJQd7HrYGFV84DOmOxA1gA9HwgDHSmNyrrOJOhlRVVYlTr2L2eDb51bXJavQOArqiu6V7N2OyjXudelkgwLkBWQb9iFjHUNMEy0C2ALkCqZ/2zde6U5XTNDnBJUOXdC2tvKgDZYs6bxvJ9zUlCabZ3wwLoUlgSy1rdL6cAOpmHBkBnsQu+L8VX/n5K5TTDXiKLiY8g45eyecOsjxBjKZg5WRuYdIB+H6P9r9A72UPr7AynB88x6HYwYVNNRuZFhKi+gMryDpaWV9BcXEV1cUP2Eb9WhVuvaoOMw4YTXTOZ+F9p4cIC6LJfS2e68ar2jeMa93DflTPs7OxUEtR6vYblxSWsrazodlkqip0rRcwwVxkTJncsnPe6A2XfhyGWlpfQaDblernfyb1msjaHPczPgfmY4LL3mkXxIVJQVYHd2gTQrby2jIF4pSnayHsiBToLooofm0lq5/zQZW07QFxjDFAIi95PEzn/BEAXq5cMxWQM9LsyFr2TY3SP9uXnca+PcbcvoHSWJvA9Vwrem5tb2NjYFGuPye5HGEcNOQvqS+tScOF5OkEozRNhtYZhpgVFWltMclfW+v7RIZ48fy7g/PrGOu4/uI+7d++KlQcb3OQh+5lthrGMftMUUm4cMAA6i7Vnp6c4PjzA0atX8trJeAgnU8UD8dwz+5820c2Knbw+K6Mr8rgGSLfni13XszDkdQB9ev+LWTHpsnNgHkC3XtyWfc55KdK3Ig2qYPhlitDS5Gd81O26KBd9LYOa95UAOn0e3+Uxf36Uf/c6A+h2DKbniV1npsGirALA+c/5wP1A9jDun6ZhywJcvy8AOpseZwz0GYCejsYYn2mRko1rNwD6u6wC89x3BdC1O0HCcrHHIpOY+zkBdDYoNRoAvUvZsNyjStGRFFfljLCKMwKiq+WH5CMFfyUoNZvOPsc/dQDdnqksnFurBu57PFMZA9AabXNzU3IvKehnbDabA3TfE4CeFIWwXHkdvsd80DSCCvXPFqkp9KKNdDa+Fcas5yjozBjAnJWSYVhgsJT6fodZ/N5/xe6XBG44xgTROe5szGbOyz1VmsNMTvDeL2D6gu8e51/dtVyDV35XAJ1FDMcTAC5kTaDZRMAYmVZ/eYF4RHW6oTBYpeFv1BUlxDLAbc/JMiBuiRqcA3aNWuJGOYaY5frAZByrKpWpJ9g4SfZHqsWEgeQ5F7I5ytNgKi+pMb7GnZ7EqrLmDIAu6k2MpSTw0rSSyi28TjbfcEyY/3D5KoAeIqrUZJ4HUSQ5DGNqgufZuHPjgX5NJdyFfT4HoLMescR9qqo2ZMdHR8JAZ/NaRAfLawSgi9VZPkIdE1VGKBzQblPOu3ABediUvw8f/x84/uJv8PnnX8CvNrBz6zbuPXgIRE35Hc50r7qoxIsCiKd1LskidJ28BwBdzrrMSJ+7DpKChIlUiECprx7ox60z7J0cSn0yqYdYunsLf/Znf4adxduYnA3x9W9/i1dPXqDf7sllhTUC5mxCjFBv0r7dlTpstVGV77Q46U20dlSvLWNtZReLKysIF2pAxUjVp54i+NwTKCEu5Cmge3aE/Vcv8OzpEwx6LzCZ9ASsDWpqV8F6YMNvyN4QxA4ag0Cu+7eHr/C3x6/w6aef4o9+9Sf42R/+QvbFwy8f45u//w1evHiB3bGDdYQS4y2ySb1SEdB8sFpBUQvhhQEmEdUAtJ5L9QNpKoaDyN6f0rHyYwDoyLRpSrzJfRejYR97e3v46svfYTwaYmV5Gb/4+c+xur0Np7mMgbMJL2oKA70r9XdXAPSR62Njg7aq1RmAzjbpyQSvnj6FOxkj4hgz1k3Uc0DJfyRhqNXqjYT7DQP9GkRZV34JNwD6lQ/x9X2DawOgW9GzkjzvbNRMwGAlosrF+df8l0u/9RpD9nL3wc1DkaeRIp7TR+oN5HCotn6L5OV/wpPPP8fg6T7QG6G+sIT6H/xL1DbuIapFKJopCi+Hm6eI8r741CZoop3ex4Rs4WELg96hsI3JoqafCgvhZKBXK8ZnU2Q9tfAqjJRpp64rhXImC+3eYNo1PxxPJGESGV9hF+rnnAfeNOaaSWaVwaY3gXTTBKoEoM+/9oUAOpNxYVeS76TgKpMdHu4C3jBQNiy/cZpjLw3Rm6TIkgyRE2FleQVra5tYXd8VFh3lg7VY4QjolLLtlH6FWYwRfc9blPR5gsNnTwV89ugBw2CO3cf+RCIeAiMVt4JKGCH0I7ipLwD6iMmgQxn9BSxvbWL1zh1hQtSWF+E3qhJUCOvJU0GnLIkF+Jdg0a+IVDsbHnp5hli8sdksGcB3fZEBFABdI96pv33mJ6JWIHB7NkQ+aau/7cEBkoN9KSgtLSxIY4UU4AWmJ+DFV2KHHxtHM4wyjkEmoHlMH+pcf2YgzN8jsBpa0Nx1EfJ+8M+ERbnWlG5hmKW8QtPtyH8gyGGAaH7u2dwxnY9TNQHrJXn1ALo0ThDc5SWLD6gV8Cqx6ghKmkWQIJkC6L60SiowXKGHNJshJmP0Dw/w7NlT9PceoX7ypXjHNz/6z+H8/F+jubKCcW0LbW9D2Z8Yo4KJ3M0gG8IvKMMPjL26MNA5bJnD0VVvzErWg1soc1H/XRdneb1d3IBy8T5m13D5O39+FwBdZCkN08RJVS2DSZPH4NsoXwTSyWoKGvR2NxLZs4ae2RibD2Ryulk2e7kEQkbjUhuznX9loPSi5iD7d28CuC71Zm95Ulb4FPI0H91AxNI8w/llZdNUnnmq2iBLSqV31R9c2bxarDJbA/+WXe1uoP7ztAlAIudP5E4QFBNhxKXtFxh1T9GjxPf+N+ieHkmRP+mcSMGf97Huu+Ip2qjVsNCoo8YCxNI2RusPEYosdRWBHykznc0/BkCnqQTTQtmjCaCq9qL4Eso9EPlIF10DoJ+eHmNpcUm9y5vN10ZO5oEZE5GhNFOEjJHRWO1MhgOyqyHnWHNxwfgDU17UeK6zy7/EeJ5vmps/y6bKLZe42RQuG7mFNIRwHfFCkjQBG7yEmEuVBWHbQNcJC3RG8ldvnDlvzRZvmdW6zrk/sfDDVvIYUdoVVp2bTRDFJwKeZ8MO8t6+2I20zo5xdnYkYO0wByZGKjivL8JbWNFmu607WNzYFqChXXuAdhrKObbYaIhMfBJTCNDB0uKiqJbQr04Bf3rOc+90cNbtYe/wGAeHB9Rrx8LKmliFLKysolpnkYfS5ZSqtc1rM0MzaZAyHpdWKZ1zbtTriZIH2QHHr/YwGo3h0PbCNFwJA911RJ69YFGEzAFhnSt4Tgl5NgJaAJ1AtZy9xjfd7hMCVOjK069zf+a58P0AdOsZy3tg2ef8TpbTtwHo8/tNGZTnmTv/79KgSWl7zxOfOgLoVBJ4l8ebAPRvazD6sRno9tosk7y8lm1h39qFcIwYK/Nz2nthGZP2DCx/1vI+8C7jeBXPFXUcsz2ohLs2Pb4GoFNFigBAq6tAFm0cTCPbOQa6sRGS+PnGA/31W/Y9AXTKc0vDoBeiSnUAAugsgscxBgZAJ/hrAXRRdZJtTJnKbOLlfigsK2MbVL7IGwBdFaq4fvmdY8ax4oMxwJMnT/R8W1yUuIUgmo3jFTS7oLnUDrCRbr5oHV/k5pEUKdg4J1LXVOkyjXO0ubJNPbTMYgygKmmqviTRnOciCANpuJPCvmnA4LUyZvLyTL5+7IcdY2vPxboBx5iAAseZzQoca5631hfdM5/naq79cnH+1bz3NXzVdwTQ2ZTNL8pA06qnubQs8Q+Vk5jz97vKPrdxdJiMpA6lDz2IpoLOs7BV/lViLKOMZW0L5Fyd+x2bqlEgi8Ae/12sC6yykDTjq9WRNCaJipUDKhrJc6xVj3gH80tjQDn35bCjApZnZLI1lpOrFmWWWSuu/qx5BWtGjM0I6BNF42uSIe+4ZKGTKS9O6ognGca9EySDGwn3685AF8CZVmfSb+4LgE7VHu7BZKDzftva2lUw0GXuTrerAn6hwCTnZuxEUidLnUDqPnyEeYxaNpBzP8p6qGdtaWxJ3Sro6M0z5DTYxKCyiih0sLn/b5A8/Tu8ePQIrd4YlWodaxubWFjfRVStwwtCpB5RYebmZLLPFKzsmSh2MWZ1q2qRronEozqe/kx5bdvs54ulnH1o7sRnERCW2IQAqUs9Nq5bMaqUce70OmLHxcarcaeHZlTBr371p3Bu3cJJnODJN9+gNZiIwmKjWsUWQWzPRyXwse5Rzl73KCHuUwnC9dFzQomF4VXgVZbFvqq51kRjg5+d2WsE5IGs77HvY1QUGMZDHDx7hJfPaHH5HKtU3hsNkSQxoooHP2DOWkFtaVP2mSAN0BzXhGTw6OAZPjv4Bru3d3HvZz/B7Z9/JDWQ471XePnkqeQYD/wGNv2aWIjV/QhVxgVhgPFCiCLypQag1Y8CQQosTpQsRax/GMysZs5ZjL2ltiU2lKWjaf6EZCabGBVA3i3PNBQq61xrj/w7vzD7fBbDc5SIwPP+9ORYmuZa7TaqtSru3LmLOw8eoL6wiMKvoOfvwCUD3fPRo1Q+a0Geh4nnYX19CfVGRVVepQSk9dLnj76BnySoUgWFVm8TVWEtA+iyNYu34RWfu3O1F77b62NIFWBD8OE8rAaqvFOJUASqMCtVYqlnM0+fqez56MOjorBU9uq886aep90T3rCH2qvH+O3/+r/g5d/+J2QjB3/8l3+JtRsJ9yu+8dfn5W8A9OtzL37wK7lWAHoJPJ8VxWaMTWHJmkC9DARrHD1LrqfBfAmsKjNd3jbIAqBn2u04cftIPGXA1HqfIz/4Dfa//BLtLx5jdHQmfqMLf/Sv0Nh+iBrB1qWCSuRyiFXzvnTQT/IGzpJ7GI4SdDvH6Lb3hFXGpKXZqGN7e1sA9EoUGNmqbMoQPQdsO67Ido/GY7Q6PZE7Z/d4fziSg4z+MpH4xJwH6MogkwUWBMw2fqSSQJV+tuNzfozPS7hfVKjk86csVOMBqOw9RYeEpUF2jenUJ9OGknGjLMezoorWOMZ4MIIzKtCsN7C2so472w+wQDZ4o46CIDrZ2y4Qm3hyNO7jrH0qHYT733yNk5fKqlvIgbrIfkZARN128n9dNMIGqpUqKNuXDQsBbti57Pg1kW1vrq5iYWtLuvMbK0vweE+ZXBrPO2EYJ7EAFfrZyEbR4viAzRJM+HIesxpw8b+QNtlyshtqAuWw/RhpZaRAatpHOjoTuSS31YLf6Rh/d5tU8vLVZ0bHnd58TGALTHL9znJN4qlfMQtDAtmKLQKvUOcD/dgtA51jzwYGWTsGRNcE14L0+vdcVVKkF8zENkIoCKMMwtn6nBXCFeS/igfB8zxP9Z4IfK5sNF6gFdKmtLaWupgcUDxZO9c9N1FJSDauEJgsMsSUjtx/iSePH2Ow/wQr/ed48PAhFj/+c+Qf/ytU6nUMow20/E0F0IsRomIorx3lCqDz/ZlIMaGS95Skh7c7QzVVAF0Y6C5bOow8/gV+reX1Ux67t61NUTwwAA0bK+jRxYIFPfKKkMVcJkdk5ZuxYgog3nIFygC6y+DbAOhkoBu+sSgelMWp7X7CVEv23akss4audi++CgDdMjrn9/jyeF0lcG7fJ8tD5JQYE8C7rCnIREaTLIbl2gg1JSopM53e17J3kLFuQGmhwKl6SOqGIg0nn1USI2U9V5wYgUOmUAFncoJsrLLek9YLDM6OMGqdIj56hmGvg2TYQzjqyN5LtYkmZdSiCMnKXfS2/kAK1HV6pteaKl3qGsluuZ+0AVFJbd0h9L6yoKBFZJ5xykBvtc6kILu+vibdzQTpy+fH/M8yD81RPaH6A1kz9OU0liS8lgbPQnZ/h2RDqy0DdxMLoJfPpXmQ0s4Ly0y9zB4kUvoBi5MqH0d5akqdWba5SEeH6vnI1xWJ1rJyRImxpl6PsyYZ7sBeXEeROSjSMULet3iMfNKFP3iBZNBD0j9F1n0uYzEc9zGc9OWyJ1EVeWNBZCixdgv+Kv3tFxGs3UJlaV3Oq4N8F8dDD8PBACv1moA47BKvFjlWlpakoJENhgL68NpomyJn1TjBaW+Ag4MDnPaGiOFhdXUV6zu7WF7fFHm9epXSfnYGzAB0XeOzvhDO6cloJMUIdrsf7O3h9GBf5krgQBJtPjyeQWzioidl6NKwbeoxXmZ6q3y7r6oL1jOdPxsbG3tPdZzPNyTJbOWa+x5sOt53LcjO/Ld5TZwTXMyub1gSc3HnRftOeZ8qs7r4XMv44msTyGARiXYq7/Iox3bl97/OAPoUoDL3VM5M4wUvMYuZL3wex4ixMj+Plfgvf7fnjT07Za+4Jl7oMwD9TR7ohoHOzz+eYNLp6ZxIEzj0gRSAgTGZ7rvUsaGMu4ANUgy96urUu8zEa/Dc9wCgk8kJL0St0VQA3fOQTCYCoJ+dHkvhjYVXh3kIm6m4p9HuQO6bagypRLk2QZ+LS24k3M/Fh3ad8juZbrStYlzCZiKebbkfScxaZoRfNMssK/XCjOMNNdzBeCDN11xjItXKeJmSu6PJNLejShnPNlXDMAA6YyBXmVdqx2NVexjvaR4d0PN2njn/IywPC6Db/IEgOZvLmWfSrqzsN8/5Kypdb7En+X4f42a/Or8hEBDRCKYEDU9FehlrKJBn/YypZeZIvNxcWsHS6po2ywY+kixH66yl8u6OI7F+LZvANwD6LDc/T6Kw52f53L3oHpd/X85rkbBWggfrDxaYt1U4C8LZ/JD1E4lVpMagMTLBGsZ3es4piC4RnR/B8ZiDkACg4L7EUXaUpt3GFkTXuFbAesaN8nySDAjm6/hyW4/jHJPe8Q2A/tkrXGcAnfurNC1Rwt2ofVDCnQA692ILoAckpxCDPY9Yfr8tyvy2rjvWvZQIwcZ1BdBdTJyKNLIkToiRtyC/EaYj1JKOzOVK1kEtOZa/z4JFpH5T1uWet4NWuIZKxcH9s3+L6OjXaL98icdPX4klJy23dh58jOWVNQHRh1kg9Tg4vsrGm31iSsI4B6AbQgyA2MuQGVq+n7nwyI6mlzjB9Knijq5FDl0WeEiyFCnrVIGxlCtyJJnmwGQud7ttAdAnh6eoTXJ88sknaO2s48AtRIEuDuvwKjU0qzXcGRdYcgPUAh9r8QhVjqHPcYtlv0j8AINKQ/KpYVygn6ni2Mr2IjburUrc5QUNOK4qsnYdF2fjEY5Oj/Dsq99hjzaXR0e4P4lRE+WUAgtN2p+6cIMI4eqOjFsVVSxnS3Le7Z28xJOTbySXrm+vobq7JnnoaDAQezQ+7nh1rLpKKKAkO+cX62jjuq8e7ayzUeIiLxCmwOpYjHwwDoBWVQFs2cftMXcuHr14Wqo71vm2hvIzWS9hw4HsmwXbN/R9aLEYTAH0dAqgO3ki85SfgfeL+TjjqrBSxebWFu4/eICljU1RMCGhp+vtwAkbcsYQQJemwMBH7HvY2FhErRbJHsoH3z8ej/Ds668RpJnU1xkHZQTQs0J+zjPWpk0DlbH+ei8L8k0vcgOgX+nw3rz420fgBkB/+xj9o33GdQLQVfp2JolqB92y0CTwNsUxWzB7W9HSFhi1aPd6B/tFN9bJIng55WMpzTxA7A3lgK+OvgaOf4fTR49w+pvP0X3xCpOswPIf/VdY2P0QjaUFeCse3NCF7+SoYCSA3SSt4nS0g+EwRrt9hNPTF1IUDANfWGK7u7ewuNBERHkbAzJPUQYDuGnyMQPQz9pdhJFKWlK2SxImAugsuJnz+CKQqSzRVZbxss8tj8c5AH2KhlkQ97wUte0S1t/R3kZeh3hiGQBdikwZfV+Vmc6xYaFpnBXYc2s4G47Ra/cwbg2Fpba0sIz7ux9i9/ZtLKyuAPUKkLBLkoCHhiudbhuv9vfw5Zdf4NWjr9E+fCVeuuuU4eH4VCtwq4yylYG+WF1EvVKD5/qYdGMM+kORvPWjOhpkndAXbn0d21tbwkB3axUt3vq+dkYy6BTpeBL3QmSjREB9JoBJ5CNnEGcDW6oBpgAJ8Cy4SXWN101JJy9GGqo3bDruYNw/QrfTRcTkOI5Vgi1JhekuiSQ91Y1MkIKZGgAnhiFKMHPEgrNIMJMtqmuF0IVLVk2eg149EbsGGeik6mOqkZFUfkwThQEt1GleA0LeUwOgKwhwnoFu54wuX/67vKB57YvLvOV1O2UTXlRfkXk3W7fKntYiAcEp1wkkwS7rBfG6BUAncOxl6uEqAHo6A9DTkRSpx/0uWi+e4vE3jzA8eon19BQ/+eQTLH/85yg++i/lng/CNXQCBdCDfCjMc74lva4C8P4AY5cAuoIfLC4w8CWAXiGATv94AuieilC/Cfy9CED/SqSGUgAAIABJREFUtueWixrKkGUxg52fyup8E4CuQh5mn00m0hAiYKHxQJfuXRGc17VM1ioLELaQIV2aLCTavdqAFrYgyr+fPi64p+f37Pl95PyOPA8KvQkw/bbnXcXhneWBAOi6L4teuyZCBLjt3DPqB9K8QfUKjldeCICuoDD3Cl0n6popAtcY5y7iQsFFzyUAzzlfwMuGcHOyYAtERR8+uYwc66SNtN9C3DrF5OgZumcn6LdOkZ7tC7CaTUbwc/oi+oibW+it/wSNeh2Li8tYaC5LZ7IXVOEaiwiXXeFkpguzhatPKb7SBML9hcCA76HX70mzUqfbkYYjAug8w2TF6sYxx3jhfNJmDI4FGej0QB8Ohohj3efYFFZv1EU5RGVVtSDGUWKnNfcxnffWXsDshqKsoYUzPp/nyqWb5jifK6EUAsneHo4GwgbnOUIAi8V8FvYjNqQI5UYbwuxntFuo7kKmSGib2IjODz3kSY48HsEdHomsWtI/g9t5in6vK76MWf8V4oSWIx4qDY6/B3dxGcEqPeLW4W/ehre6JTKGWW0ZiOpyJj0freKwVwiAvdZsagNAPEElz0TBpE4wZzhCEPhypgrYPR4jzmlvAZFcf7J3gL3jMxnv7bv3cevOPVHFaTbIppQWKjM/Z4tZt2WhH8nc7HY6ePzll3j54iWO9vfRpl8wVXsCFlJ0ndAyIyAzgU1tIRN1Sm2q33mZ6W0Zc+K7IlYDroyHlFBtbCODXgLQS6dEmY1xmbWvTWL6TH6k1FhaWACdsZVY5VgAXfbx6amnp5Nlak23Pm0skvjHvDjlgLl25AwVcJjnqPphi21IvS4qCLPz9PV4tQyYf9tn+zYAXXae7+qBzrOANjHWA503ROpzl/dAt40EZSa5bSawALjEWYalynGfB9jtnLHMfuuH/jYg4DLz4X09ZwqgS9FQHQu5fzLqYgGrXquLZD/3jGwyQdIdSOMG7RoYm1AFQkAFVxtTCaDnTq4sPrGsuQGkyvdKw45pNFnaEcrrqARVGRUYKZabe0MAnQBO1QLo9C5lobfXRev0WM4Cxs8FY3jGTAZAF5/e5DyALufkucfM9mV+jr3JM5tr4E1NMroFnm9atK97mX1ifo+4zO98n7VhY1mCCVb6mfOdeyS/7+/vy+fhWUtwlwwpkXKWEKtEmS1N+zK7/DUAvVxcLe/YBaTpehRr4zljoQqb9cgYHE/kPBPLiLBiGElU+zJxh/Y56t/TRoLtjbz3sj41BoyQI7yI9v59Bu87/K69vzav4B55enoqYA7Z56wd8HMoeG6FyK5yT7nK1/4OA/Rj/4phoM/Y4Ta+MeAWpzxjWca0BtCjTW2/3xPFoOW1daSTWJruqEJ3cnSie5LnosLaRzqGZ5mJJop7U88V5zznh6xRMvFMHD3dXyyD3cT03OmsK7RpqZ3+rv6OqvWpch1LHrp+JP4RqwzG51pfKOe4/LnCpt5qXfcIKjqY2oTyyDXYkuZ/07xNKyqdv1QJ9E3Nwor96fuz/Efrw2RwhnzcNrnVrAnNrhXJcf9/9t6kSbLsOhP73uizx5xzZVZlTQDYBAES7GZrYC9lkmnXZjLte9tbmcn0E2TaatN/QVrLTDS1SLUWaKOIJkEMxUJNmZFTzBE+u79R9p1zr/uNlx5ToqKQCYQXAu7p/vz5e3c499zzne87Zly4e82zQofVab5EyfnCUeb+DuciAUkhxDSb8zlKljBrgvPYWuqjler+MKk3kdQIHgaYRRMkIRUISrRnLYRZKG2dNlkyMEd/UOCvfxriF981gG6SvunBNwtfEq7z8RT1jDWtWdLKlz2A+IAmQYk2NWXiYKA+9NrGhsQ4LYDO75GBThnts9bOCxv+ggMEQDcjmQA6hdUJoCcE0EUJM8bEV8W1KJugnvTkGgmgx7M9GXRlbRVFvCr39hy3cBisg/nqH4z/BqvDL5GdnOCX//gZXr58JXHIj3/wI9y9/x7a3VWckOFMBTOSfTxVanFcHIkzCkZpQhAyFtnfLoBuGOgc1SHjDsZnpE1RfNdDWYtkH54y2SZmeZIABePWTPSWfUoiifpkMeeHPcTjVMp+7ay2cBD6snbHa1uImm3EQYg7wxRrQYx2vYb24ASxAdCn+UTmfx7FSNqrkjB+1J9g52SCJEmxfm8VDz+9j1tbW6h3NoQZzfs5zFK8ODrAV199JQD6/qsXGA+G+KgosEZiW6OBzY1V2f9nJNJ0NmVv3A7auB3dkvjC0fgQ++NdsY2TsMQgzGW9Z/Jcq9mQ+bYx89DOdLyFOZXjfSFOTWq+KCFwXvkMiBQlarmHjRn9c867Eid1Q0aqogwX+OjKYV88qiukMtBViUfUIRkDESZ6IclREmM3DHT2J+ORJOwwdvzkydd4/vwZDvb3cf/RB3j4wQd4+OgRvGYHiGIUXoShdwsIGrLG9DMqzoXwGdeux9ja6qDRpGyAub58AaDHRYmWUY7LZ5kB0GMUOQkhNwD6DQP9t7W+7873bwD0d6evvvUrvVYAnUEeujcSAOfCo/XEynQqQCpZvDT+NgwqwKS5Q+u4q3M9F8BWaSjDdGaQ3A24uSCwBXLVOTVB4Evu37w8REAQPQwwDHL0Aw3ur2Z7CAfPsfv8GdKf/T+YfvFL9PoDbL73ETY+/BjdDz9GuvkQYwanGXxvdCUTLkwL1E7IeAX66QyvRgPZyLJ+N4Hzu3fviHy7Alal1ggnLiLZxBo85sI2SVRKjsDD4XFfwIVavSFOHZ3tZj1GbDLU3EQEjSNoG9jNmmw4LHvYfjT30IyjZqWILcNunp2umxIX5DcU61PBHoFehB2sfWD7TfrEkZIn6Hs8zdAfjdHvDXB8wnqwUwRhhM3b7+F73/se7j58hNbGJooZ2eSskxRgOh5h79ULPH3yFb74zRc43nuFdDKUTcca24OB7yiE347gxxqo7zbbEtinNB/ZBvydZJagLDyRxF1d20RndUvas9bqIG6tSLDTj5uSFa33Qq+FTDQfJYPg3J2VJSb1CDkD4MII1/tlrZx2Slk/Ni6RdlLGC2R+KpsdkY+ZDjEbnWA4GKI2mqCdZLqhyBNkqW6I2H0K0DF4o0F5YRQagFs2pc4uzzL35nPL4uSWUW42s3ODYjeODiihn+km1wWjFhLFKlkoR1XUI4gxzTfGurtd2C6n79WHN26k3N7iOBmt7rGUfyR7vCCl30MStDCJuvI7Epw2x9fyIYJiqu3PfjLAGutIsb4UndCVcohyNsJk7xlmX/wUO8+fYW/i4aTzIX704x/j/qd/jOb9j7UvgwaysAUGSZmpyzYnI3UhL0ngWmXbHSqBhBAYwJBtmKCor7fVWQb9vKCp/c78GMtUMKBeGTCjNxLwH2TxyDxmzW21xWoD1CqwPrGtgU4GuoBPolzA1tSgR072bAX4P3V91ZuwrPRqv5s54dpml11fDeCe6vul64IJlhuwxT1e+n6Jqsa3t4Byk2BLFxigWKapBs21ldXuKajDjYWZJyZwJMfNba/OATv+7bMmKhgw2gSvdMPMtU8DSiGZ7lkiQHk5PhG7OBn2kfT2cHJ0jN7xAQaHeyL9WEuOsAnWcg3Fxkmt10YDUaOLuKlAsd9ak02WRynasAuEdalLmPgdZIXWdOvlIXrDEYbjKaYIsb6+gbVOE22CPZLkwiCXtrau/6atBHBVpjejJbTD3DznGYMBCqiKQoiwkCX9R84FbwY/GrCAhoLouQEiteiEkYZUZjj7nYHEeZkCVz/BRrwc1ji15XzcQpqWmCZTDNORrL05fyvOJQkrooRbXX+HigAFExkkAKp//M0afISCrxcoWBYkSVFMh+gcfAZ/eIRkMsVwOsV4MsVoMkNvWmA6S5CUHmZRU4IvcXcTtbXbkinf3LiL5sYdYeR5zS5Qa6rEmh8bNQkfh/0Ex70xxuMRE8dFBp1KNvUa5fvrqNEGkFlgEggFhJb5SekyX7Lzn26/xJOnL1TadW0T9+8/wuMPH2N9axXNTmMub7vwzXRc03/jPZE9uLvzCr/4h7/H8fExxsMhkslYZG4JTDRqpqY5AxOS3BNKwCKKaw54rvLtVs5TfROVb5dEMJEFPZ18ZF0LO+8tMCtjwF1vLpj06nMxccyTwAODSVZ9oCbXqFLyOg7NWuYA5Yt8IeMXzec+RB6YbZWbcgAazM0FjOfvkuHQaZNx2ZJ6pqyvW11LXXvv+sX2uGW3t+wzVWXR4LhfatBZ0SkmonkoKa1sVAHox+TzNtT7liWMTMxEAfSIPq75IGd5lEv6127A2ALl7vVW1z7+m+1FSUL2i1tv1QUQrxsAvPLawaQnU4JhQolvsy5mhn1HuX5K8dKfo71Kp1Ox0VnCUiq5ruGCnOg6TFfLuFuXTAW+8hW/01+oYqynh+McFpnfI5MNJeGK64UFdTgn6w2RcK83G2JzmHA0Gw2RDnoSmBVwycxxVRwx67rJpOHnmkT3mmO0YCc5H0l6kq9MZj5ECnO+x1U2kR3bXJfsmlrd787Vv0zijv2e/Y71h+y53aQUC2hbW3odA0Fk7otC9md8zfnM36PPwXlNqVGWruK/P/zwQ5Gx5R6XQW+uNXJ/ZNLNk/R0DZJ1wXpOppttMq+43sYnEC+t0GQUJqtxnZYELqqzGPlosfGGSS4JoaZsCxPe5ViuW0wIs7XPzf6EYKBNjuL+nbL+b8NDVIRyXW+4TtvkBfYB1RR4j+wH8fsETDdJ1ddy8ZdcIK7lt9/Gk6rvascNwS2do/R1VFpWEnuoZEewlDEGJr5nGTos77a6KnaI9oYqGYe7ewizQkq2icqP6NCdTuI5a4208979fNmxc9/EWeznZs50r41TqDlcRJ80BqT9oHvSxWPhrpkEWwtEWT/drJmSVMw/EhrMa20vQ64hI1JYqcTSY90DGJb8aDiSPb+fzkxswvg/znWqLVlco7W1l15w32CIu/7QmQC6B8xYhpD7jMRDfaZjJWu2kZlkg0kwwiyYam1pAugpgdDfLYAuBjSg+mQmRI62FwkzNh1NUDfqawICknTA8e57AprTnsoOzJBw1m/fFjs9G47QPz4Gk1EZx6NytpUo/7ZnuIt9alko0V4T9rnugBhTMckbjJsUqhRHAJOJ7nLvVHaTEnglpoiReiwp4KGebaNWDuDnGU4++3s8/81nePniJTZaK3j44D3cfu8DzFbuIy19AVBT9jOTY8oENTK5eSVpAT8tZE3y/Bbysi6gtB+l8E3pLVc7UBQs7fxzh74knCvxhkQaOz/nSS8E0UWFJUU2nqJMUtRqMVLGKE3Cb1Cry15G2NssYckyZ9y/05eVuUsfS+P/EqcLQznfYDgGyWBc9/MoEvIS65Rv3LuHmBnclOzfeYXtb77Gr371awxPDjGbjGXdv9tuo23U4ch8lz0lk7GZXM69phdKOVAmKk+SEYaTnvpZMsZIqNG9KPd39DPikiqdJgnfxHBoA3n8Yrtn/IMSiJiQIMqSpqSoNJw7Cl3dRhk51rJUvL/F1xZft5FbJreNlYCBEFkRao16KiB6HfVHuH8zikjd4khU7o739rH31d9hdPhMYgZ3fvyfY/2jT9G8dQevooeYBG2ha6wkVEvVNpmQmEbMoRahubWOZrMuRAbiDxxvyWiCSW+A0XCIIGHJR1O6g/scrl3it5oQqL2RK+zD32j+mt8Rs+u+dk5mxB3Vf7yRcH+jZr750tktcAOg/wGPju8MQJeouW6CycRyAXQJdtKhrgDoiwCBAZ5M0MIGAGydcJdJbbuyCqa4wYaLutvLAwS5BnP7kYdeoAvFOhenyR52d3cR/N1fYfrZzyRblOyhW48fY/37/wyje3+MMSJM0wJ5awteEKE2m2Ht6EAW5yFKvJjNsL+/L/Bnt9OWbPA4Yoqbyqty8807ZmYfNwdaEzTCcDpDkmbCjDs47suCRfZSENZF/rNZixGXDOxblp7ZvCwivPNATLU9qgFX998acFcnaL75qSgFzMFSZ8FcGsSdMwgXSgN0qgjEkEnfHwxx2OvjpNfDZJYibHTwySef4P0PP8LdR49V1pfM6zTFMSVqnj3F86ffiFRNMh4I85+BgU69Jgx/kQmjvE9NWW6dZlPalgFgZm8zsEAAPUsyrUW/uoFWa10cq7DWRtxSZlhU78CLmjp0GGwWZhD/oQA6x+6ooQA6nVTduhLw9dDNrfSPgXm5qfFSTP2p/P5sTACdSQMTNCYJ2onWRS3LFHmxqMlnN3M2MOYGn91NGI+zbOCzQMk5EHDRZHBAbHvosr6244LPlpnsjrHXAGEHcLcAevVamXBSncdxkaMlmxPWHepiEK0pgE4lfHOtjexEWOIyl6gIYNQbJoXyqjlG1ooeksExRi++RP75X+N4fxf73hp27/0lfvSjH+H+4w/R2rxFOqLKSIaa/cya85kXaBBQYGYDeFiBC5sVbB1w49VpTGQx5t37ctvV9nG1vaqBzWofCNzNeS+dH+lmhlLDoWYua1VgA6CLl2uA3oLga6qOc87a2VqawGdrzlm+C0n+i/reHU5nBWDce7dB3cscawOhto2qQ7c6Vn5bAL1qv6rBpWXzrzoP7bXa+Vi9xmV9zy25bFkkKcZTAF0sjXIw5HfNF/k6lolCG5QhyCbI0gTpbIx8dCzM4JOjA/QOdkVyvX7yOW4d/a2C7xacpHxirYWo0RbbGaxsImyvIqzXgcYteLW2qBlMwg1kZYBpVmI/iTAYTzHLShT1LtY3NrDaqqND1j3X+JzrudlsCkBnEumYnSz5RiU8KUxl5JszCQXKprYW1bTOrJQlYN4dN/cTlOG+AOi6WVpsNQVAt4khJmFBAmcWkFBCjzHdjsKNSezyyjr8/D6y1MM0nWKUT4QhUzLwU9M62B5x0FgT6eCxJpbep8+ghvkdypp5qQk0sDTIeIJifIKtnZ8iGO6JTH0vgSTXzYoAfX9VJCfLWgfZygNhN9Y37qO2+VAA9PrKLQHURSYt4IZZAzElR4dJ3jg5OsHx8YmpE52h2Wqg022j2YokyBFSeo5SiEz8sUCcANJkhYeihPPi+Q6efPNcyqCEQU3WwPfeew/33n+AzdtbAuDzGgQTktIlqi7DjfzJ4SF2Xr3Cs2fb+PrLz2UNI4MWpr4tr4GAvgQ2KPkWKpjOPiY4PQfTxcfRPndtoJ3D/GzZYx7QdX0cy7a6xNomtpHqLOa3lwG19reXraXuT7zmM3HIMJBt5NqtPK4Fj/hdfi7JEs0mwloswUP3ntxzVtfTZf7VWbestsTMeSl94gDoVHLhXGOgJNQAdRVAV9USBdBzB0BnEIb/y64AoF+yW+aH8droCxPo4TP/LQxR+r4OuHjV81778TkTM3xZiydJomVdCNZqBqK8z1qEBAOEmT6byTwmgC6yoZSV5rg2pXZCSWzTh7D+3iBYf+33/Dv8AQ1qLx5zCFNrFL12ZQTNpWYugQgyo0RdpURM5h9ZyVKOpBSblo5HAP8cxqR9fZYNuGpT2Pms654CvfybJxUxaVT2hIsyBdYmVe2Euye29a1dAF3sgRlX9nz2d69iV65yjxZAJ1hrbSB/m/NYJG5faBIX7/f+/fuyHjKpzILAFvCX9dgE/W2ik70Otz3c+3OTEqxaBb9j1U6sL1ftX7YFr43z0ibuCIDuMP9f29s4ygBXaZ/rOFaSCQ2AzuQ2toMk6jGxraHlyegDiN9HBr5ho1/Htdycs9oCXI/NPGeCnZTiUlYjfWFVNSCArmBxUhYY55rg0Om0NbFSmIlAOpnimMzlvETN0/Ux8wu8CSP6d91PtMvWV7XPanhZ39zUSzcAutgsy5bnvrUWq2ofS14127J2ii0tC9n/eMkMYW7rwv+u71R/390zngWgZ14pDHSOg5gA+lT3PHmrg7zZltfjgGqZCqCTgR68JQC6F7JcEeMLJbpBLDHTdDxFwxmcjJnJ3obJUsYHTgi4mrISG3fviILW5KSHYa+v5Cs/QCTV0949R6gsj+F5rKteInz5OQ6++Q1efPMNksMeNlZWcfvhY0Tv/wkQ1TDzfQxrumaGmKHpT3XvnuTwE/UPEKwgR1t85CCaISCF2niKljclU6gy5E+v9Qu4Xfbd9gwyfwwBiipaRhXTjd0wNizKSIa0oPtkBeYtmYc+q1taja+Z1MUkbq77+4MxRgjx4x//GI8/+Qgbt7dkLj//6ks8+eI3+Prrr8HiiFGoa9gq98s1jRU0wlj2k0xYrlF90ZTIo5Osvk4qkvRu/Mpeq+srLYtDXWQlxOd08jMXbbwAzRdpQTzYTWpS37Tqu5pMbfLPEfh9OSIvQ6SllpbN0ELiratKB/dvhSagdKfP4R9/gxfb25jt/CPi/ASbt26h/cP/DPUHHwCtDr6qfR+jaBU1z8Ot0Qg1+pmBh1kIKQ9LG9q9d0vamDXguT9h1GHSG2J0dKKlizj2MsUZWIaECTA2LqWqI7wjS9i5qAV/i89vAPTfovFuvvpttMANgP5ttOI7eo5rBdCpx+Mw0BkUOpOBrhFZ9ZMN08i+tquTOMImRGJB4rMAmKWB1UtmQymAzkXYw4C1XiPNCl4jgD7dx9HRMaK//78w/vXfSU2xehzh1oP7uPPJDzD44M+Q1TvIvRBJbV1Yn9EswfrJERgAG5QFdpJEGehg7ZYWbt26hYhsZko9CxuKIKxu3Ol8EDznhmg0STBNCPomODzpC7udQZ4obqLd6QgDPcpnc7b3WYEQ274XBUpe+9zSX8xYr35+XoDZfuZuiCyYxPdG00ScqcFwhOPBEAeHR8JEH0wz3L13D48/+hjf+6M/xta9+wKIDk+OJeDyYvsp9na0pjxl8xpxoHK7oS+1CWXD1W7Ajxm8D9Fq1JVVQAA9SZEkM2FAZrNUQKBOZxW1Wlfr6cRNhPUuWsJGJ6DUgccMNpuBShDIgFcEKMhA5wZAshIN24vORaugsjPrxGTCHBXp9TLBuBhi0B9gPOwhGWn9y0aSoZUaiXSPLFN1UuzDOnvVYNhiriybP4uN2vxclkl3Cbu1bJyc52hKv5rznuuQmvuSFnNrClvw2clWtxtNAuhNMtAJoIdtDMKVCoAONPIeomIyT0bhsCUIOStDyQaOvBLdhDLX+zjZ/hzFF/8vRv1jDJv3Mf7kvxbFg1sP3kO0ssaUTM0gjmrCfJ0y09PTxBXKRZHRzvsVaSzxgg0j1t7/PJOV0upG5mlJmQrbDba9qu1x7lzjRuW6AHTpIw3oVK/xrKGzLKhrj63aZXccLzufe7wbOF42JqvndteRSwzzU2Nw2bmqa5Mdk+5z9Xeq12Bt3rLrse1G8JzAia53ot0iD762wKlZKOWaQ5MeQYUXSrULeMxkiHSE6WSCyWiA6eBEgABv/9eoPfsPBpCaYMqkLMoGs49Dgp01RJ01xE2tQ+53bgs7nWzhSW0TGQKw5NVhoooozMCPuxvY2LqFbruBumFma76cTmBhEjMwSDYmwXSOJSmFYSoqCPivNbZ5DAMlGkjkmqiJIXkxRVLuS8BRNo22bIBhjNggGe9d5qNhnSu7T5mb2r5G/USeldEGSvEXd1BQUrBIMSvMGhoUKGOVGBQWha+MOU/AQi1HAqqXJDNZq8vJFNlkKu2cDMciq15M+rh1+HMEk2NMsxyjPBQ2P+Im8vY9tDtdqWfubbwvQezGxn3UN9+TzatX76KIW8Kao3pGamxM6Rm1C1CC/RiHB0foD/rw/RydbgerqytodWJho8s6FigQw0QEJgYIABmwvrzW9d7bPcSzp2ShP8V4RKnCQBLyPvzeR3j0+H3cuXtX6tIxyMXSHzIiyYiZzfByexuff/45nj59gkHvWNjVkitv6nASQK/FoQY25HVNA/gRJfoJ8AdzUP0UGCpsWx0nXO+FdSjsfgZXqUKg80O26RXZUWuHLzPnZdw4IJUFal2mcxVAv4rfxO9qAEeT4vhwAXS2BQPh9FksgF61le59vEmAR+yTw0WT0hHvEIAugWKqHSSJ2ipJ4vBlHFl5fdvGfLZJGJfp/2s9xgLoVI9K09cAdJGZXFmFH4YqlZkkAtQRSHcBdM8mApmVWNeCGwC92ndXBdA151F9Twug095YAJ3KU1wjWM4jGY/gTydmPVuUnTlvz3PZsVX1CazvZwF0We8McGQB49f85Yo6h/VJrH0771rO8jkve/2XPc7aTTeZ0Pp/XD9ZDoYgl5V1Z51u2kbaUClhYFjoFsC277n7Wdf3tHtN12+04Dl/g59b1pq1zfZe3POwzbk3laRqA9y592z7x17HKdDvso1zDce5PizXaibts+3oZ/CPr3kM9842Gemite0aLvMP+JRqsaQckQOgq8qRqlDQhc4MA31WMoGbpT1CSS6hao2sd2Trjic4PjxEPS8Rm6SgnAnbb4cQwtX62Ngy9ekdMN0R9VDQyoBPJnbAWE9Ur8m8ppoR11ZVb1EGLddWAugR90dv0cPOOVmHzpBw/0MB0AU8F7U27nl+nwH0PspyJqqsjEWlB69wuL2N7V/9CmWWobtxGxs/+HM0u2vIoxqOwQRi7qty1ANlujMhgSC6+A9eE4XfkviT588AliuUB5MErYLl2YPe7IzncR61TKbsnMQhTNK7VKuzqKUDx5t4oobYVcXBztEFgM41XOOZPI6vCfhzzefa//XLXTw77In6zA9/+M/w+PH7SJMEv/mnz/Ds6ROc9E7QbTaEdCZ7pjgWljv/ar7Gd4VRTjWxuRokCQgsg6exWtdfq/pu7r+vsg6eIp27anevvXYZ6PMI6Rx9P+2/qm3zvQyxP0KWp8iKAJln1u2ghbTsStyBiqYh9xpsi+OvMH31uaj5NLJ9bK1GeP+jj1A+/COUnQ0hYWy3v4dZYwONIMDKYIiIfpUPTENgOpvBr8dYuXfbqMQpgM79xvikj/7+kSZyZAWCTPfgoS3wJsSORdlPKT9wSczljc3xDYD+xk1388VvpwVuAPRvpx3fybN8lwA6nYU5yOOXAAAgAElEQVSzGOiyXJhA0euLnFnIFxVVTSDj/CY/F3Q656tBwXoxmtE1jmKM45pmdRZ9hElP6sr6n/0HDP7p/8OXX36BMB1jc30Vtx99iPLDnyBe2URQb2IQrEnQ208zNFnrzfMlg/hgMhTJGoIA3XYLGxsbAqAXhbLE+D7bQwH0QGpcEVSg7CvlX8fjCY56A/hBiEajiVqzJYFzMtDDTKWDznIAXEBnWeDm3BY1GKE95qL2dT93AxLu79oAD2XpRyMF0HvDMQ4OD7G3f4iX+8eSHPDw/Q/wR3/yI3zy6afy83s7u5K8cLC7g2H/RBynToN1d2IJtkd+KZmKDJCEUW2eucyAq2yoWF+cktwpQfRU6mOtrq6h2e4gqLV04Q/IPGyIhG+9vYZae0VkVgmAcGMn2fqsJUOxNGblGdCH36UEFU8hcqmSG5IKQzT0dMOcTQmynEgixbh/gnQ80GxyAkQm0aThsySRBaE0aGcDaRZIrwZydF+5cGyr7T4//goA+rIxsWx8zX+r8oWzxom9SptB7AZ8eArmJlQfIRlCRhs68WuYBg3x1MlAtwUgwnKCoCTIXiIST1434dxMC3jklagNd3G48wK7Tz5Htv1z5NkM3tbHCP70X+PRo0dY3dyC32giZ6CNMl2xMrlZO5ggItmUmdR2Mxcpck5GtWsO3ml2tAhsSA27BYC+rE3dQKacykmcOHeuXSOALr8rtd0vX5vXHXPV+6jetxtMvejYqu266PjqXLhogT7LRtnvuYFY97cva2vPu1637zn/7VqocKTOlFMA+lyO34PHhBJZOwuE5UylfoWnnKjUeZagmCkzOKUE2s62BISHvSMMTwi+DkS9I2e5CAaVfSo3UOLMR4egLmXSmI1cEw1zsE7sJNWNcFyrY2V9E22qqHRWUAZ1w9JW1QMd+6zjaJQ7mHxkstRZ3IAJKCJxLZsvc59z+VN+bpgJBZlUlBlVYN3WRZQxYUoNEDwnM4H3IHLJpn4sE+EEZJU/BdetxKuOb1LR6GOw3XNETD4QaXyWiyCYxSjmDGUyZMFTgAoYTFTj5nXcRzYaiE/ARAV5noxFBpwysQzcFXHNyP55yIIGKN1ca6+ivvEAG5u3JFgSrz+Q98PmCrzmylyqnbaH58hyBhOtbdcaY3zs7vewt3eIXp91HSHg+cbmOjqduoDTIoUuiTsqXyt1LqX9KEXMMiE5To4H2Hm1j+3tbezs7OPkuI9ZMsMHn3yEjz79RAIad+7dRa1eEwZ6kTKJbypBj2+++gr/9Blr+L1A4CkbQhgCZJkzGYNrcaAyecJG51par0t9WZFsN+CQrmvccMus1VIlhsXgAiTsWzKztASMtoHU7CT7wSZeEt93bOd58976Hxa8twD6MnDFglbL/JqzfoPXZYEwC8RbRiC/wzZiMJwAehBHwgS4yG5d5fftdb2rALp7r2xHUQwy4BcBIDL3LSOV7/P4Khh2kd2/ts+XAOgcD5Rwl7Q0A6Cz1IqAJZS0pC0mgE47ZBjoVQBdxuxyUvW13cq7cOKrAugswWODxCnXDpN8USfzudVCyGKlhQIv6WSMMGFi1dkJqpfxR85qR9e34WsLFvN4C9pyXFvQ2H7uzg8LRvM7FiiWNdphbGvw+nQpDHvdLpBznf1tkwBUWS2cJ8bw3ph8RkYawV764SyrZVU87D3xO9YWy3pm7kfYbs7eR3x+01+SjGf2AaIkxeS2opizsa1trvpy8/1pkpzqB/s+n10G228zBr7tNnf7k7aRQXVh7q2uSo15Xrddi8TWmDb6tq/j5nxntcACQKdvNpdwF/+XfgOBK9ZaVp+XDPRpmYv/1BaFDC2F4LG0H+dNr4d6qQWJxIa8owC6+uTqB2lOujp6ls8pa6VNQpdE2kB8Qh5FxiS/yeSnNhPgJfEmk/gO11ayz+tVGu7veIC68/QGQFfJbD5eB9ADTI57GPYH7zwDvZBa2prY3akNUEx76O++xDc//79xtPtC9rAPHzyQ8p7tlTuYlasyp1OvjqnfkrgiZcgZ95KEYtZo91NJRi5ZTlAcxEXFKUWzFx7S6SlgAO9TMUGTnOKU8ZRk5dORoIUouTm/TlUncCesdO7nmHatezfxQQw4z3VpNB4Jkejpzj6+eXUg9u2Tjz8SAJ1r9PNnT9Dvncja1Wk2hATFY2JJZuO+zxcZcxt/Zfxc8+T5f7qvl7KE4WmizrK1/k1MwesA+uKdRTsvCWZWFJMs69y9BrZaRLU7xqoRYhq0VZGWOf3IkWYZ4qSHRnIk++GDF0+x+/wJDg4OUb/1ELc/+ATf//4PMKvfwsyrIU1SURsMopokHpQqNCnjiAA69/1BvYaV+wqgq5IlE/aBIdXudvcVNGe9dJOHxHQFSVmQOKRJbBe/iPv5a87gugHQ32TI3nznW2yBGwD9W2zMd+1U1wmgyyLOuisiPajFTy0DncF8Ogk+GVEmWDrPbDONqJtk/QeNttluyL+1rrFxss9hdLr94W6uz+unkLVQStYDyzCOapjGWh+skfcRZ0MFS7/6Kfpf/Axf/9NnyHoHaNUjrN2+h+Cjn6Bz6z7q7VWc+KtIpex1gZaRORklM+wNTyTrOwoCAdC5oRUGuqkRYwF0AWgZYDZZ76PxTGTOB4MhTgYjAdApL846isJAZ72SVNlzyx5ukMa2qRtkEIdrScaYfc+y/+25zwP1zgKV3O/ON0YGjGb9R4I5/RGD8z0cHB3j+e6RBC62bt/Bh59+D48fP5ZTsI4S/8aDvgT0Rba9EQsDnQ8+1eLI1HYjAKhjhc4H75nAOR1Pjke+nswSlc1ttuHXKN0IFH6IItC6OrXWCuqdVTRYNy7S+tcylsNY5cPzXDauFgy2LCkBCANNhiCATmCfWZezQR+TQ6oZHGEy6KGYjTWrlGX3PJ0nTQ+oCwlPAYJ5/S9bB8ww2my/uoHjs0DMeb8Y1t5l7ZU7LmQuLplzpwBgh1FePXYewLPBSONzu+NBAlPzRNfFXGe94cjIjydeBILoGlAm61/7mDJXlCAXu0NQTDL8ybFVR5oy5Th6hlfbT/Dqm8+Bvd+IekPz0Q/R/Bf/PTa3ttDsdCU5gqywQhijNd3A0C6U2hcE0AWo433QzknWKxnoCgVKv82zcSmhe3bm+6m2M53izqHz5pqMVWHZG+b/tyjhLpsdn/rVp23tWdfj2pjzxskyWzS38+eUnHBBrLPG4GXtfHXsV9eTZffoAv7n2bjq/Vk7e5Zddm0vARMCKNKvpuaavl7IFWr9CNMnTJrSwuIIyhlYg5M4XOSlJqlDGekEP3Myzgcjqbc76x9j2j/GoN9HMjyel5Eopn2xR1x/al6BKPCM1DZBV01mS5mBHARoNJtY29hEe30dQWcNSZ3qHVqj0GcJDQZlCSKanWQur3U+s7ZjYcD0nHXGDLDE3Hlhnsif+WIZo8hYrkE3ZAuwYFGOQJIITPkS285qOx0A3XoRDrMFXgHElGXP4eUZagTiyObPUjSSsQBboH0e9US+rpyNpZYi3y/GVA/pC3A+nY4FWBZwg+ekjxLGKNYfwK83pSYjai3U6g3U2yuor99HZ2MTjdVNBJ1b2rZ+jMKvybpP8JwZ47LOSE+qRJ67du8dDrC3f4STk2MJEGxsrGNrawOdLuVZjWH11BaeXhO40Gh91NFwiuPjAV69eoXnz17i1atdWZfWbm/hwaOH+Pjjj/HJp59gfWNdktNYD/jw4AA7Ozt4vr2NVy9fYjDooxZpuRmWTqlTrp0bfQLjJvErrqmsvDCHWVs8VCle25cuADRfI4w/UvVTqr7KqTnPYLSte3DBAmdtiF07GdAhSGvBFQss2N+zwMm5v1/xoywj0YL0/Dd9AN4vgxRzqeKY/sZC9m6ZjXTXyOrn592qBdDlO1IL0QY2NCQm4yoK3zoJdze4LHYnTaV/aJt4L0w8YBtamedqv1zWv7mW4wyATls4NQx0suSk3ApbPQiEJSdALd/LMgEPk+lUgFsBTp3EYi3toXuhGwD99R67OoBuapmS7Zaz6JImNTQ6HcRMaOF8yHMBXgigx6Y+tDvvqr7GRfueZePM2iBr22mTOb75zIf1++3ny3wQ147KWDLy7zy3tW2uv3SWn2bPcy3zwdhFkZk1UuIiTZ0kMq853qU01/GxJHM9ePBAkss5x/mwALq1o9YW2z6wAHp172MBbnu8C6BLIN7YD9tuVb/bKoZYCXerKlLta9u+V7HL19XO7nl5/0wY+OyzzwR4YKky/llf2iqw8N/n+anfxbX+Yf2GpFXP99KiDGNUdyQFlgnaRsKd7UIAPfHKuWINkxJlTlD5aDyRPq7RlTX7gncVQBd/1yT6cE9g/X1X+c8yYunkslSZtZdeoPL1tUYDrc6K7MdJzmBSK+14XBZomlKEb8tYc32cP3gA3dRAZ9+kjBcbxTFKuBMgpYT7qE8J90LZx9xmvYMS7nnCPTqTiiPE2Ec+62M6OMbg+c/wcvtLHO7touXluH/vHm7ffYxa631RKpp5TQyKrtqMyEdZ06S6ohjAY/FQJmMWMUqi6xZAl1eOd+SCjs4kkHXzlMqoJp3Jt22cSyq/6+PUOln59/y0gp2rkhjjx64qDI/heKc/wIT+/d4Iu72x2DHuYW/f2pJ9yaB/LPvxlZUV1IVMplfAJG3d21NPS22nxtwWD+519DoJ6C7efxM/7XL2wjD+TZNflKsjrascglO9ZX+LiqVhnipj348xDlR1hEoENV9LWcazQ0SD54IpPN9+iqODA2m3zuM/w9bjP8LDR48wKruYFaHEQRshVxpNQC/8usQWqHBBCXfayrBBAP2OKR0bwieAXpboHx7jaGdPfjPKWQNer9JloN8A6B5+8m//LTb/1b/CYauB/+F//J/wv/7P/8vlhs7NUe9kC9wA6O9kt307F/1dAegi+3keA93U93MXnMXibRZsI0XJf+mm2DDWnLrabqssA6Uu02rMYeUmRBzvoI5p3JSFuZ4PUSsmCma++E8Yfv0PePLZrzHceQIvn6HRWUX9wz/Fxv330Vm/hZ6/JjLPBAKbISVTffTHQ+wc7UuggCxWAugEblmr1NaIt+s8FzuynaW+DNnrk5nUCCe4zPqz3DgQQO+urqHdaUvQOshmc+bdRW3hSs0ta6tqcKgKoJ/Xlmc5KC4AZr9vAxt0AHh/lHPn65P+EDuHfel1Jgls3b0ncvd8kBVCR4uy6HHgSxC6GQeIfCra5CLh3qjF0j6MNirjUINJdNpE+sY4dMziG0+nkoRQazThkTEom1eyhTT7O2yQldKVzWvcaMKPY2WhBwTQlWUWm74Wph9r43KMksoZekizFHmWwC8y9Po9DAn+7+yg3+8hnYwAfkYnMyhR+ApQN1GiYdh1Is9DeSL2sXlt2eg2YGOZGW67ih+3jMl8RQC9GrRzg3FzZ89sdmXcOMkt1aCMOLmWBTO/2MV1yvGGGGqBaHuPnEu25nDuBUilLrABkIW5yGQdOpxko1B5mYxRakWXiJCJ44g0weTVl9j++kvsPP0StdEOtjbWsfbJT9D8F/+dyCoL29YPNPGBiQpUMZBamSqlLACgkbYSe2QBdFO/2gXQbR/kJYGw0zJS4ja77Wba4yoOvmwPrhFA9wMG+HUz5f6dZV/cAOZZ48QGaqsbtOrxVSDNHdvnndvamcvY++r4Pe8eqwCm23/ueV6znTbzupKgtNTuigS7USsgY9uCiFQCmNeaMnNM6lJrMhrXj6CkHWFNKqpX0MZxJBKQ1/IgZemjoFx6msGbjVBOhiI1ng6PMR0eC4AzO9mTzTw3tfm4hzJV6XLaVmUyF2JDhQHaaqpyB2toNjuYNdcRxTHiWoxIGMgRhM5uEt6YjEKJPtlQByHRAVnfCmZDGwkwVXYoVKbbBhRLBgVWFUies4+VZW5l2YVPaDf6c9Cca6eaI01wUZBd2D2GdSjaFeFYFGDKLEU4m0p5D8ymiCYjAexY/zYY9VW5ZDKSP7ZBloyRzCYCAmTsN4+MwQhxs45as4640YZ3+31ErS7iWgN+vSVy+Hw/7G4h7KwgaHVRxl1NcMiArNBAAMu/cG1RWT5laJOxzYx6AVnSDAcnY+zuHwuAHkU+Nrc2cOsWpW+pFsC1kOkIBBuZ9KOJP5TOY416DjFloCmITtD8xfOXeP6cIPqOsKFXNtYkae1HP/oT3H9wH612B8PeMZ4/e4Zn29uyWU/TRFk/BNBDyrVHqDHQwQCHUdORNTTiGmbWsYDr2KKueXWeu/PC+gcWCHGfl9oDygReEkC33xdfkmU+KMefpDLeRXWBSSBSsqXUZ7KfhOkoM19Dd+e85nWIn0X5Rd6vASnIMuZ9kNXfbimrgAknJf1AhzVpX1s7WfXZqnbmLHtn1wi9XB+eyWgpZS1b1EAniC5jJDC1uuWEqqbD2/yua6C7wWVeCe/flXK3PpELgl1l7bzK+nDlYy2AHgSYMvGGfo8k3imDjoHFDgF0lmvgvDYA+oxS4ZRJ5PzhyluRcJf5QGWi65ZHvPIN/26/cFUAXZKU6DtyTNEYMuksjtHsdkVpSurVZ6oKQAC9bpLaXIC0Ov/eZOxZsJv2wI5vrjkuu9r+jtgMu65aWVVbzsStP+r4kWeBosv8nOsE0G27uclDvB9bo502kGsq1dmePXsm7HMGzbm3c9n3bvu7rHObtGw/t31hk4/tOsLfkDXdKIC47GsL3rkj2a2BbgF3t99tO7r9aP3E3+2M0F/ntXA//fOf/1ySESiNf/v27fml2fax9vVtuOY/hGvQ8amFJKSfbLq12HUF0C0DnccyxTMLPCFc0AbQt8rITByORMKd45oMdIKKfLyrADrvg3NJ5pBx3iWxwP7bVhE2TPUgilVJkHt1lJIk0mi2UG93pB2Y1DoeDjEYDlFjLIn7kbfo4fo4f+gAOremZKDTvrLoja2Bvn6HALqP8fEJRv2B7EHpTyuA/u49isRDFNTQbNSQTF4gTYYo0gla+Uu8fPoFnnz5OUYvvsLW+hruP/gYt25/H2GziSToYFisIE0zlHEItKiMSDIPkwoGovRV5jFQ6t7qNIBrDIOJrVVbzY3b6fqmyO48fChBVBJSXido2Tz307+ohA57Xguu2guTUpeGzDQjiJ4Bo8xTpYjAR6NREx+Y1BgmZUs5FybaF7lIu/M9IdIx7ip7MfufUQky/+bvacnX5QSWy+6hzh5l1fZYTmA76/tGhG85gM69ZpZpCbMgwhShxJJJlGgEU01QH+8jP/wGu3t7eLmzh1lS4O69u1j5+F+ic/9TtLtdTPIm8pKKbx7qVOfMEqRU06u1ZV/C9FEC6IyFR60GVu/f0QTekPEZTdLoHx7h6NWe2ORaQZKhIUdK++vD7eMbCfcbAP3ds8xXv+IbAP3qbfZ78423CUBfhFO1eXVjumhql4Eu0i2OLNt5YMpVOyvyKWObySI9QxuJ1xVHIihSRJ7WTQtOPsPw5Wd48sU/4eSLv8Ostw8/iHDn/ie48/ADrN55D7PaHaktm7PWaHNVtkqUzT3YeaaAfK2mzGk6BgFFUFTe22pB857ENTBM/PFsJuD58fEJJkkq8irNZgur6xtotdoStPYpRX2GjLc4VBWJu2qA0v38NRDoDGb7svY9K5Bkga0qqEvwYDKdiDz9LGVQf4bxdIbj4VQABLJ06s2OBprpRBk52zj05b4ZiI6F7K3ACBn9fD+OawgL1rhVViP3YZTWlaCNYeiRPT6aTaUvQtbQImBKQFIy8+iwlcJGDusNCea0ul3U2m0B0cdoIpH6REA783XzygA+2SoMuEcBshhIkSFJJ5iNBsLcG754heLZKwkGEzUJCK6WJSZRgUlMoJ8lA4AW5XEc8FxkdRwg3ZV0tzKEtj+WzYl5u79NALqVW5rP+UXNpiqATmHqAlpX1i/ZbtQgUkYW/wTYJqguwBtLQU2FcU7HsVkMEKQTZJMRjrZ/IwD67s4rxEGARw8fYvPTnyD+k/9GgxNhKLLSIo/lh/BClThkQkzqAskGmCOwr1sOdSbt9sM+c+xZufez5lg1KHdZu/U2AuhngdC8J8s0rdqCiwDxZeO6amfsue36cdk2dG3jZQD0ZclH7jmqfXklBi1lGU2wnuPYAugch8z/FnBVmOkK+smG1gTjOB+MMK0pY8CxqIx2Bh1mXhtjf0uaJS5TRKZmeZicoJycYDgaoTh5ibR/gDGlyPeeYNo7BDe4Yaoy7ykB5kkPoe+jXovRbtT098M6gsa6AKhxvYYapbprNZGmJptPbDclFgmqEzCX5KIAHjOcQ31v0W9m4bcFzKk0EZBRIkbijD8TjJS1oQKn0PZz3pIdzlrgBKtzqpBwYZghyHaQpVPkSYp8mmA2nSGdzFCOZ8p4nWYoJsoKJOCcpioXmwexXLvY3noLcYu1KTtorq+jtdJF3OpitPoe/GZH5O79iGAZDVMIRA1JMvCpYoJQAqCy5lPxQlQtVJZf1j+ubca+Uckk4xqWpNjtpdg77EniQxwH2Lq1JQB6mwA6OfXCrNSa0eoz6WY4y1jGRJmOFLpJEzIth9jd3cPOq11Zow5OjuCFHu7eu4cf/vCHeP/R+1hfX0Pv5EQA9BcvXiCZTaUWZ6vZlOAG/RgF0QMtN8KEJkl2VHUV635IcoTc2mmGgzvH3blrQZFqCRM7z1zbwT4uqf1/hQf7hOew7GZ+tV6rSwDB2inX35T+kYQtGzJa/lpUQXivAqALn1gS/Ohbku0qPmC7rYEifn6NALpllzDgZCUhCKC7DPS3HUBnu1uGLoE4vrZsVsq5y5w0yUdX6P7rOfQMAJ3+A31OAdBX1wSsFbCgKEQNZDoeo8hSTZZcwkCXtUe67SJ+y/Xc1tt61qsD6CpNKQm1DFT6npTRIIDOpAa2MRWIaFtZcokJrXaNdxN83PZ4EwDdBXptvW0mB1sAnee34CzHut0DWJvoPtvkIpe1zj2GBcarCYDWL3F9suvqXwvUWoDMBevta+7LmLjHNuf9EwwjiC6JeGbuV3012xcWdKvuW+252c4uu5/v27a0fofLfrXn4ZrA5DJeg5QfMfPVbXf7/SoL/rra8jLntQkDfGbC+S9/+UvZ4zIJnQx0246W0W/v5zLnvjnmt28BnfcK6ui+0cAQLoBOcMMzPhuX7SjQsgam7AfBlGl/IAx08VkKIDT76XcVQF9mT9W2a+kTkWe2wlSyyfdFop1twc8ZT2MpvnqrLadisiIVosbjkTDQ62/ZunkDoJsy3bTPDoAuOxfDQJ8D6EfHGA0IoLNEYygy0u+iF+SlIUIvRhSH2Jv0MMtTxGGJO60Bjvae4fnnv8TwH/5PhMUMmyvr+OD2I0RbW0DnPrL4ocQNp1RHpWImE+/yPvKiLyx9L6/DMwD6UitV2RoJqcMm7TqNKeEF2Wubs1QAdM0bNl/QE1Qge5agsHR3Pe5U/NH8mwndnLtpzviaEoTSjCpTiay5jOVyygpJKbbxX0ZAzE9KDMQmM9sInFWAtIptrwPoVR+uGhu/vIWvep7uN819nzpZpZ00T2HpoxCVuJokm4dehrDoSUwyLvtoe7uSaDs5eYWT3a/w8tVLHBQrCNffx6ff+x78B/8F8u4HkqQQlQ1Efk3UBLujXYTJSJJHJ622xLgtgM5j41YD6w/uzlVPqepBn40M9JPdffEla6WvpUKEMMQkhtdVgkUb4rqTfO3wMuuCrqWnHxJFke0VF8cAaETzWD/j83yfyTpM3NE9vion8xFiKIQszpAcLRYFNZ2VyQ8F4wGaL7/GL//3/w3P//bvkU9uGOiXnze/H0feAOi/H/34RnfxXQHol5Fwt3mhrwdVnUXIWEcr4e6CHdXgxZtuCCOPUttkDGeYlR0k6Ch7Gbmw8ARAH36B2dHX2N9+ip1//Bv0draRpjk2Nx7ivUcf4NbDx7J4sY42WcqDehdJlqN/vI/DV9tyjmZDAVlmhdMZtE6CrEaWqSoSNLo4EUAneH50dIy0KAVAJ3BOCV05BxlmlHtZwmp1A812oLhB57MCQuoj6calMNLZ5y2KywJI1eNPBbsNGEKnIEtTyawkA5HP01mC3nimUtwhQZjaPGA6Z2IHzORU2S4C6Iw/S7+Xtnqwh7rfgE/mpSQnlHMGE1VMJeBaFBglCqAHtVhkVPkQWXATkBVYSmrON9BZXUVnfR31Tgd9NARAJwO5kwUibSNSwkZ+nxveJCowK1iD6wQHu2T3vcLo+Sv4L/fk92VM+Rr4HccFJjUdYx0DoLssK3EoTe1AWxvRBs2qdfzODebNvc/LmQ23D88DGO14oTPtzmP3WuaBJztODVuwOu8FlHbqNUqfgAwuTVgIyxQh6xFbBrYBmDI/0rrlPH86Vsg98NFMj0Vyedw7xsHTz/Hq+Tb6vT463RU8/uhjrH/8Y5Qf/qU48AQzbC0uATEJopvxINLthlXI+5QAnVFukrFqnTgB7bR9JVRi2bEVxvlZc9P2zGXmW0nps2uTcKfTuJCOPgvonve9ufCLAHHelw3gLgPSXJtUbaOLzi1tviRT+nKj/ezvutfhBj7cexd7WVF9OO/Y6rUS7LZ1by2ALm3FMW3GtVa11sVQyIgy5rhG0VIp+OojNUCzlkoRgNDvYhjcle8JgM5sZDKx8gEClidhYtF4X2qy8XV29Axp7wDpcAh/coTpaIDRoI/xya7KnDNTPPRFhi1jLYuoq8obIuNuQFRmMksyU4yQZUb4R8AwDuEx6YuvmaDCeScsE90Zy9yn+orMxxq8aFVzyq0cuSSYMSmejGOyynNNeCFAnGdSN8y2rQAQBM8zrZOuko8KoJfZBMXkKfJ0qp/PdC0qkgxeogxir+Daqok78GK5HkkIIJO82dEa1p1VRO0u4nYbEYGxTgd+o4WkdQde3JRNcGkAbG7/megj7cDECE/lOMWW2FqkZMQb5YCQ9cUlVuiL4gDl4xlEeXEwwd7RQOrINeoxNrc2BRg7eMwAACAASURBVEBvtqgaQQl8yeh6LWlFGeiltEORe5IQQNDm6PBE6qexPMqr/R0keSoB2w8++AB37tzBSreL6WQiMrsEOYiCK4DODboyzAnUiy/CxC/7J3Vr5YpU4j5XYNkmotjnqj9nQYDqvK2uC66vZ+fDZeZ6dZ66zE8CJa788WsAuhMcqNroZXaC57L3w77j+OG4sQxLBoLLYCG1X/Vfq37Tlf1bK10qEQVrozQEIsAaWQ5vGQPd9qHtJwsActxyvFomqfhLnG+GxXuZvr/2YwyATrtGBrrKzYZIGLChBL0A6KuI6w15n44+69hOxyMURtKa5ZxYtoYP+hUscyUJAlr36tpv4V36gTcB0CWxkesB10uC0wZAZ3Isx1yazOYAesvGip1yGMv2Nm/SZuI3ijqI1lzneirrMtUJnJro9PFpK112urUpbpKeq1Ile1eThOvuEazNtWuOa5/e5B4u+o67ttmEABnXTLQy+qpWzp33d3h4KO9bGXfbDq6vxXtzkwJcm+i2h/2uBdB5Dn7PLdFh29Fep/XjCOqTFWf3Xnx2+91di34bn/Oi9rvq57wWe78cU998842o3ZGBzmf7cP3st4k5f9X7fdeO1/WcPh9NuZFvt7mhTqJsSiUiJnzS3tciqV+vUs2FkAEoa00GukiXEyMw++nMLzCv1PKONU7Vf5K5OU9LtxnqGpdipIdzVMryoZT2oWIhCQ98UGGLDHTalpDqhHZT/pa0ibs3vGGgLxjolJW2pAgF0D2MjpSBTl8pZkwwt7vgt6QzL3kZUVGjJjfSPEPfy4VoU488rAb7GA8O0H/5DcrP/j36+y+RT1Ns1jvYvH8f9dufoFj7gcYKwxoGsY7xshySnqWxKwLohSacXfTQsbdIDLRMYlv+Sz63Seuqi7GU8S944xKwlPtPfv21GJajUDnfE+UeskLBzVkykZJo9OtrZNqXhSTWsQQY95iy5golTWM1khQ8B6EXALW8r0eZpPqzW6QaY7qo7Rafz1N7Tn1FL8fEzfhy7q5XEw3O/qWyJGmiI6pxfjFBHVSai1ArTxAnTzA8OUHv8Bn6B0/FTy02PkXn0Q/x/uPHmKz9BOP4nti9lt9G5McSF1/tP0ecT1FEEcb1BhIm9KJEGmkMsdZuCoAulyz16z2JEwyOTtDfP1TyH3zEpQLkJKdZVQJNFTeYgTTANe9RbgD0yw/TmyOvpQVuAPRradZ346TXCaAry8XWJXEk3CVQrTWoA0o1GeDLBopeB0eqWW4Ok6nCYHKd0dcW7Ut2SYAEkacBjKToICnaIvlKB04CwgS7p18jH73A+GAfL3/2V9h7+hsM+wOs1tfw6MEj3PvgY3i3vw+/1kQS1nAUd6XOdv9oDyc722g1W2hJ4LmFer0mckSMIUhQ2QC9spktCTKVwpqbJIkErg8PjyQQT3Y1JXTXNzblNQPsoQDHC+BRlrAlgM6ypriovVwJd3fTXQ1C23NXgwzW2akGguX7AnzkkhVXeoEwdJI0w2CSyCLuE8AMQpGtlY1inRJmHFum5jTZBAKmayDKggx0NJthG74XGEngQoKulGqlbyUBV5SYJDPNSqtFDnDKrDNlqMyyTGQeCYKsrK1i7dYWuhsbGAQrSPxYAPR2HmpdGNF/Z8DURx54mPkpRrMxDvZ3sP3Nl9jb3cN07wDRvjpDrOtTC5XpTvZ50lCZxk7poeWZ5ADKIsdaj90C5+cB6GcFcuZO4m/p2yw7/6lzOwOseux87Nhj3CxX53vLaqBT0SEpdXMQlQnqpc5TmzRItzrxYmSUu6b1SUcCoMdhgPpkB7OTfRzv7+Lg2Vc4PtxDmpVYv/0AH3z6Paw+/mMkd36sfrjoYBv2IfvROIJaa53D1ShFmGBqICCmZsGKTLx17My9SQKKubdTYM8l5qY71+wcOvVsrve6AHRIWy6E0s7t+wtA62X3cl7QsXr8WXKk1s65z1cJZp41Rqt20h7nrjP2N5dtwJYdf1F/Ejz3KZXGsSF/ZhPmhSaIpOoY8/FkE00EQBduuvz5pUpRE0wXNjPrAQYdjKMtGZ9BkUgSCh9xMUJU6Fzysz68YqqboskRStb+Hg6A8QlGgx6Ojw5wtPMcGaXEmI0c+gLgJtOEauGyftkA+TyILRLeoSR9yTMB9lhfK1uO658G0mnvCS5ZIF7eCyIUkTI17WfzrRlLZhSUP88EOFeJ+VTZ16bWuciWm2OUga5sciq+FNkM5XBXVEPmZH7ZBTKoqYofQUg5uaYp59FF3OiqxHd7FXFrRdbyqL0qTHOPNVubbXj1BsqI2VBdScCRZcEk33CdYwkK3gulzoSRbrebNvNf6tYryO8C6CgyAdAZMHy608fB0VDWs2arjq3NTWxsrqPRiGTvyvvzfFM2wtSVtwazLFRhoyi4QVb2db83RK/XR++kh92jPUzlvC1srK8rs6fZlGCGSNnnmSRQcC2ucX2iPLv0ZSBsdD4zMVCYIgQIRUE/F/DQluRzx4n0lTC2C3mWhAdTy1dAd/uZW7LHJjCJogr7S8uDXKUuop2j/A0GGyyr2TIN2V68DgswubbiIp/J+l4WxLKghpTwYRJlszkH0JkExT/Xhi3z067y+/PvSy1CMm7N2pQrgL5Mwp199bZIuC9cBBOOMjLV7A+CjPyzfcO2rJaxWdZ+39l73DPQhvg+poZxzjE0MwA6J4QA6Lxuw7AdnJxgOhohTxO1O2cA6BwnEty6ecxb4KoAOtdVC6CLVCwVIRoN1DodBFEkibXJdKJsaCptOHOzuoZXx+mbdAv7m3sNgp20xfT1aXMtsE67xPcsyGx9QFUUoZKISh9zXlu2t322+wYL/tp10doaC2Jb+/Qm13+Z71jf1yYBWLtok5Pc2u+UcefnlBtnktE8scz8kLWtFvS1DHR7HVVf0YLJ/A3bLi54b+2qTUi2dp/fszXaLbPfTfhyAXfbJ5dpi+s+xvYxbSTH1P7+voCLTEiwiRnuGLL3cd3XdXN+bQFdf1lehyo9VOvxNUYhSzQT6XxJ4k+hADoT+33Wp11ZkXgRfTcC6JS1JoDOPo2zQhjoPCcBdCn18a4+pB20bJjMRavxdqpWs+7H6VOK/SOATvWnTkf2DGzMyXiC0XAgbRiVOeIrKCl+F03n7iX/4AF0Mo1NEinzsS0Dfe3ObWG6joSBPlQAXUpWvpsAeo17+STDaDJB1uzCbzRANc1wuoOC7ODREZov/xY7T77AwcvnCEY9keXu3P0Y/p0fCBN7EjbR85tqR1i20Nd1TcDz8nSZgoUVqPiM8gFjWTZ2tRjxWrVcmFNG4c7kbS6ZP4pTG4UIxyOjf6UqXQrEGtE8Y//sQq7PWeYhzQOJwyYJffuxqNgRQGeiEcuQxLHGCxRAV49PYxxKNNPtjblHB8DVmPhyW+jup9y5eNHebtFS/EUbjdF2EPsuf07c7AwA3aEHmoXBsTpejDJYxWyWSFxmBfvSJlF2BPR/g92XL3F0fIDxtC/xk9bjP8fKB3+KjVu3MKx9iLG3JmS0dtBEyOhQlqE93AM178paDZM4EPUlWs6UTC4PqLdbWLt/x4wrtcH0f0bHPUlg4bpULz1EZpftyfgwpJN5IoXpj+s2oDcA+nW38M35L2iBGwD9D3iIfJcAOoP4ErQmgC4MMdZsVWhKamWa6PXrwMc89V8XY8leWzjWZwEll18ATw8ArxzBx1CCwUW+ijzraGAibIpMrQSu0m0U6QGSyRBH/+n/wM6Xv8TR7i42Jine27qFu+9/jOjRj+G1VjCpt7BTW8d4lmB0tIfx7ja63RV0Om0JoCqbWuu5VDPzZWnONUAyS1JhoB8eHUnATQH0FtY31vX7JAAa4KUKXrtAzmWdhGq7ugllFwHoLkjotq5uGqu1lBX40To1pCSEEtgio380Y31VDY6Thc4xw3tnwF4D6lrfmuMi8hVApyMhwEOWilRtHLbgS61srR3JgALrYvFLrL/LsTRLE3Hc4lokUrN6LZrMwLafTsaYTMfIshzdlTY2bm1h/fYdTLsPkUWqUNAoAoQ247HQGusMzI3SMU56x3jx/Bm++eJzqXue9YaIBxMJotdjZp9qnfus5qOoB7IZbvsBmpTuIbvegOeWeV8NALlBn4vmgwSeTKbgZUzfsvOdN7fUodfHuXPQgq0mY94dU8qidZx5k7FKtv+4VFZOoxyjXQzmUk56V8DYbwmIzkeQDBF5OWICPb0vMdp7hv2dVzh49UIk3fx6B933/wSPPv0eug8+wXTtIwOOeyItTTYlQa/UysIKoKmJLrxAvWbDOjcyUkzJMFGQudS0QJqmfvV5c1Mc70sy1edzml+6Jga6bICU+zbvjAv7/ozrd8eaPYfLgjpvvNhgqcsqOuv4ZUD2RePc2iR7zmX2yw06u799HiDuzp3qOd3rdO0zWYYqLguUZKXaDZkDoEsSh50fNnlDmCy6beNaakFz/bcmfORRHWld7RWoVlIQaC4QFFMpUcJrir0EoafSyALCpzOUZMTlCYaDPg729/Hi2bapgx6KfPd0OkM5OkZ9sCPBrHSWIJ0yUSkRNiXr+0qwnMC9ubeaHyASoJz1tHzyYGWDHQoIqu+HhplT+Dkm4UiGofgKDBQo/1xLOJCVJyxzs47oRDJrja15riC6te1WD9LPPdTGIYKSDOAAGbPcoxhoNJB2uiLZimYHaWdVk+fa6/A6lNGM4TdWEDa6ykCPO/CjhmHS1+FxzeGiHEISwgQcmNs6ZenLfRhQUAACAtqZqmqwbr1PP8mo3xBEF7BAjjEA+ssTHJ0Mxa9qd1rY2FjH2toq4hprx0kjCIDOhyQ25JqYwbWG9CQd01Q/KTUYO5pgPBpLtn9vNJC6kgSWFuuPBcSVbR7RRrI2O1VgBDTX5AgC67pG+VqrkOxmKaFHMCKbsw5l/hvAXPrL2D8LsNhnYReRhWUAdesnVX0ZtcaLmmwXzXt3Hqs8/2wOyLJPXda5y0Y/77zunHcZfdaGWbCLazx9DgsOSU1mp6DjVdfdc++VfrMtkaCiBHMAvSrh/jYC6Pbe3HXDss6sZDvbmuOUf2/Dg4EltWMOgB6GmElyqMrNdtfWUWs0pEQRHwKgj0fIyZY7A0Dn+GG2rKh13DzmLXBVAF2S0MjSNZL4sq9gwJZKBkwioT0wAHqRzK4NQKctswAtf1Mk41nPuF4XwJPj2YK/LgBO+yDAmgHQhaVq/txhYUFfV9a96mda38T1g77tobXs3PY9C97a62d7PHnyRC7h7t27wpgW1m3Ft+S/rY3ldwVAMEmpVfvpriVugkHVH7fnsO3KZx5jkxD4uW13VwnA/u55fuy33aaXOR+BB44pKnYQPCcAK76YYf5rIqEBIq5bcvUyF/wHcoz6XgS9NNmQ/+l7KqrsAuhi85ls2qyj26HKkykFw5IHx2Sgj8VeRATQmbhFGWQvfycBdFWUcpARKw1tagDJfDV1ssWOMW6SGduHEt21NdRbLWWlsjzfeCT1z/mImUx/A6Ajme7hX/+3t/Dph7extdZFZEpc4biH5Muv8R//3b/D4ddfoX17E//83/wbtD/5BEWrLeNqHNQwC9RfCUsq/JG/WqKg4oFoOfsIMik+qPuPkEpXKby8RDeIsbe3h3Q8RcORR7AS0AKaS7l7X+XcTbz39w1Ar3sTlBljigny1mN4ta7sW2bDscS9auUEK6Nf4eD519j95heYvPiPuldY30D7zj2srK2hqG9h7G/q3tdryp+NjdvgmRMiMFbVorgOkG4CbUr+UOBX4gcSx9JYqNTbMu8LQcTy1h1Q2ILjLkx9ar2WtVkvQ3w1iaEZspfIrwbyx3iEVYcTFbBI9/lS+9uU2mLCvKjQKhKgV+6odywuUH1k/u5r8L5Z81xfyL5246kXL0dU+1sA6BY0dwF0eT1fWxdtr/vVeYssGsf8aOHVkMbrmCUZGsk+7udfaIm30R6yvc/w8uVLHGQRJs3bUpql8eFfILz7fYmP5+gih5bXq1NBT4h4Ofwsl7iKR3XUkOWLMuRUhoupcOih0Wlj9d5to+qncRWWHJv0Bpgc9yX+UoMvNdA1wcKx13O7fAOgH7ZuaqBfPHfe/SNuAPR3vw/f+A6uFUCnxIdloMsibBhFyeQUgC4BcQkYK2hZXdAk2OvIidBJ0ACqSp5WH2cBVJdtpDIfAEVPQEwUayiyrgLocRtlUDeyr9tAeSL1lSe//vd4+Zuf4+WTp2juHWCr3cHt9x6j8/FfIFrdwKTZxfP6htQtnxzvY7b/HKuUATeMLssktvdlN7R8X2pvsEZMmkmQhfLtrMdWqzck2NNoNrG2vqaBA2ZlzhMMToOXbrvazfJ5oKsbfJh/d57H4MjoOo3qAkzLHBD7u9VnnpYqPcogzAVAl1qtJTBNdcxIgEWyrot5DXAF3xSslM9BR0YDAfraSN5SLolgAf8zALqVSLRB8SRzAHTPyMwaSWBlhfQx6PckCNFsNrCxtYFbd+8ifO+HQHtTgIlG7i0AdKnNXSDJUhwOj7Gzt4vtp0+w/fUXKiU2y9CcGTa9yDcp0xzNCGWDyREx2kH4GoAuAI6tKWvkfu2/XYZGFbhTJ3LRb8pWXp6RWZ0n1cCXex73WPubcm7TJ1VwcT633XnuAOjuuS0D3f4Gz0kAfQSCUx5a5Ridoq99bxxkHjP025hBN3hRNkTECsOUyT/4DL2XX+Pli+c4PtgTB7GxegsrH/057n78CVp3H2PWfqRJPiSgm7bOyESa1yd2A9fafvz9wNZgEplVC6CTbmoSfWTTrzLw9jvufdl2cdvaHmsDetW2PtUvgbKp5Ip8MnsjSThBWJOvKWPZ1CSSRCWzISoIbioY5+Wp2DMZT6QSC5OY55SZNL/us8Blew92vp41Tlz77gLoFx1v7Yt73DL7vwx4usj2V89dbXPb1pe5Xte+2Xt1z1e95qo9ZNiBILMEZJ0a6CxfoCwMSJkLCzYKc1vWSLvpNf3LUhImLVvqoJPNEkSYxayPzd8gM13tK9noXq7AbeylAqBLkJmgOpOUaIOjANPRECcHB3i2/VTmDxPAGJSVPp/0EPefC2CeSQ1xZYhmrCE+m4ndKwlQJkxsyhBSlszYCpa+kExmXpeRZqdXIPW1OH6DDJOoPy8jcsq+OZ170XhgFrodP7ZPYi/GhreJ0I9ZOwN5s4GAa3+zhZxsn3odZauDorumwEqtI38ipxu1gKilNVqDJjxfk3tKYQHompMhQZLy/skmL3X9YkJUHM/tgbWXqsSiiQzUGwhMIhfLx1AHQ+ZymkgNdLbny70B+sOZ9D0T8lbXVrGy0kUYarBCQrEebZD6VvOAhjOnpQy8VB3JMJulSJj8kKaYZqwrqaxGMSsCiAeIIlXhESUY85pAOf0PeZ/BYAfcswFiSXQwyYD2XHY+WZto+4/XaUEKC5a7rD/3vdc+N1L9F835ue020uoWQOdv8z5cBrplpVdt8Fn/tu1sGdG2fy0oYwEyBsWs9LiU4bDqA3OG2mKNdu2uC9Zc5j6F/eFIuJdzAF0tgYBQRsL9bQLQbTu69tMdF3acSB1rw+pnQsLb8KC0oU32IWiuSaAOgF4CHQb7yUA3APqQEu6jEbJkpgC6SV/TXlIJ9xsAfXnvXh1A1yQ0BgjpQNJnIgM9ItvZyKkzcZby3cVshjYlvpaoe51nEy4zDq3vIaBXmqLX68kz7Q/XVstMt6x0Cxjb71X9Hfd91w8XP9kAzO466fof9pjLXPdVj5nvD4yah5Wj573yM5scwPtkGzx9+lTWwfv3789lq+1vutfPe7JJCHN2mhMXcAFxyyZ391DVc1nbynnmSsrb5Bxbj936du73Xd/3qu1zHcfzPtmWJycn0sYsxyISubOZxDfYXvaa7f1cx3XcnPP1FtB5ehpAVx/ndQa6BdCjdhNt1vb2TPmdopgz0AVAT3NhoHNuJeQVvoMMdAHWTPzA8hE4x1wJ97kys0lMn/uA9IPXqcDUVDY/AfTREP2hylsTPCeI/jY95j65kUomwGzViawPSjnzxNfEiDjxUJ+a8oOtDnKqXXkexsEISTAVG9+etRCkjKGVSJtA5uXoDwr89U9D/OJXL99JAJ3RZDLQx4Oh7AkjkXDnHvZt6s3LXUtU9BBgJiXZRuFDJGUDeZbDy5hwHKHuz9CdfIZpbx+9F7/GyRd/JUnN9NEbG2u4e+8e4pWHyOoPxK5nXkf+1Jar6hgfdqTPm2hOAV9AtyYvRefcXBLdJN3LvxcAOucT96iyVpwRD14AxYu2kDXSTXqxye0mrs8xy5rwrN3O9YrjvNGoix2bEi8oNela67LbEjZyFZoybZJsNKyoQLAtbCc+2xJ+/FnrneszXa43NTJjr+YUgG7VA40uoNMi6ksu6BE2JUFvyVxz5sWY+KtyVLs4xL3kM8zGY0wOnmL0/BeiSJu07yB8749x7/Fj+Hd/iKx535T4acHzNP4XTBP4OUtZhiLlzn14SoW7Bkle/K8UAJ39UO+0sHr39lwBzvpB094As95QjonJQBfWv5Zis2QFqx4od/ZdzEunrdx2c/vtpgb65UbxzVFv1gI3APqbtdvvxbe+MwCdCwwlVM9goEtwcB7wd2vQOjUhTT0OcaYF3FRQwH0sC6BXF8qLjnEBdK9cQ5l1NTM4bqMI6pLtWuQv4flDqV/tP/0pdr74BZ7+5nPgq6/QCUKs33mAjU//As3NO0i669iub2KcJJj2jpAf78pGttNV5tpiM09GGBnPlCtVthmlywmgE4hgMJsM9OPjI9QbTdkktFpNyUaUVmD9EsdJse1iHXT3ma9tsKF6XLW95gEa8UJOA4DVQO6ygKd7/iq4pJ+VImFOAJ2JAmRdkslGRlaaK7tQnCSpDUtlbQ3kE4xQINAwga0MfFFIv6jcfoQkJYtYcxUpSjQT6c+ZycJXhhDHE8GgOKITUUoNXGZBkjnJ7NnhoIfe8RFOTo6Febe60pGMv+4P/kvUtt6TccisPAI++sgFSCLL+eXuS2w/28bz7afY33mpDgjIoNbM8xrlxWNlnYfNGsK6ygY3zJ8ALqb2uWUNVEGgZcbIjnN3vM8BikvD5zoXLYjiBtjsNVTHlfSxuaAqcDg/1ibLWEaJabd5gM8AZ9YLs+Mm8SJMvIYMw2ZBBrpmRLoA+shrGgCdmZdjhGUmwLD36hc42P4Nnj1/juFgIA762r33sfLJv8T6e49Q23yAGZ1PguX098nQ4KaWALqRhiYIYQOYmtWqc0JroBtAnXbJMsnnNGE54aUBdLfvlvVjdR4pU1mZC0xA4bj3CaAHCtJdDkBPBPx3AXTpe8kUPw2g620vbK8bHK0GbZeNE2tj3HHlBnhdG2Tv1X3PnrNqy6vB5Msu0vY37PkWfaz36IJ3PHZZIPqsa+b7ZyVBLPsO4/QES2QMnQLQbVpQKfbMDi3aSr1utYey4eWHstHVManMdCDzfSQEO5n0QTDZpG2TiU7GM+8t9DJNQGKwPc9UAp4AWy1GMhmjf3CI7e1tCfIwEWxz65bYRJZLCIfPSLcWkDcnA32WIJtNhY3ONSynZB3BdQHTkwUzPc31e5w7skk3iVDmOfcyTIMRCpuEJ+8bYNcw0kUGU+5N2et8ljlqGe2ybpja3ASnDAMr9utYrz9EHDfh1WKg2UAZRyjrdRRkshBMZ0Cu1ZK1KfVjZKwnxnIOfoySJTzkh7hZNdJ5BUuGcBNZYJYnGE8mknyV5YUAI81mS5LfdE0ztcBN/zGpgUkRoVeCKXTSfywiUSpTjPLObL80TXB4MsN0pjKgLQZX2y1ZxwzZWPvfAdA1GVHqpCzqs4msPMk6DEzon7C9Cf7n2RxElzEjjHLdaMs6FmodWUlEK1XmnOA5/xbguJWQ13r1TJLj5/y+O+/snLZz1p1z1s8Qv8WwQ2mnbeCUIIyth015ewajBLzUAaAqBSYhyNoca8M4diUIlVHCnX6B1uVlaR32g53/cs/mfAs7o5Kr1o+p5qSJyoBjJyl7b6WWG/WGlvEhs4dt8QYA+nn27pRtNAEsdbfoa2sSKiXc32YGetWftHPFXTes9D7nF8eiZfRbGz7vHSeBxF0XztoPXHbtOOu4OYDueSLbbmugp0wEpKJCWaLV7aLeas9Z85PRCPybjUdaCoGJNIZRy2eORpvgd1MD/XTLXxVAp7KQnbq0dVGtpja5VpNEKdrA8Wgo0qFlmpxioFf9H/ffrr9ykX/ifs7+JmDL2t98n+sE2cIWWKd9WyY5bv0L18eYrylLopjL7Ky1tTax6bcd++d9n+PX7ml4nbxn/j79CV4b75OA7+7urox1JhhRxl0S2k3NdNvGbA97r1aavbrnsP+2LH7+nsvGr9oJ65NZsJ1rC79D22KVWKq/Yb/zXQDo8z3cErKBbXd7DO+TCff84/VT0YAxB/pist/kODdxFLvGXqbvrV2+Ltt5mWt414/RcbsA0P3S+kx0/tVv4L5txiQf+kwsldNtqyISgVFR2Msw7fXF1xa2ZpIiLJgHGmMGrQn+zj2UmKoP88KyOeVupB66vDDFqlRJRADAMEB7dVXIJWWmfuyQAPpggJgS97TzzB58yx52z0xbQwDdqhPxmbbGAuh8XSOAPtNkqKzZRtZoyetJMMLMAOitWQvh2wKgB/T5M/hFibYXSSmJbDxF3Yx3UekxpCgy0K2EO++ZPjFt2OqtWxJfGRweYTaeSF9LfI+J129ZX17mcsL8GLGfIozq6BdbmKahKG6GQRthWEPsJ6glT+FnE6THTzDZ/hvZc/f7RwjCFA8evIeVWx8iXn1f+j71V5F4qiwi8lJ0Pk1KvQW6T1fq1pjOfHt0CsxVVrGo1slJNKYgiassvcrylGZuLnwJZ6/ldIjC25YCzjG7OM4SxSRkxcTsoIagjAxBrIY2996eh9FkgCxPzfqvlkBivxK/0HOLCKlRe6Lkm41BihqpZiS9xkC/TD9d7hgC6Capw6ae0gAAIABJREFUQIvnmbbX+M28H06NVJWzt/EXvUZVU9V4hf6xZOUINUnubOYnWBl+hsOdHfRePcVw92uJ8zXufYrOx/8cG48eIW8/wthbEX8l8GsISApgd47HQkyIIqrrNWSsTZMp/IZGxZm4nUe+2Egy0Ntb63MAnf00GY8x7Y+QDUYSs6iVnqwzc1/XSrib/lVfwjHgl2vIqx91A6Bfvc1uvvGttsANgP6tNue7dbJrBdDPqoF+FgPdOMGnW9BZjeeIlXGezwgOVHugGtCoBhDkbI6suIcxfG+gi1jZhV8YeR1KQ/sNOTb1+8i9qYAO6ye/wuGTz/Dk179E8Y9/h3A6RmtlHVsf/SlW7txHvn4bT5u3MRhPMRv24M8G2NraQrezgjrrpHLRFClXDdaKxKeR5iM7Jc1yyTRj8JnZeQTRG82GBBYobcc/2cgKA13by70fN8jqbniXBRht27nfmQcxQ70+99xuW7uglvs7NsBR7ZdFEIL1euk8mNqnVspVfsvI/ggYYhi0xnsTmNay0JWPOXeSWDvSBrtHpY/MAOiUdCcTkOBDwSA7Mx+Z7UiAmoy60Ec90A0r0hkwm+gmdXCC4dEBdvd2kYyZOOFJu2/92X+F1Q9+IJs2tGJ4RL8Mo4VMot7uHl78+jN88+XX2N/bldrowmCohSjqWs+8Hkdo1GuSENGNamj5kbL9WO8nNjVlDePPVStw25hBEFfKdJGUcXo8zEENAZ0ut/U4b/64wMZ8XDgdfSGArm78a8CyrScucm7O3MyCGpK4Je818hHaeV9+jc1Oh5/vT8oaUuomA+j4M0RFgnQ2wfTJz7DzzT9h+/kLzBDi1t17ePDJD9H89C/R6q7Ba61iUt+c111j3SX1vRmGWOzqdYqxbp1epWzj52oIyqTVXBOdk9pPBrBaopixbM5V59WyVcWdo9x46rQgEGPAwSCCFxlGLOvpWRn2sxjoWSIgnQRppeq7MtANH3p+CecFzapjxQWi7fW6rFMbOFhmO6o2TDYWDrPVns9th8u021krtBuYrAYTq79l51fVFrqBRffe7HWfZ5fnx0v9ct0ZaDa3AfGprzG370baXYaV2aQ584TjTpLQTd0xmepiE1NwfVtqx+1vcdNnJNLLgBCuirYlhYfBaISjw2M8ffFKksC2bt1GU9axOiJvgjB5ps0rtGZNmEOaoUgVOESSAgQ4aa8mE2Gjczz4IvNO4DMDZvpMEJQSjByDDMBMkqnK7cp9zivAazIAE1s4bgXcJUs6QhSpkokE64X1TRtvarAbAF363GuiCN5Hrd5B3KgDjVDr33olZmGp9YmjAClVUijFThDfbJiZhMDW52lC2+aUNsxVRp/TZ5KUOOkNpLb4dKZKJyurq1hZXZfEA7ZtJslfBgISRR5NCtLEIK3fxvPJf0b2nO0wm7GNNaFDJO+l7IRm6i+Gzukgqsw1m5Mv40w3u5b9JKoTIm3M+1wovNhMf71fq2ZiGf2anGAfAtMb9QM71sygk9+ag9Hz4xazsup78Lds7V8GSjsrK0imUyQzTYLjZ6zxStBlLt9taiSy7/hbFmQlOMPgwvw6nZraTJoTNqS5P8uyt9fK9+28d+eP3tci2Ov6lxac4PcsS9ICPUx04FggoKHj0HS4ubhldq1qe8+ygVV7KmE1m3DCFdfIZ6q4gPGrohBerD5JLkHb+cpkgj1AkObIqSCRpogoxS8ajGQ4Zb+TSKb1e6ycu/hz9ONqtbnksoxl40+7yRP27q4LBPIdVZrE+LSyrrBMhClbEEQxmiaR1rI4xoMBTg4PZExETLA0wGqNvmIUqWQ3fZOzFrI/0PevCqBnlNgXRY0Io+lEatG3aVsYfKRcuAf0Tk7Ezvh5jtYSxXx3rlf9cY676h7L9X2sP8NnCyoT2CRwzLVVE6EMkOb492eN17Nsw7LhUN2f/TZ+01WHm/Vz5tZliSy73TMymeDFixf48MMPxVbyQXtpQXe+pk2nTXWTC9y5be+VxzHJhgkR9Ffsn1UJsQC7tdkWZOe5xHepJI0u6wfX/7tqu1zm+GV+p00ic9c0d9/FNmT8gOOJCRl8Fqtv1iT33tzvuf2zbD/vjv3LXPvNMadbQP1YrVvM5E8pPyQ+INUwahpnKgpMMvV1a+0WGqtUF9KEWfrIxyfHKKYzkW3nmleMJsLKlXnx+wCgW19IZ5/ha5pSP857ss8Q+eEW4lZL2qhkUi4gfiHHPxPrYhIr3kIA3Y6MKoDOfvz/2XuzJcmu7Dpw3cnnmCNyAhKJoQBUkRKNbLHVUpt1l7X1q970CXzlq8xk+gSZXvXCX5D+oduMFKeWsZos1UAAmQByzsiYI3y6o2ztffb14zc8IiPAjEIO4bBAeIZfv8MZ9tlnr73WFv8lBDLmqJIkk4XoZ+rnp50e0nZX3k+TMdJYfWIy0OPclUL8ERnoGjdRifewBLplIAApAfR2GajdDkPZl0liKSW6Y/XXCaAzIUL85NU1Ge9HOzuUjJH3nC+dQEkOb9urXR4gJgOdCqPlihQWKKsI43AdJetekxEccS9CEsg+Vouv8A//8A948fV/R/Xs77C5uYlbt+/hxs17aLfamLZuYZrcQqfdwaSYCLtY1yuysVXePJeSNU6Ujiqf4luEKJhoIhuBSmNaErdiRrWrqc6QJvff4zGKPEVVOgDda3Qpa+jm4+zPjkgjMTSNovlkoKa6S0LlxEoBb9kKOcKcpMvI1kj3GjUgH5qiTihJ3qqOxiS8WP0DURJr6b7WxeSuZpwQQNc20Qi0i5M7AsTs77Nxar4fo3JsT459Jmkyhsn1oJPEaNEHDQuM8kMkrRjh+Bjp46/x1Vf/iL1dEoe6+OlPf4qtz/4Y3Q/+UDCEcbiEKTEKKa+Q1vcFcDxoEu846qAI2M6M0UwlxsBElWlQYm19HQMq2PW7AqDb64BM96MTlCOqJgSgYiABdH3NMlElzF7Px1ns6mrafUbal5b1wXTvgtcM9Ctr/esTE2PotxEcnUyu9+Pv4XB40wD0xa6QAwHVh54Z7Qv2l4EWtgls/vaDkBL0CMYCoMsiVy4hLJbk/URqK6tDm0cnKMKpAuijr3Hy5Gs8+8ffIv/FXyM/2EOQdLH84U+xduM2yrUb+KZ/G0ejMap0jEFUCnt5ZZnAQ08ZJfJsGqGxOp983+p0ha1C4JyOAOUE+Z6BYgLo3BAzsCAbXy6aspDMaozrP2dT23/284IozSC2gC8EapzEqLWpdYEfsG12S/NYeVRjh7kuDZzkOe+0lh2qpczcQjwHoHsBegecakUWk3OfOVqjIBbJYwIDIk070SA6ARqC53RUBi7g2oooTZOrBE6eIso0ODM+2sfRzgvJDh4dHqBIJ+IMrv3h/43Nz/45bt25g+6tdcTdtjhu6WiIl8+f4+n332P7t19j58U2xqMhuq5GZ9htoxpokLdN6ch2SwI6y1Eb/UA3yGErQpAoU8+Ac5+BXs8E199Wj88P8lsfnwLufgCA/qqx4/ezgRDNuVaPR489wQzkGnD2Bg8BwOZ9nwWgE+Iz+f6JB6BT5h3ZCOOTI4we/HdsP/wa2y93EPZXcPfex7j70z9C8tn/jrjdFYWJUWfDu6ZllbraXp5vKP3jgCiZKyZzJbXEtH67jPE66Gab/9e/2ZPNVj0RCX7q5ig8B0Cv60EVZAE7CfdFALr003wN9PPM7iJb27QzTdDnInbZrmmMI9+uLQKazMZccImQw/y54n/vlC30gDR/fPr31HwmzsnmOnOmXSbj2+0GXCqG3I78tc5o1gxyXTc0iWPO1ts4dJuZWrocKaJgdOpe9By6eRbWuwPVCtbxdnZ3UgBHxyfY2d3Ds5e7uHHjJm7dvo1Wd6A2irnS5TNtS5d2IZvhgvrgjl2e5whyZVJTUszKtgQMULPeNzfyGcFkrY3NYIm0MUGjLHXZ5F7xCQNyXS1xTRjQtUrWRPvNcgw1wB5KPWhbg6qqjTL/gKKAQBSiaAWImCxG0Lyt4GIeUkJR76Xg+sD1ysngE0Tni3UEmeUtfxdpQWUnT/MIJ8Ox1GFMs1yCm4OlJfQHLvHNgZs2ZmpGmIUMxY7o1lxtja5zci+55iroM/vAtu5j5/aypxZmS67SHtOxrKfnewHPGzBdDb3LiWeQFa8vLHQdhF6u/Uw23h+fxjqZG7Pu/przzc7NtZuvwfIypuOxruGufiuDcjs7O9K2XdYxtvW81arvywASrue+v+LX0jY5YelDx7RvrqGLbIqNOf+8Mm7ctXywgv3L9Zx+G39MplPqMdeJIRezXE1bat9q+mPqV+nYZIEOA9C1r998AL1pK/0+sX71f7P/bQyY7eXn5iP5/ufFWvryR9EsqGej4Suz1SUTOgiIUso6aaG/tCTMZ5MyGDEZpAGgc1wmZH449QVJ6Xv9rsTlH/IN+sZlAXQy0EVWP4oEQG+znML6OjIC5lI+CzjY31NAvSqFge6PO1krG3urpg/hjzPfP276RJJEFobCDCZDj9Ltpk5m1zHw/Xcxdt+EbmV7Efh69uyZJpwvL8uctoQofs79k60Btv5YO1ubGihsKiVsY7atSZg3kxxsTTJ7Ytfx++zHap/mGGiOI1nJvVJdfM+EDI4pPjMVgywRwR9HUj7MKS2dNWb9tVr8N5d89mO1xdt+XR2nLvGDCc4OyCKoVQPoRYkxfUkqUiwRQF+p253KePR7ME2RIKgBdNa4pU/xtkq4e7nqdRfPwDmL8ugmQxPcNQGJ6nCD5SXEVHWkMkWuQOvR0ZHEzARAD+ijv1kMdH8Oc60xBjrvl/0ofv5FAPTWRCTcefwbCaBXkDKHPoBOm6wxuJbE5sg+r7gH8wB08ZNXVsWXPnr5UtTJRCGL4/wtBdA7DkCnAlRZLbvCAhGGwYYA6PTv8kiB43a1j/XyGxkXR49+iem3fyFjOo57WF+/jQ8//BDx6k+Qtu+oCldMAQtjeitILkA9bYzb27EgmKg2iDqdqpCcCaAL47sQCfmyYAL+6RIIMwB93ipbwrvFjTkvDUQXohgT5YtCVcyYjss8XLe3nO1dZ7XS/f0o+Xm2BnFfLbHUdgdRlKiSKUtZJDMA/eoSLS4KoGt8n4kBnKOSSE2OuVNZYMk2rSeupfXEvQ8LlNEIh0eHONl+hunjr6Uf4phr+R3c+egj9G/9DOHqF9Juo6AvADpfcTWZB9AD3QGOoi4KkvUYZyrTGkCfBKUkbhJAj3odjb84/GBvd1cA9GCqcQ8qP8wA9BksI9+o9yXXAPq/+/f/Af/5P/6nt91Vub7/c1rgGkB/j4fH+wKgWxeftwm2YEgQTBAGytILyx7CggtSgGnYQxpo/dg8mqIIKW9bYD39HtOXD7H34Bvk//9/w8nzp5ikBVqrt7G6vgmsbeG7wQc4nkylVsrqoCuSdCsrq7Lga51RJ7/MTayij5qZLBLkmdbho6TgaCSSVAxkLy8rgC7SXSI3zfudBazPA5aawZ9FU2Du+3OZZXp08/w/PMDgGOgeaGSQv4A6LrNvhgZ4dyvBegVUDHSydAv9zYw7Aui6yZqQhTAaq5xwpo5bt93Gcq8nmZxJWCEuKN9eIC5zJGWGPE1xsreNg+1nEqQnGz0bDbWO7yd/jI1Pfg/3Pv4Yaz+5i87qsgQ2j15u49v7D/DtV1/j8P73SEdjybRdWeKmqIto0EW5Qsn4FlqtREB8yucsI8GgUgC9YkH7RIPbBgidFbSwoJH1QTPIdirQvqA/zzKDi4C+V40X679zx0TtwDsmd0NRwgB0u5Y4nVGCNFYJu3Y5ERa6ummOJyuZtloxmK9OeohseCCB0MMHv8D+i0c4Ho7Qv3EX9z77HHd/+ocI7/4vKIMIWdjGpLVWMyeV5epqxddyUcYINQDJcCSTu3IAuvMifXb96Qzd17PwvGkA+mVs7UWONVtj88DG+ln27aLnvGzrLwqWnwVgieWpwWsDKhsgd+MG6jnr1Rxzo02OVADdrJtuiqVt6t/zJ5QkDrmRWQJVSG2GSmtmz+bVfNYwr2HAvSh3uJIa06LE/sEhdnb2sLt/KHXYbt26rcknZYGgHKONgzqA6xLI6/IGbCuRZ5fnsznr7oJy8zb/rZSLICLuPrkoZsyh15e0rf9jbeBNy7nPFV3W53KZ7NYCZRUjrVZFCj2lMklQSbC50+si6bQ0mEM2fVmIRDyl1iglzxc3wKHI5QUqe89kLv6L7SEgNzfLLUnaGo/JoK/Ezkut3VZb132C1WSwSxCbjITTAYo64aXuNO15jWXoGukadTYqLAJxCmhzT+4QOPmXJZH7f5NOmo2T+QzveQBd7sIl8ekded9z9zw3f+p7bkL0cw84+5AsZ9YIpFR9ryeBIgO7yYzYfvkSOy9f1oo8lP8TBnmS1JLz0s4uGUMSK9z4mVBa3wVyhAVj65L3PMbyMxBWEjW86WbjUefbLHGKfcm/GYAufUvgp9WSgK4A6G1VCeF1Oc4u+zrPz/NbUwHcdwdAN/tqLHT+pl9nUu4+iC72s6HSo2WArrAeKhnOrvQQe9XSUQigi8IUQag4qQF0G0+UDT/c3ZWua5FNT8Y6fU0n5y6AocleXHawvMPHXxZAl5npbORoOkFnMMDK5qb4+wTQ2Uf7e7va9qhOSbiL2fSVy7wa4zauLHnD989tnRd7RCUCrxQZxy8BBpPa9v19f6z+8L3W2zMA2D5ki5NBzblKAJ37XUuCsSfx28hvU/E3XGKXge4mxy6KOVSW8faxPNbYvb4t4Xsmqy8C2n/XrWnlPyQ24CUB+s9hz21/I4OfIDqfwRIRTK3MfGq2RR3Ud8C4b199P/esPebvui3e9usZgF4z0HNN0DQGuiiNlBUmXEekNu1AGOj60tIHZFcHaVYD6NVoAgLoJFhkQfFW1kBvup0Cvskz207fktF0eyDVqpiMFscYrK0iYikIJiznhZTrG56cYDgaCZM5IT/UJb++KePnGkA/A0Dnbi2JNNGUADqJRDs7ovDHWCh/2nhLGegFJbWZVskxrfs+wrCjcAVMWifYPY7ast9vlSdYyp8Ii7rae4D8u7/E/fv3MTw8FMXMe/fuoXfrcwRLd0QtJ2l3EbtyKBUZ6G43xvMKSSsIkAn7X5PamaxjvkVsKmLcxxoDnQC6Y6CLYsaCovOLAHTOTe6ZderqjtDWGyaoKzNc/R+Jb5YBgnr7M1MTreR6wkhx8Tjb+iqjmufMGG9vtWRfHccdsFQWnztJ2nWCHZO2r+Y1D6DzX2qhZ/6lPo16+MKsr1QJNaxyxGGg906xAFHLomLfVNq8LCcoK6rwPML2s22c7B5hbX0NWzc/xs0PfobB6gqi7haQbEkbppipb0pjur4qqQLhAPQsClDaHpWdRIWBAMjCCqtra5KgXgPo9FGLEjs7L5GdjBGl2kEEz68BdCAaHaP39AH+x3/9L3j8t79AMQ7wx3/6p9j8+c+x2+/iGkC/mhn3Jp31GkB/k3rjd3wv7wOAvqhJzwN/A6bBibwOAekIQakL4jToIpc6pwTQI5G5ZNB8rdxGcbSNk6ePUPzD/4vd77+RTT+CWOqcx6tb2F26iwklL9sdLG9taf3slRW0mCmcpsgLSqY6X4O1kkPWMSb7D/K5ZP9xQzBlXdmJBHkYUFhdXRHZVh5LB6FysiuvAs9lgW/UhDwrKCNgbr1t84GX+SB58/vnAa/z98fzaMadScvKu1qu2CS7TgfljRGnPprPCFHZbX4jjVsisMPgAzdSJ8MhRsMRqHJEx2XQ62FjaUkyuFlDPqFMEQFa0EHPkY5GOHj2CHtPv5dMZqQjlNORBGv3WrfQv3kPn/7kM9z4gy8xuLkp7Mbtx4/wm1//Ct/86jfIvt9GO4wk+LOxsSkbgmBlgGx9Sa5PZ5eBVPbhatnCSq5sgLwFFK3TQJyN50Vj+LzEiLnjLwGgX3b+iLPsgeFnzTW9BQdEWA0dC2g58G8OMOMoETaoOsLcCEdOTmpWpZuZl1mdZR6ebGO4t40XL57jxff/iJPDPZE4X//JH+Lel7+H25//M2DzC0yzAmkRoEgG6vw68FyfneLnOjk1+Kl/1UpsBvDJpx4a5JiwGkJ3x18eHLnIcvAmAejN+11kh84Cls0m+efwbYofeG7arrO+c5H2e9V1F537vPFt48T/fR7QPhtX9cCaAcfexQ0A0xHpgkm1SZzZy0XXtWeMyhJtt9A027a+Rw/+ZHIXg1G0U6zfvbu3J2ymo8MT3LlzBzdv3RL7JewBJh1Z8FWyuTT5h6UibO9KUXDdEANZmQnjVsFHnT617LjZJ/tNuuDY5MKV7TwbD9puBKRmDC0y0F396tm2W7F7t+7JCkGZzKjCQR/YPz7E6OgY0bTA2uoqNgbL2Gz1Nat/miGZ5mqvGYQz4E02qWobmFBX2ntww6q1xhO0JFmLbanB0USCfWwFZsqzXWmTpAZsGIGPan1s8J71t/atJk9IwF9ShSzw6uySJ51uw8fv68VjUdtw0Xzz58ei+bx4ji+eeX5Q/iJz1tYzk+Dmv2UsuvrnDBpwTSZAQOCJftXa6pqA7H6dWxsri67JsetLfNvz+Pdqnxtb3drEjjUgzAAc+7uBOzyXjU3+jb6GAehW21dqtDeSyC5qv5p917SPte0gyPcWMtCb7WCBOPu7tS0BN8r5s405Tti2xvA3gIjfsbFh37tMO1/4WDIHWeqFrHEPQBcfhgwqBg4TTaQQGX8qOLAEzXCIo/09sU0tSrg71rnowDg5+rq+w4Vv5t0/8LIAOtcngi+c2+N0ii73U5ubsofimsfEZQYO2Q+EWinhbnbEtw1NVrDPkLbEGbMPfiKsAGTOjnGcSoLvZCLJ0pYY/SaAtj/WyGEbc+/L+Uzbzv3u7du3VRHAqYPwPec5/21taW1tNtGOtfb2v2NJNexjXo9AsvUZE3G47+ZnVAR4E/pi0TgSX6FR6srWJ46nR48eSeI310ayFcky4zpm7dXct/tj1M7dHONsUwPhf6zx8bZf1wfQJdEmV39UavlGmtCQlRVSMilZvmNpIDXQ+WLfMQ5E3yfKS7TdeheMp6LwxHH8tgLodKFt329+y9kAusbN2FZxu4UlzlNZRyEA+vD4WBLq2F60sWR5ErR6k17+/LtmoCsDXRJauR9MIvGPeisryNIMh9vbggmaQllLvdk3qTsvdC8JJfglC7JEK9hFGExlTz+MWxJXToM2dpMPUASJzu9pLn7s0nQb/Rd/j2/v38fLh7/EePcrlbi/dRNLd26JwkgcLSOEkqqyimpHTtU0akucMYpiKXFI1jb90MglcnPOUA1AXgTQSyfhLiCqSrhXAZPIz35EP0Ir/raTJLe1s04C9NR8bE0j4T6pE7hnsTU/FldTWrzYNX3sNC2EjMYymC1J6Ne4AgF0TbTWFPereREy15263J9X91zVG32tNiYws6d1zx4WU0m6J6jeCUotRcmOyKcCpKejHQxf/h2ePP4ejw8qPA9/gi+//BIfff4vsHnvf9MEwTRDNE1VpZTMdZe0MIrbSCNNEpxGhahY8A4TsDwtywMwRtNDSXKZlAwIpLRcX1Q8lKQkSg8p/eAd5MMJEhecEAb66XC85fO7ZnZBnatpdDdO9ZdYAHc/TWtwLeF+lR1wfe5rAP09HgPvC4A+B8Y2gGMxwHOyZ8wMVBDVAHS+p3x7FihbiAB6KbWCS6xmzxBNDpAf7AK//Uts3/8tnj55gpPhRLNeV2/gZOszCZIn3S56a+tSw4YyrgQfDEA32VwG0Qmgyya1LCSQM52olDglqaQm92hYA+hcOUQCh9KQ2dmbg2YQ2Q8eNkEtf0rUwaIGq+wsYFSWabehbwac7Lx+gFc3jQ5AF0BVwRH/Jcwxk7C15dlJaBsQO3ducVCUDZglhMEJVmQCnh8dHyuAnkNqBi31+9hcXtY6vqzTk2kdKTo07SrD4d4enn/7NbYf3hcnshsxoKbJDE/KVSSrt/DhR3ex+uXH6G+tI05i7Lx4jm8fPMCTB98hfH6IQbsjrJKtrRsqub+6JAC6JD6QeRhqTSuC58u5MtCzVoVC/Z9TbP9FoIUf4Dndvg234pIA+nnzxx879XHePTeD+TYmTFLJnB8f2JG5Zw6RJ/fPzMnMAehhSQCdzrHWIWbde7ZhXGpmpwQgdh9h//ljPHn8GPvPv0VQZhisrOPW7/2v2Pr0cyx/8CnKpXtICXCVIfJY6yzOyRM7h1fvezYqdXwZ89ylcrgdvxwrLvvMafeE1l/rivOmAegGetm49cfqq+zBIpuyCPxqjqlF9uoyjeyfz7c9TTvUnAeLrrHIlp7HdDz1fIIELGDw1juFeQDdDr1I28ZliZaThFx0n9IODkDn+8JjcWVFgd1dSmXvYjKeSkCW61jc1nqNvGfOQd3RePWcHRWexxBgNilpH0wn2Fy3tR0vm1F3OmanT1WPxEBJtXeWSKDsYlt3GCQwAF2a05UekcCalYZwCVbMvN7vldg9OsCQAPokw+rKKjaWVrDV6mvN7GmGlstyTwK8EkDPCaCL3QjQQluAexkDzs4TvCkKZqEzea4UBQyRp40Y4tMEJN1mO8DfZbBrHzMxQe1KEsySe2wM6xxanNzm29jZujJLvjhvDJ03n+R+XVKBbyPPmj+X9j2cP2G+mrEQuX6afDuBlo8//hhLgwHiSJPQzprLvp1ZZEv4PZ89asxz+23fseBP83NfVtjs4Wxsal9b/fOaCVmzLC5juWy6za/v/liQZ3XzUZ7rHQHQfbtp/Wl1jtn+7D8BHhzbVPx21hr0bNp5dvnyvTD/DUrI0sfhPeROYUBSRQ1AZ2TTSfl3qZhARixZ9EzyPDyoWecE0OVZGRQ0oIzdzSSl61fdApcG0EWBoMI0TZHmmQTpCaBbCazJdKKJ0FQCYH1dgi9WEsRL7rW5bjbDB9Ct5IwBtcYcluRolwzB31LD1tXoJuhJtrAkVJ1R3/Wsv79rw4FtSxD74cPFb/P4AAAgAElEQVSHkmTywQcfqLKImxNcP2lL2R6yTnsvfy2TvUCmpYp4HG2vfc/ssgXdrW19CXc79k1qX9/Pbq6n9ux83qdPn8o4pq9G5TsCUhxjfMl+KVYJX1vDfADdX7usfSz5yGzpm9Qmb9O96BrNdcr5Gg5A51pNGWLappxxp0rl2VkDvTXoi9dK8JzzggljSVmhE+mciKaZlEZiH2YsObSALfqmt9FlAHQpeyP7mRBJp4P++poqCwlLucQha/emqSab0m5cA+j45a+eIp1s49/+mxv48rOb2FpblvJTZL9i/xDpNw/w13/2Z9h9cF8IIf/yT/4Egy++QNkfiL0YRW1Mo5YMo7gaiUy01Li28VaFiPK+xPHmaqBfQsL9NIC+iiyd4mD7pTDQrdYUAdd3HkAvSnRTjTMNsl1sTb+TeT98/hWOH/6dlDiZJDHam+uSILWydBud9rLEhKnGSHIWk7cJmguAHicow5aooYkiVhTLHHoVgC7JZCQ6RQuQU8+ozH0qZdQcgcTJlsueyWLWLhGeczSmnRPG/Dw5ZRGA7tswDttUktvbEm9vtXszRn2s8XUeE7pzv377dzkAvSoyYfGzf0j2YQlFqiuQ5kU2OteDfHyCk5NjHOw+xO73/00IZlX/DvIb/wofffQRVm9+jnjlS1XeyHK0Mk12IIBOQJ6viwLokmDBmZrEWFldQW9pUAPoLJOQTdQPLkYTtEhVNwn3awD9moH++ifTW3fGawD9reuy13fD1wC6tqUFP/QfXICcpKzUCdFssSzoCAOd/nkRdlCFiVShXUpfoJWPgekQwff/H7bv/xqPv32Ave0Xwg5vLW0AWz9Bq9tDsrSCaG0Da+vr6PX64tBwgWcWGIPrAgpwoWeQXKQec0zTDBmPkXqfzAysMDw5xrKrgV6WmQPQI+QE0F2AsBlMsOe0v78qiN0M0hjwcZHR55/bAA+7/qngrkE2Vr9WamI7VqLHlCdDq/mS+tk1sDlz1HisAQklszq5EU1THA1HODo+wmg4RlkEUnuSAfeNpWW02i0F0MlAhzLQW8VEpGGf3P8ttr//RoMvCVmFBUbjEbarVURLm7hx+yaWPriB9lJf7ufgYB/bL15gf3sH7WGG5V4f6xub2CSATnbc8gDFyhKiMEJFJgylqMIAvTKWH56jSCqU0dn17Jv9awD66fadHWmBFZ/NepH+bAKHi4DOGsD3GOg+sGLXkblmCSvqLavT7MlhWh20mqXujmdAoHAVv1W6TZl9MSWQXcC8XQwR5RNhEh0/+QovH38LyhgeHx+Kg33rw49w8/f/FZbvfIRk7SbS9g3dTDBbFzq/DUDX6xPc8+r6miyS2AXHoBWkT8csN47KELWsV1esTdI4Xv/rTQTQrT8XARQ+K7PZ7xcB0Jsg4CI7d9lWvgiA7tvDecBwBmQsAqV5L35C0avssoK8F9+kSsmPZhJYrXrg7IeTCmdSCqW3JL3DZYHLPZ+ag1q8gE/GJC6rH0rJSNZfo91lQJZJQQR+dKwzocxl/Mgp7RmcFgiDXVJZ2/2dk9bll6gSOf9OmXo9QvrEAHTetw/8C1vdzTmRSddrSKKVrH9uLTXpe7UwNSIvILqbx3lQYtiZ4HB4hPHxEMG0wNJgCSvdAdaTvgBZyEokGWuqsVZbUCf3UO69Pk9YahBJykhQPpO1zIA2wX8p0cIlXhOluLYXDGxkCqAza90Y6DWA7hTa9dkEMXMs/Rn7PpbEs9kaMRvHjrPjJQZq4oDen/ROo36vWCtvTAjLoz7GA+t8+XL5M9tfA/Bm93xb70anl3xEm01fZnaPNn5Pf28eBDfQyYL5DIqyNiA3+Fybv/jiC/S6XfGRzLb456zXP3ftJnjuJ2fYXDZwwWf5+XbL/9yk4H1QzWyF2UJjoBPYFVaUA9Okl11y2GXsl29zfNs4t57K8HHlYN4yAL1pd5v20/+cbWy2ypIs2MbGUm36pa+ys5fph+axZMDRTtJmGANdAv4eA70KIwEGe/0+Wt2uAOjpeIzh0aEAqjSPHSZZErgVTUxVsZE41jV+PtfklwXQyfin7WU7kylVA+hc8/Ic49EIewf7ss4QQG8zYdMxn31f21/bzX4YO9dPwrH5b6ClgZMGoDMBSFhelZYQYYCVx5itM5tjNuyfMjbfhu+arWebfPPNN9IeZKCTiW5JRyKv78B0WacbfpD1Ez8z8Jy/rb6wz4wzm+2fY5YUNq/w8ya136I1zMYh10QqBpGpTBY9GYq0hWxTtpso6sSxJvK59uOzWaKHD6CbPbXEJL+93qT2eFvuRdceTfSSdvYA9DAkgF6KGlEWhGIPCKBHXa2JzdgDARYmQrQRCIAudiUrEDmFqZy+6FWRLq+wkU8B6O5a85LIbofOuFxeyBhu93rorK4IEFwxKbWssL/rSnAwuYC+twBMV7MP/6FN4vsv1wz0AGWo5RaLoELYSlShZ2VF5MkPXmyrH+QUCrmXfRsB9DBPEFTcSZZIgj1hoNMaTGPKa3P/2MJhfAMlQe8qRKuIxT73ihNsVPu6fzx8iNGTv8f9+w+we7yLPMxEueb21kdYX9mS2GaQdKS4IZnm0yoG/U0mlxdRR0sf8IeqZw5A5xzRjZMy0CVZWyTcM4xGY1Zmp/TjK4e67OS5R6dUe1EKgJ/nmrwmJUvpb/X66HZZSkVB7qisagBdO9jivbPrmaqorNHOAeY8J4BOtnm310W73dO9aEX1p0Ri5xwyTEq6mpeXxO5JtQutp2aje9GQnH59pQpZbM9C2yYupwjKXMD0k4Nd7O68xMHeMxzvfo2trQ2s3f19tD/9v6SPw94WxtFNiXe0ihztQsvb0b7xh69x3EEa6jNTZU+xb5K/jjkipIOKqIuMtpKjpNvC8vIKeoO+AuhcnUjeG44kSb0cpzMAnbm/1wD6NYB+NRPqrTrrNYD+VnXX673ZawBd23MOQHciK/rJGKi0HjqdmjJwQY1qGQi6slx2J/sUaQWFcbD7C2x/+xs8vf81dr//LcosRdIaYGX9HpYInm/cxHTrjmxk252uBPpFYiaIEIi8DsVgglrGlZsDAdCzTGqvSnYtZR5PTsSxZB30Iqd8SyRgbJ7p4uk75X7AxQ8YLgKNmqC5fy6TvF10jI3KZgCXf/cBdP+45sbf6tkYuKrHqhM1Fwz2psD8uXW3KAFrT2UgorQ9A5OsGUYA/egYo/EEZRCj3x8IgL6ytCybMNZAZyYgN68t5mzmIwlAPP/uK+w++U76oc16MukY+/v7GHc30VrexPrGOnqDngQ1eR1miDJjM08zdKM2VpZXsLG5hbXNLWVE9foIuirHRuCWmaKSJU3lgUABdEhG7wzEOA/ks/Hrt9NZ4KUOkLNqzy62L5cC0D3+ow802pl9AF07TBm3/thpAugW6AoDOopj+dqkamNUarZpHAKtSBlng+k2WtMDlAweffP3ePHwPl5sv8RJ2MPGrTv45IufYfWn/xrdtS1UrR6OgwECMlbp8FI3zIHmM9l2+sEGyPjSUgbWcRs0k1WmbBM3HorR0FXWClcBsiuJeb9NALrZoqYNOWt+N4+fGyMLhupZtm7xqJ799by55X/XB9XOAgAt6Oh/zw/E+vPAn1f18ZaMYfbPgBKraV5PmvkyHPNtNUNX5tpWImq6qZpLbFLDqbcgtcn0PTOlJ5OR2LrR0ZEE7QgurK0tC4DO9YeyY3quNoJSbZpOalNn0HIaPD8l25nMJOduMyM+Unvt7JG+dyU7hIWt340CsmwY+HI1u6yx5LSGss+CalYbUe6Ec7E+3kOdjMEZ5CiTA0ymQ2STDAFLeyQtdJMu+mFPAfkiBIMeEHnIiFEHOSPLSbCmMV/TCMgdKD8l054BhLJAZzIE1TL44voumedS75wguko586UlW1gDXe9WGfXO7oh9cYFWJ4svbeigubPmhY4J/R5fBuzo8bMdsH3uJ7doDTbnTzgpOh+stVryOnTIBFrse/hI3/z8mZXF4DnO8j38cc3rWO1zO54MO45PzjHK21FVhsmGdl92bp9ZZ8PBANdFx/j3KqwJJwtYJ4p59+yD6/57X1bYAAd+n2PAwIs5e/EDWMWL2s2f89LX7wiAbn1qz+fbe/OB+Jv+F4FRtjnbmiC6AZJXCZrbuJL5SzCDSX0LAHTOef7QK2i12yADvTcYiO3Np1NMhifyDATMKePOsSLguWPWm430r/e+v78sgM6EZQksM8AaBOitLGN5fV1rhLJs1skJDo+PZG2j6kgrz2oGur92+uPJxqMPqjfnIo8xIN7GLP/N5DQCYjZeLbHG9x1kLfIUmd7lPudz035yH/XgwQOxvwSByUKvA/2uAZp+lNl6s60GoFu5DkteslIwfhKUrQW+XV60h/0x2t4fV2eNA98OEii3ccVkRz43PxclNYKyVL0JQy0RV5Yy9myMWRva2m4AuwHovys7+mO08+/imtp+xSz2JJwN3S2SRCFjkutIlIhiQtLrImi3BHxisg19ccYaOkGEjkvsaVH15B0C0Gu3Xd5ojScftxHwjPLsnQ46/R7iwUAJL/Sr81ISK9mmViaH4LkBTL+LPr7INXz/7RpAVwBdElFDIGolkjDVWVoSFc79588t0iIAqgLob9+rKLtuH8444z7CgKQdPsxEgGMSaqZYkrhwVXHOL8s4TsoCPdYhJ9s420F18j1ePH+O7ae/xe6zf5R90Me37+LurTtaBmZpDXGrI8mz05KJnNwLB0jDtiqdMdYsbHRNrJ4B6BWqUm0T9/EKoI/AWtqLGOgyJxckdHJ/P55MxF7x+/Rv0oyEsUqS7xkHZxyb/U27lcw26nX97qYIj9yTHSckGgXQyUDvdLimdV3dc0rSt5WBztZOtPzq63+ZVpyre+7Jtte16zTIqZfOpghEeSRELywk5izJBukJJsNjHB7sY+fZY7x88RzjyRjtbheffvYZbn3+R+j+5P+UcXBSJNjNdS3vBhwTqa7frKnuCslPwg7yUJUiCsZACOYTcK+GohrB3fc0SZCSmBcAyaAnykfciyRdV6p2mmJ6PJRxVVGFzzHQKbd/DaBf10B//XPp7TvjNYD+9vXZa7vj9wlAbwaZFwEgsmkWx4IAGBe2iQB2sokMCKDrgiQODTrijnSnBwqghzlw/GucPH2A/e8f4MX9X+H4YB9ZHqLTv4Xl5VV0bn+I4MNPxbnhQk+5dgHHCeDFWsuNWcc5JajIphGGRCrBQJN34b3kE5WH7/d7qMrM1YQNUeaLg9KLgJpFoNFZQWxj91lw4awBuCiQv2ijf6ovjDngBaWNCXxev80F9D05X3k23iTlvYNQAuoMlB2eUML9BOPJlN45lpaWhcm/1FfgpxUC3VjBgLhMkRQqkzbae4HJwbYCHuMjHO+9xPPnzzHt30RndQura6uIEjqLY2Fo0mGU4G0UY32wio31DWxsbWF5dV2CoWG7i8rV6snKAHnFmr2hgOeRY08WdHJctnQzWOE/t//e71P/vfVb3b8/AEC/+PzR0eEfv3CuWV832IIy7xwh1QdPeM5FADqPNwCd86d78gTB8TZGwyFefPUL7D9/hJPRCOHKLdy594kA6K1P/ghhZ0lkrY6CAZJ2R9q9cFJZBA4F9BbPVhno+kwzAH0usFlnmypT1AB09ySujvr7A6C/qu99O3KRcdW0N2cF73xbc5kA3yJbuMjW+aCaP6Z9uzkHiHnJP/755u1Wg3F+SQDdb5umPTzdttxEOUlgtzPVDamOVJl7LsNf2qTMRE2DCg6He5RuHyOJY3z66ce4efMGBpSULJwsMlqIgxV3Ow5Ad0CtPJIA4tyOO4CYWLTbdBuArps9A41d2Y4GgC7Acs2g5r07dpjKRej6TMl0B9RroMBsksPguc4b7h4VCDvHYmtFdjlXBZSoitCpVJ6epVyioiWBCAHQ+XMOgJ5SKYPPwbY52AGymYyk1WaO45Zjzuu9me8xk22fyc1LLTXLZnc147XfmFh3Wpll3t5r+/A5zGbpuNBWaa4l9u8izwRAlznlJQjNjTFPns8P7tuY1GNPKzTosRcD0O2+LaBv8tw8N30n1njlmsvXZ599hl63N5eQZc/oJwfY/RlII2uLY4I111MfEOdnBrossg/N9VfHooLvPivdr8/ur5U/VJa76bfZfdQ20ObGWyjhft6zqY+u48tPkCBARJ+Z44Ofc87xx5irc23eXFxe07/nJNwlUdIlBjFJlj58UYifT4BdlJBWV8VwlZSadn4k3ydhKABARYYo/VJKLku4dQEF5DXd+9t4mssC6JKo7EDakH2wpLVWuYZMJxMMCVINTzTpiQHYXG242Qk/kabZXmYjfJlr3wb7yUZWZoB1JjlmGVA2xQRZYzxmtY33Rfu0t7HPXnXPfHbuv168eCFtw3lw7969eh77tbjZjmZjm+1kNvg8W273YuuNMdbZzwRxzuvvVz3H6/rc1u/mWrXo+fgcIvU7HIodJAjLl0m1MwbBsUabSJDBErua65StYX7imiV3vK7neh/Po2uzA9Dp27la3gagsx/Ed01a6C8tCYBexRqXOj4+Ep+Hx3TDWAB0/r1DRWanNvUuMNDrOame6gIAvcSUzFyyWZeWEHQ7AqCXWY50moryAl+0G5wjwtB0CnZvypjzbfk1gO4B6CyV1Z4B6ARf9549VwUw+uFBiKjwlAHflA69wH1cBkAvygR53lcfFiXamfq1rXIfnWpHEkhOdr/F7pPf4PvvvxcFtV6rIzHmlY2bWFpZk+TMKhlIGVEBTpGAoWKJcsVtZaCLD20M9MUAOmugBwuQU9tLNx+9CqnGeSAkJEnCH40cYQxSAo4/TIqTGB7naZ0OwaRf25/On9XmS1XMSDfptBAAnUlhrZYC6LQXBNCtBjrZ6FfzuhyAHpaZJNbTHhmAzr3wcPcZXr54Jsql2fAQURgIoH2Hsvw3b6Bz41Ng8w/k2YZlgv2yL75pFzk6pSYLUxKeZd34ugiAPqH6DNsqDNBdXRZ/gIB93FGcIxtPMDo8lrWmmuZou46+BtDJ4L8G0K9mPr1dZ70G0N+u/nqtd/u+AOinFvaGRK7vxJYVWeBaQzMMhwiCobzn3yqXXVaWq0DVl0BtNx9qbaUgQ5h+hfzgGcbPn2D3/t/jxdPHOD4YIS76WBoso3v3E8Sf/3OpNdLp9IT5KkEW1j2PlIGesfZVoSAuA22TaSqOR7sV1yBHWJbodJhx15FsNpHj5WaL8rw+MGKBee95zwOfzhpcvnSObGW8a/jnu+i5m8eRAWIvP5FRoQ8DL08HDP1+00rY+vKPbNNRzHJMplPsHZ/g6Hgo78NWDyurq5rh2lMmMzdXSajyspTUScoxsixHkB5JhiD/Pj3ex8HOMzx//gJ5nwz0dawsLyPOS4yOT8RRZPCNx7Y6HSxRuv3GFtbXN9Hua93zKGwjDNoC7OcVucn8W4iCQSCyHKVOQAqIjJKCH3X7NBgoc23gSdNKO5wlk3tJAP0y86fZS82+rseOndQ0qL2L+AC6P94ipIjBWkwVRujjGExkqSTI3AqZzlKhu/sVit2H0g879/8e08MdREkLnQ9/hpsff447n36O8tbPUEZdEC8fBl0B0MlBr1Iy3Ak4MfHCPYn8nikhaKTDk6iWsWsAF0esSrjLyJXiyzwfc38ZzH+t5tuNda+6OgMxYSxS0WGUIEi0PiSzT5Ulr0BmDSkWqdRgEqCBAWIGGPhdBnaYeSzjh8/zw/K8F9mD84K/Z40Vv9XOsjE2TuoNVsPGn9fyF7lu8x6aQdrmde2cZ83Bs47Xtp7Rzn3OxWz4GLvbhydtvJoR9FjoAmBzKAaSjayv+cHoIHQnT6Gf5Xkq8l0E0Pd3d2QdarUS/OynPxUAnUlcZKQrUzlCmDCz3p3ZgbSzuTwjuc+stLtnY9d7YL4MVQO5Wes7zNxq4Je1cACtgMr6I+tgPf905upc5Pe85xbZeQZjmJXNec8PWT/RtTil4VnHT75EOba4lti2oeXnOohaCNnz0s7KnC/zAkc7eyhYoywIkLBWHdkyIiud1DJ0BiY31y4bc7q2aWPIs9Rd51j5c4N7vqZ5/T1P5WOefV6vLHP2qZR60Wy9WbtqiQovYcF9pgIDM0hvfo7P7ru+zTMY8IvmKNufPpKxNnmMBfAJlD5+/FhrgSaJgCtdKvu8wsy+am6qmZyXxuffDKR9xenrdZfH23kuwh78oQD6We1W/93W+7cQQK9Hp5Vxcf1i7enbfQO5fMlm+tGm/MBAus86fVU//pM+Zy1aBnnp04v6hgLoAVmetK1M6qTMe6gSvStra3o5AgB5hsODAxRMnHUJAATT+cNnkJqF1wD6XPdcFkCXJGWnVkU/nRLJbYKMQSCJYsPjY4ynk5qBTplMfy2XxCIHqGu3aaKMKVXwN4P+/A5tE/vY6k0bE1qSZp3CAEFiAijr6+taksvVB5UEa2d77NzvA4DOZ+TcZRseHx+rolee486dO7LvtfXAQGUD0H0A2AZI01aYHDnbmb6ytKezK/zM7IeUUXiDAPSmL2njTmIFXpKWHWftx+fg39iGfM/n5TgjA9DKBbAd2AYcbzyXAeq2hpmaiiWRWbv/k2zke/zlVwHo0t60Ma0O+isriDrtWpL96OiwBod7UYxWoGpGXRZRkkofBQqWf/th27YftVd8CfeZ/yur/GIAPcvRX15Gb2lJFaJc0tHkZIjhaFQn0MmYJkPTlLF+1KecXfwaQI9E8UvsTqQAurwPAwHQhWy0tCRr8u7TZwKgM1ZGxU2WK7AwzRvSnRe6jSyQiLHs5iLZe2qad1KRsOV2rG6PVFQRplVL2oixHalrTtWFcoxeMJak7uroGdKd77Dz4gV2Hn2NyfG+7DW7S+sCoK+srYtSZkzSVhRjytij7G8DlFFbVM9oj8JI497czzM2KYlaFRnouZSNqMJ8DkCvY33ehsuP/9FHZYmtx0+e4OXOS1nLJd4N4ObNm/KztbUl1+4lLQzaHkvcA9Dl9HLimQxfSaaZ/JOKQWUNoCdJpwbQW3FbrichxiurgS48fmk33ac7JVQxWbOYm+252YOUaucYJ0GryqaYTic4fPEI+y9fgLZ90A6xvrmBjVsfY/3DP0TUGyDo9IH2iqzNE0QYhrqX4TW485bEcmoXuHajaGbdLZUq3mnfqAoB+2aaZEjzVJQAlzbW0OuzhnxbSifwlY4nGO4fCiEMKcecPg+VH+aU/I0I4cy0ToL55PkLTYzLHuSHvBrhr9r343hmfhpZFXEEdFXRJeZ6mqjSS8ZYp9Sf535dY7bynDhBBMad2MN9EcDXfrwG0C/bVe/q8dcA+rvasxd4rvcBQD8TwHNoVjOYWlAyB1oDJIyOEEaHboM9AwCqfAsoBvKHNiV1GGiuGOx6gDA/QnG4i+GDv8PD+19j5/ELBHs5epSX+fgLxP/sX8rmtcsa6ElLF3gHfNGZpgo7mee8L7pSdDq4gHU7La1JWxToJBHawqghY9lqLFvgXH+fBaz6m3ALOJ4CtJuAu1sgxQ/x6qr6Q0zu18nRNiUOz+sDhScNtHDQoyIe+kkN1usKOQ88EVzWu5CFz/rUsfS43A+yEkgzkRJ6eXiM45MhJqy50x1gdW0dy6urSPo97YcidUAnGYhTRMVQM7uDFJ1QGSjT4QFODl5i/+AAWWsJcW8Jg14f/WGOyeEJDplpOdTvhZ02wttbWL+h7HNEKpnXKhO0MpXlpINMh1qk9DoJhi0FbViLPWZtGz+5oJEcYe1vQfpFU37R9y8Tfr3s/JHjFyRxaB/VneX6bFbPyk/KMM5jc3zFmKBdHcufj8MV7Eeb0j4E0PkjEvtP/w7pk98Ia+Xk8W+QFBOsb95A74t/jZWPvsDy7btIVz9FFrZZ2hjTIEFE+X4ESOoSCJKU6V7K99L7V+akgKc8oJ5nMweVaRjioMoYVil3ul+RjJ8LGOVLHvImSbjbOJzryzPs7OWB5bMbZuEYvwSAftquzK7lj/9X3bON8eaaYudv2mX/+Po7VDAIdSPLzasPms/eM8FBX7KlcZtLx3F0Y28GdFqCUhlpPSzpJxujZn9r2zmTC0/THIdHR9hmBvnBvgSyOTd/+uWXsvFl8NWCt2VYoXL7X+7hLHYXUplOTILWDrf3ZA+4yghgRrMrguBqtM/D+5QszgRAn23Ptb1EP14bQqTatVWo7KIqEA4kqQHRWTqCjZmoCNE/ThASOGd94oj14UMUYYAx1doZmKY8exIoAFLlKMj8lpSBApHL+CYIHzlWdVTSJ2B9xhLPdyfI8krqi7eSWIL/7XYL7cQC96TLO5vCLXidNOCepTF/pDyJPQ8bd+HxVs5kfhyL3apts2u2WXSiBnvlE0YdbA7JXng2+vQcs41mbQfFFfFDKJ7P5GTppd24WW08l93povlmrHMDlQh88G/MjH/27JkAT0zmEHCl3annhu8rGIjigym8ptXQ9a2L78vMt5lusm3emr/TfGab7+YHLVqf/e/IfTba+CLLwKK28m2NvZdkjtpeMCg2Gx9V5ST+kxhBS8sLFGGIfBZ9qdX6o6xAkWZSpy/JpPCM3HceaEDhdb/89aTpUy4C0K3fjJlq9dAlOZJsDVdbmue6cgCoZDhNFQtSqWfrwldkkzs/fszyTRXEJnBPQLvDocA5frK/L0pTtCNkH1HavUhTZaN7U+91t/nber7LAuhpzjQETYqh/G+r10PU0X0f658zCXaapZp8EQAdxxqycWPgudkY/p17CGNNc8/GxB5+n8weMq34m9ez4ywhh+OWpSj4dwaVDUDn56ai4I/Z9wFAt+e1ZAOVrT4RQIUBUJNlNhvHdhbpX0qScu/l2WlfCcDsCI8XIJ6KYAycsv9Yo5UKEFkm5+H32NYmff6mzA1L1LB7NB/MntvGFduIz8JxyLaT5O7hUGw8JXTJcOO6yURy/o2lCwiwW6KGlBtjkgH9Ideusn5TKc/790+vW3AAACAASURBVJvSLm/TfejaPc9AF79CHoI2ohAAnWp1VMaI2tQ51HgIQRb6PnxvADr7uRdE7yeAvqYsWylzwnHMMX94pLaTZVScOgUZ6HFdW/nNGC3XAPrZADqZsLT3raUBJqMRdp88E58qjiL5CfO3E0AfxwUKbn7pyEnZs0RiyP1sirhiokeKbvFSiAz0w6ex+ujjuIfD9roMXMppd1zZh954H/3RLpBlePzVn+Plk99gPBwiLWO0un2srq1hcOND9JZW0e72kMV9AeO5Z2ZpUgXQiTFrAgoB9Frpi/tNAuiUcI8yBImBxWeUgWyQc+jXfPfdd9jeeVknZ9H2sQQcYwj0e7nerAwGuLGmzyb0FCP/OChW/z3z8ljqW+MpIYqUPrISymIHmsu67cB0TZa8qmyiGSHFbHdtxz0A3SIPUuq1cOvsyS5GR/uSLDvafYZ8OkISR7hzawM3P/oQSyT6rP0cJVUDyzGick9aJ4+ANNa96Cju4DBSApjsw10AYSkbokMSFtfrIkZYaVxyFGyiCLiHKJAlB0iLMaIkxtqNTXSY5JmwVJ0qorL++dGuKgeEWYmua0OfgS77ymsAHY//9hcoxgH++E//FJs//zl2+138u3//H/Cf/+N/ejMWmuu7uJIWuAbQr6RZ346Tvi8Aug98vArEKCtuVLS+CAH0KFZ5UA0YO2ZSvoUqpyRahS5Dk0WOIh+hnTxEFKeo0hHKh7/E43/8NZ5/8z2mT09Ezrt173O0/uBfifPQGywJM1Y2/ZJ36OqqlpRwd9dx9cq4WRr0uxKNZvBy0OugJSyFEAnlu1wAPgzn5XltFPqAjgUlfTbV6aB3E6jw2YCnAXpxGBoAus++ap6/CcLz+Q0UCFw2pAoMzUBzsoKbgSNh+1mfuIw3HkMgRFn5wFJeoZpMJRv55cExjhgYSzMk/WWss46vA9C1znyOmHVp2LblBMi0zlgbUwHQGTio8hGKbCwMolHVQhW30U5aaJ9kKE7GUp8+dUGIMolQbKxiZYMJEwNMcg3YJUWMtgPQGYZmHSL+fdiOcZIo8NMqcsSudu6iMetbGL/tm230OgD0y8wfGznNPp4biz4b0jHQ/eMJrjQzi3kPcTVBq9L5eBKv4SDa1ISEKBKetDBGvvtrDL//pTAT851vsdqJcPfeJ1j62f+B7gefIlrdwLh3F3nAeR4iDVsyyqhM1XVy0Ipn2JPMIGqC53VdYI4vA+9EsUIhQKszJeOSoJyAh6zT/v4A6GItFyTamO15lT3wx4oPPp0VOPYB+6bNu+hK7INtzbnVPKc/H0/bpMXM1bPmsN8m0i5BdEkAXe2cnIfcRBl4vGNdT2gHxR6S0RUSQFcozfBRsR0c7cbw5PXdxo9Z6rR/3EDRfu7s7mAynuCju3eFveQHlquwQhbr9Xk/Bo4LaO6UUaLKiYFzbWXww839RQC6ty+TwGEa6mbQxpa2FSfqaQDdSifosykgpe2jwK/fF1EeoH0Yghggjy0SrVNeJTHSRAPHeVihaIUKZJUpsnwq93E2gF5IQITKeLuHOfKSQFooALpI8SUxYhaPZ79JzUatkU4JGeEFnJek5pIC5HDWT7PHr5N59Bl1XLnTevZWzz1rRz8o4YOSKmTvAPGzFEssKCG+0gxYnp8/7h5+IIDO+zXg3OyGgJJpKjUumSjFv1NJ5tatW+IXVQQvG5LsPoDuj6NFyX6+zbHx5h8nbT/H6D9t73jfTYDdtzG+DTSw57Ky3L5f57e5P37EH6JlMACXIci3CEA3MMf3V8V+OZ/X7x+TJyZwxOc2MJNjhS+/7m9zDfLb73W8p20jA10CUSLXruAHQVr6DeI/TlOxL7xfAloM9HMecdoODw8FQA9YB73VQkb2jpOxpjTmVSQsvI7n/rHOcVkAfZopE4pt3l9eQsx+Ya15D0DPCKAy8SkM0HMsHx849MekX2f7l7/8pQSNJfG52xWp0o8//ljsEwFLsw3GouZ3qfLCc7PGN9cfGQsObJe9qKdm8WO18e/yujY/LfmFyXuUg2U7GIjeTKzybYLs1aj8UBSyVhiDms8gsvndrgDIoK1g22YZxsfHIt9viicGHl+1rbhouxrL3B9rJq0u+8okEVvCH763cWZAO8FzY9XzXHzPvzEhgeOSdsbY6mw//k1BCU3oFN/OrcfXAPpFe23xcTqmzgbQqXxH5bCw00VvdRVhK0ZBcC0MBUCnPLn0UaTJ31L+IdT37x0DfX1dAXSu8yxJQFnr/QNNBHEqH6JEcw2g45e/eop0so1/+29u4MvPbmJrbRmJle7aP0T6zQP89Z/9GXYf3Mfg5ib+5Z/8CQZffIGyP5DxNoramEa6TsbVSOopS4JmqApcJA1EeZ+pg5rwHOjn3Ad2i0AUzfLRBO1SmeYEwhcx0LlXTTptx0AfYDwcYccx0PkdxlODvHgrGeiXAdCrOELZ1Vrex2hhL15RRRtEaBda4qU33sPS5EAUGNLhA5y8vI+9hw/x+MU+plmBTreH1dv3sLKxhcHSCqruCqKkLYzztGIystZAPw9A5zpREUBvufjBGeZPtpze/pJ+zbfffYvdvb05VS/u17iOcw2m7bqxvoGP7txxZ50B6C7A6wB1TTSXSzCWEEbiYxcZBEBvsxRjxAQaVZJsJ1q6gWEGEluu5nU5AD0oJiizCaiedvTiIfa3n2Fvdxf9MMPW+ipuf3AHK7c30FleAlo3MYn+CFHUQRRmiINDxQBQYsKgCn3VpItjyvOzXRiTdJv7CwHorQNkxQRxK8H6zRtod9pCJuL+gueZDEc4fLkr9xrnxDq0Da8B9GsG+tXMpbfvrNcA+tvXZ6/tjq8SQCejK7QgPlmblsGfpyjLXALHlDLRly5CHsdJ33tAgC7MdsTFa9+IE1ejeir5YlKkegn9vN4kE0SrwYcUsMC9SGlb0Ju1x5URTr56VWTI8wk60T6iRPKHgd1HePrtfTy9/y1efvtYWA3R6ibWvvg9CaQQvKUzU1alMNWmuauVKRIrlIzVWugm4c7MMAuIa62XlkgZaXY4MzFLCfQo+OcF2Hy5ae85m4DOnCSkRyI7JRUpMrnaFxJgt9HoB+ld8No23fWN27HeOfgncQXkRPN9UYOYftDfG/0KuvvTofbcXB8DlHCnFM3R8RH2Do4wGo9RlhW6S8uahb+8jFa3i5wghgAYylYKyDIsppIJTtmdmPV/RNKIx2kW5pQM4yCSfohT1qafSqYsnU2RQCJgsr6KJWbRttuYTJXREFYhYtIa2WaU4GHd8yBAGoVIHbASlgrC1E3m92ndXjZ75sf43Hdm/6jPpW0213Bn2hRLbJAu9/q9noseI7J5kiZ4P5tjs1FlM9qkgWsw1O9n18lRlaJVqSxmFrSRxqwDFMtWrchTyeQ8fvgr7D36RmrUh/kYm2ur+OzzL7D15R+hu3lbpJBG4TLKMJG+K2I62WpPWq50w5ypkWxY6wfPsRcCumNizkksWzIIm9iEoRlMZ8rsmc186oOLHsr+kVCwYzDymUSWMooRxsoeUZkny8ClrXCbELJITMK9yGS8SVCYklSOaa/y9E32qRt33pz3kyxm01y/JyCOu+ZZwcgmCL7o+LMA9EXXvnhL65FNAH3RfTbHs11j0b3632/aWr89ZCbOAZzaX/KyDCH9h7tPm4e+RJd+buoI7on0mSSZiHCo1hfn5qs+tXuAejV1Gd0GMktCSFnIBvfF9rZKeQG4sXVDgq6dbkcCrNPJFAVZ1049w2aFtOusnJkC62bHiC5z3omstK5ZsvJ664A+E/9fgmlmtm5blrU+n8emtedxpk0C6q7lJCmHx3rMZwHY0wKT3REqrqFRiLjVkuB6QqYnE6CoEsI7iJSBzufMOVd430zqctnytNd8L3+nLyNANzCeKnDPeUUQXUEXftet0+p8OLB15tf4Y8bGi9yvJy0eClt+psKyeMzP5u7iOTrzffRzbTwGJmx91+QDb42Zu5CvxLH4Dur54T7WvtCz69ifje/ZGcyH0bYzAJvj0YL/BFUYoOFnG5ub2NzaRJu17ty48u/G5lizDayd/TncnLuLwPPT83Zm6/xznmX3/PsQcEym++J69ota1dqsQfh3lQz8RBHtUWUocP45AJ1BJRl6Oh6RxBJ8ljEeeQx0T0oxSguREc/TDDHLEri5XP4OGOin/NVTSSEKHPA5Taqd7+mLmXQkn42f0Xc2OW0Dhc5bL37I+sIyS5KEQlUpS3rhmGc7M7mC5YAK9fnjOEGPrFoHVjEBJJ1MQBna6XgsviPImC702WjFK+eDnnff79NnImPpsrb4i8lauv4wGdNkNWe7zGmpDHRhiK+tiL0n84Yvss+HR0dil2mrCB8m3BtIMgr3ZQp8CYHMNTLBLUq+Hx0e4a/++q9w//59CW53W23cdAD62vIKNlnSaWMTsQN2OLbSPKsZ6ATQub/zwfP3EUDnvpjzxGw/k/gIoPNna+uG7N2yLEVM/1/A8tk6JmuwJByoYpvJkrPzpF1ZFqHTwdo6VcHo30L2a8d7u5iMxihyypgXovJGW6Hrlc0m98ZDCvzYBOMcEs9o+Mx1kpST+Zex6Sl1NX1bjota3cd9x5QLmvNafYtIbJqUCGNCsWMT+uuPMfR5Lb6nXTSVBK7vTBihr0d/Tvy8GzckMY1AusYZConbWHKCOpLnW5k6RnDRDc0bZLQWPdrpx5gLlnh372voLv6zs1DyoYr3qX3hyiHrEkkX3R5agwECJzfL9Xd4cozx6ET6gfXP44DkU3JJuVtTn4oKSn5pvDeoWc+9FdYwN7HhOhFWkkVNehigerOURBEluEgk7rssv+HkoZnke7i358rlqaoLjxWJ4zdAwt18UbNtpihhSaG0/1QrIVDKV859GzuZdaKzEN2p2re8N0De7cv7cTxCGk3kmEE6QJxF4mNkPX6/wNFxif/nr+IfD0AvIYxpAujFJEXHAeiUYk+cagBllLnPErsXUrBxxkAXAP3JU4HwaPNbcYIgI1vb2WYXMNa29eJmsgF1JTrmRp7ZcX+3qnOwNmrn2CzfXp8V0zhroOehV4araknSgUi4iww3944Fkmqk1oDzOGYd9BxTRBiHbbXzCBFX2latbIwkn4gaWxLsoBhu4/DFCzx/+hQH+weYTMbCbO52O+j3B6I4QuCa9a4LkjyYjMDAddRCQQWWAkgZo5RyQyGo1sN1IgxyJNTv1sWrjn9J4oSRqFx5IVW9KiXB+dHjR3j89IkmhrOPUcn1N9bXZd92sL+PrZU1fHrnIz23xazddnQWo5+1KMdNHR4pmdxOv54Kn5TlpuUIkLh2I8qQO1BY7sFdRPrN20BpuEScAfd3F3Nxl9UQm+EHOqwkOhz0tEmqFEGp8ckYKdrhlDK2AMlYJF6lGUYnxxieHIma38E+S6qwtGOItfUPcPPmB7hx6zbilU0p3VGGHUxAZSomU1KePZW4HD1X2gS+sjBB6hJa9Cb0ZttFhtjtEYLS0uFZLrQn8Wb2WdZOMc7GMp5uf/gBknZLkwnZfrQpwyEOtnfEJyBo3nYy+EJ4cMveoilSr4hXIbnpTyr/Hs64H9kX2FSPQpTtSHwaUXSJ1I5yL8DYmO4JNW7L17WE+1kW7Prv1gLXAPp7PBauEkBPyrAOYnBTqexN/miNLWVNa51NdYRtsWLAw8yyr1XoOzrcoF5Nx7EmjS08xszjlfS9Xz9WHa2E9TXIQM9StDBFHEeqKjs+xPazp3j0/bd4eP8rvNzeFmfoxq2bwjK4dfsONja3xIDTQZmkKj+HkI6Msg/GaYZJmsnGNuMqwJqKcYxWp4eEAHrEuuzKdAqrAj2CvFfTLJc+61lg16ITXdYBvcy5eT0GX5ixzR8GU0xWkU4cgSAGSWoH0MnQX+SBfeDLAl52LfYJz0umptRccZsEO+9ZYJx9fpVtctlzX/b4i7Sd3w7ntYV/bUokUypZwACCveb05Ckm4xNx1p8/fYIXL57LRm2wsoHbH3yITz/7DLc+/gy9lVUJSoxzTVLh+yruOFCKM0eZFm/C66JjnJsLOtMWxGM5CNmYE0R3LCYGGWrPWjaXDiRj5nGm9ZiCQktRyHfpeBtAYSDsAoPrg1IGRFig8CrasAlyL5orPtjhH78oQLlo3DWBNn+c2rP55/VtwCKg5aL96LeXD5g2554BSc17aLZFMzjLfzOgUiywb2fNP/mOYyoREOD6RFvG4DWBc/4wOeiI5SzSFF0ngXsWKOW3j7Vb83n851jUFwYm8LhFfeoHjH25XWP7+Xbe2Gk7OzsOyIoFvDCJWB9ks2fib2PF2fWbrES//3g9C5SJH9Fgzto5/Htd9Gz+fdsz+sxsfxw2betZ8+a8OWr90pzjF1m/mv3f/Lffb357zJ3b2R177pqRWeSYpqkwMggAPHz4UCTobjIpcX1dAPTQqdgsmpuL1h1/jjXn8Hnzrdnmdmyz/86zKf53mmNgUf8077U5B/x5P/v+LPGrBtBrFYrTEu65B6BLcMzlMlDCvXQS7j6ATkD3TXA8rf1srPD5ubaRQcGxwve0WQSEOM99aWfrM789F/XvRde1iAmQbqWVQhwGvmoUTlbgwsa4KDgk6C8tIWGty4KymQWOj44FkBXAn4maQSQAelmMUZUzRY6L3tO7fFwRlMhdYUZhyLh6jZLI7QB0gWbcHm7KAK9sqQIsr69K8FBeAXB8eIjR4aFUPJREIu5PnRIAt6apA9AZyGT9RL74/mQyFh/0L/7iL4SBLvXNgxCbZFd99BGSKsBHH97F559/jh4ZYFSFKUsB0J+/eC7rK5OrCZ7wxb2EALi10tHpEhnvap+yPdk3BgQLA+/4GN9++y1u3bot4G6Zq1oYA9AMmrvuQ8Q+E9+FIHTpaqJqsgRtw5DqEJ0ONjc2NH3bJbgcvNyWhBUC6JPhiZRaIejQdmzueoDIoiQru/xJ4vyWyFdSyWwGMtvaZ2CYLw3P+1lk8w1QM8DclDUMUJeyAklS/5hv0/Qbbdz4a5oP5Nu9iFLHeISDoyNZV4+ofpHluHv3rpQe4D5ZJPJZm9hq4xqAclYg3fu7tM9VKehe4QSYpRPOev5VAPrs81l5nblb9HD1kHCgS2QrmGwtTEnhpcv+jTGeDgHSTkeUSZjUkVJBbzRElk5kLLci1oR2CXJu7EkswogYV9g+V3FqJqIayG32WpIKCJjJHobgHsscioYzut0e+oMB2p2u2uHpVFQA93d3ZZ2PmRzo1F+01vTFkxSv4vnEXnh7CIsLcS4SqGKMivfNNaBW0WCCRKz2q5UG6Ex071P0l1CwPnIQYBQNBUBn3w+mfURvMIBeEkCvtDwJ75dsctodA9ClfVwNdAF6l5aEgEQAnco+BNyp+hikFSKmhIoaoPq4Ur9bkpjUMgfhrAzkzHf2YslSZs+LN9f06TMSYNyZm36ijZXmfn3RGFJi2fmRWiNx+RjvvG8/D/zbdbtUTS2HoqQy3HmGve3n2H7xHOOdxyhTlQi/tdbHxtqKAImidsMEqVYHVdhFNp1iUoSYRlomJWO97bSStZeajV1H5Pb3RdwjSFkhtn9A2Fz7Ii2n2N3bleTArx58I+OX9bZ5DPuVvg5j4SS7bHSX8dnNu9a6Hq7tJYjLIuLAzViZ8xLPDZnopomxkiLsCFxhEMnnaVAhjd0+XBLfHWlBcAgdK3TF+XdZH0lpl7KsijNYT1liT+22c38RdDEON+UcbPe43Jc1vYsTDMJDTfxJD5ANtzE9OcHO7j4ODo40sRfr6PSZ+H0Ty3f+BZY3PkR/sII83kIZJNJOkhRzBUF9+r5pJ8bJZCT9QoWkyNU+lwwKqk0IgK7S+9wGJhJHVEXBuRJ99eCfpZ/IlLqC+26upebzWSJf85IGoIs/GAZSio/xq7CdSHkEjv9JkSGrSlUedKqhPO81gH5VK+C7c95rAP3d6ctLP8mPAaCTOaFODhcoBdA1vnRxAF0zDF+R+nzp1tAvXA5AB7rtWDLW8nSKKB8JeM5M12p8iJ3tF3j29DFePPpO6o+lrB3ZaUntl82tG1KDW4y2ZIRpFnkQtyQbkAb/eDTGiOw+SkBWlPaNtF5zhwx0zUSk5C+dFYJeHW6grqhdLtOcPwQ0uojjqY7O5VZlth2DpwxG8ceva8eNii9354MzF3lenyHgg00id8QsxDiWjZCoBThGgJ33LNDKv+5VtYlt4i7yjJfZGFzmfH47nNcWfhuwPhSdeGl3UQxQyeh0wpqVh3j58iV2Xm7jYH9PHP7Pvvw9fHTvE9y6fRuDG7cR9/qaUcti0HQBwwhFpDJP6u1pxveP/bpov0s/MrhA1QKRWQ60bh43EMJCZzIPa2prXWvtd00+4Cu8CIDugreL5t0iYOh3DaCf1VZ+8PAi4KI/zu2cfuDRB7qac3TR8T/EVjXH3avO2wRqbV43QTQfQDUpZ/9aZ80/C/RwA/XNN9/IPLF6riYVyn+Tmc4ASMtJfTZBR7uvswCpRW3rP7t9r3nes8Au+7sfnG4ea7abz8YSKWav+Vy1wosLcBvI67ejgdd8tuZ1eC47v/gUjhHGMWnnEnnJOot//hyLxs6i9vABdL+N7fv+OLiMTWlef9E898+9qB+a17OgxqIx7o8LOddMY76W4ZVa5Ww/KvYwKOJKCzx69EiYEkxMZGmcFtkUVDdoKDv499OcH/5nfH/e/Gk+lx3f/E5z3XzVXLb7fZXdOO88i4J688/tMdDfQQDd5pOU43HzzgLU9P04z+lv0+9j8JAvA6ckCdUxOc2uLprXF/UNLgOgK1ATSlCx1elqCY88x+j4BCfHqvpB8JwgugZ5JgAVkq5fdQv8UACdQNXS+goSCx6eA6BL24cBMiZHkJHrAHSOFwPQGQz+8z//c2Ggy3jMS2yur+OTjz9BWFS4d/cuvvzyS3STlgAH9NvSIhdmNecq94aiMkCFgikTsrUsl2+X3oduV3a/Jqux3TlPua/69a9/I4lSN2/cxKCv7Eth7hpgK6Q93SMywE4FMe75+LL5nccJYiYCkoHuNGoYkzje3ZVSCUWeI50M0aEcekuV5hYz0E8D6GHAxF7dpxrj25Kpfd/Y+tXUMXiMb4vMT/Dtt/lctk+13/5a4yekNX3xpv/EY+t7FPCDKtipMAJHw5Gsp/TvpFY8656zHatqfi97DaDPpuMc5vYKAF2UmVQVSRJAAmVOstRHRgUND0CXsh8E0Isck+NjpOMRctZLfl8BdM5tpzLU6w/QkfIDbemHlMlyJyc4OToSO0qlD6ozil91DaC/EQz0SwPoy0si4b5LAJ1AHsc9E2UpECoqPxo/lv+8MntawEsBUrP9ak91vZD3DkDXPcgstkiy7SJ/2vfT7b1vhxftD07tec4JX9f7CFNBlYVnUfaRIpTNfUdS7qq0PlVZJicYH+1jb+clDp7cx+HuC4yGJ2hVU3RasfjAn3zyCbq9HqqIgGJHSW5xB0V7VUt6lAGOxuqftIMSvdjKg82ScolrM8FH1hvW5mZGTwCMpkNsv9zGY8q4P/yuLlGUVbnIt9++fRt37twRgH29s3QpAD2K1Ceg8kYcKXh+UQDdlE2FxHcGgC5qctwPiFqce2YS5UTlikosGnsswh4m8Q310asR2jiUPukFJ+iWe7Kejo+e4Xj3kayrB4fHKApl4Pc3PsfqxodYW99CvPpThN11BHEbKVaRF/QvCxSt7EqAaAPQh1NloH907x6iVqzukAHoJ0McvLwG0BlXLcDYMePDbKBrCff3YQ9ykWe8BtAv0krv6DFXCaDHrPtJ56SWlnX1Syjf7ljnwkB3GaHcdNrLJPfE6a1Tl2cpTfKdpnbla+qjICBzRDfcvrA8mZ0zGWSV7+MdtRJKtBQo0inikpJyWu8UBethH2N4eIDhwY7I6HDhJEBOpkm3rxI6ZDhoBoGyRkXypXLZxsywE5lH1rB0xxBEZ43umDXQ6eU556osEGeUcLqaxILLNO+chPwFvngZSfHLnpvHs94k5f4ky9UxMOk0UOInTih5p0EqkZR1TIYL3LZIJqn8LiUd9b1JHtO5Yv+wLo9IpArQ4pJEGjkAvqNeX9eX3n/lzfgSg688eCaRdIFD9ZDLJS1c+LRululGoJ79vjp8PZ45RqKgQkKgmAxDzXOVz4tsimwykvk2Hg1F/pSqDctr61heXsVgaQnxYAVBwoILAdJKAXQmrRSBK43A/lq4Ubnc07yOo8+WS15wdrZH5GTjOcYc+8YAdA2aqfyd2LRLAugCvnsS7HqOs23MwrH8OhrlDCn4swAvH+xsBiP9QKK9b4K7zWc867nOagsfHL0MeLkI6FvUfD+kDyTZYkHf+c/mvzcQmEHWBw8e1AA62V8mgywS7tOpsJNMmtsP8Nq98379fmgGc8XKePLq/veaz78IAPXbw8DaZp/a2PXvxRKs+JkxuyzhSYARypaaXKRXm3wRK9CeyZhjVp9U1honj+3fQ23xHNN/0Zi5TD9fdMxedjpeZIwbyGNtZeus9av1iX/cmX3sGLr2OfugnqeUzXNJcWTrPH78GFEcYfPGDQGfeq02Im+9Os8enfdcZ825RUkZzfHYbItX2UQfFPfP1Qzg+ceZ3bN2aY75Zj8IS0fKC8xqoJuEu1wniRG0VML9bWWgW1vQHtl8pn3ieCELneOFLwbWTXmI7WQSzxZk9RNdzI971brXHC8E0M2lMSUrsb8u0U1ZdSoprsoglYJVvT7ipM1Bjul4IoFj+q0EWyhbKSweSkW6Pcpl5/K7evylAXQG2sNA/P8+JdwJoAsFlMz/I4yOj2sGuuzQikIlHskGdAA6wXRKP9I/yqsSJ+ORsKn+8i//UtZLmYNZjpubW/jiiy8kMHnv7kf46ZdfosV6xSKRWuF4eKIymVEkilU2/qRGLGtSuvXnKpMT37RxwW2/7tsy8TU4t5kE8z9++SuZv7T1H9Q1U9kFmkgu6417mJIAeqbn4KsGzTA2BAAAIABJREFUUdodJIMBVtbWpL8lob/QusnZdCIs6zwdC3jOH40E1Ku1vjmDgc6kXipjSYKFKynB+7J66gaUm20X3ylXVS37MdvOc/g2yXyIRX7SWWvpIr/I93lr9Rz6NrGWrNnf28fJ8bHWH3b11CXW4O2d6/O+4wD6Kd/z1ETx9kJz26JXlBmkDHnpkisdESJzyR4s+UElEsYOCA4HHINcI7JUZHWzyRhlrrYhYbyJ4KHYLmVOit9KMfdaMfFNm91n34/PQBdBa/cMOfewzi/MnMg7x2R/sCQlTkgsIT2d7TNhGzl7SgZ67EpRCYDuiDo/ZovY/sMUMWifrhnoDQY6x3UrERvU6vddDfQZgM7YXURsUZJWrE6YTsCK6WxiTwuUoljoSoXVQeZZLFmZ3gr4ugJjulY4EHjxOLGyU7NPLX412167e6ltwuw7ZEabkLiVKdMz6Sqj9t2OcGC/PFgz7mIJOOrby9eKYwROCTUppyjSicyH8e5jHO5uY393B5ODF5iOmJhZCRN9dXVFyon2V9Z0rU06KGNVdJhSvn2aK/mo3ULZ7Wgba22106W9JCnIrZZlhe3tbTx89AiPHz2WeveMRaVZLvLtdz64g7sf3sWTp08w6LXw4Z2tWYPWFcPEYXZrrsaxeHbGbJWBniOOmejWVvUmYZirAg2vJclzLC8XWMK6sdi1xFq9p5Lybvo9+h28pJJPlMzGF310JnDXyXpSjjNHVAzFN0/CEu2AMeYCxfgI+ckODg+PMDzcxfBoT/YgQdRGf7AsCjpLtz5Hf+0m2r0+8uQGqqgrZLpp0BdpfYq1q4LC67dW9GOnnQjjPBXf5MMPPxRcQR4u14QjYaDv7CrprGJuhGIN1wz0awD99Y/It/OM1wD629lvr+WurxJAj0Q6bwba1HVppO65q9cq2YGOf+EBaFaDQpyIRfI6UmPstTTBgpPkpGaqk6C557p4ijOvEiauXJUcwdJEzEaj7BvlpSmRw6AMghxBnqFizfd05BwOOhAthJSEY2CE5zNJXS5OAsgG0I1/pnVppNZLhdzqKUu6Jc+jtW0NQGeWbZQxcPjjA+gzJ/BifXQZgOmy56YT5AeTmwBVM7DvB/5fdffctEkgNM9r2SB+xxgP7CM5hgEwT7q3ed5FAfarbJOrPPer2qz5eR308ib0WUCaOM42742oyDnAwEGeUq9V2dXqYSN3TETJxo3aOpeYpR5w7qkznlfKOqdMJxnub8rrVaCL3adYT8uhYQzFQD62i2xYnHysZ4svw0AnEC+20Kth3pxDF73X19W2Np/981lQ0H7X7dMAbs1+NI9vzvtXgZHnzaFF93DRZ7dn88/RnA9+X9h5Fx1/qt8aq8Or+s0YUbRnlKTldU16TaVTXV1wUYRQ2f8moHdWP/jtf17bXMQ+NNvDAs/+ef0xY+/tt5RO8Zjixuw+K6jdlE73+4DvGRBjYJzAF9uObeWzx/x+8YPZfn/497honC9qs1eN2YuOQf/+zvrOWePTX2v9dvmnAugGKpCJJZKzwyEovU8AnYmH65sbWrO1PxB2pz/P7b0/Fu0Z/fFl7b+oH+x4XzngrDln12kmEfj30Ryzi/wSO94+89mFdXuY4oiz+/64mR2vgA7v910H0G3+8TefmQFBtgnnJJUyLBmDc5IgugTMWDvV2a5FZRFMPegyfhOBgEUS7rp3mJdwZyAwzfMaQG93+7IvYM3EdDKV+6ZrwiCd2FwwWclkSi8zq9/dYy8LoE/IIIpCAV96q0uyZ5O5k6VSA310MkRCZS+ykDi3ikIAbqZtUsJdxkTEBEzdbxFAPx4NBUD/m7/5G5Ea5/nKNMftmzfx+7//+6imOT784AN8+cUXEoQUZnVVCruLAXsrL2DrLr9vMt+cy00Vq3e3NzXRJC9yVbZxAHo6TfGbX/9G5jCBlc8++6yWtyeA3nxxH10sANCDXl/qSg+oQkFWWa6KJuOjI2QpFd9y2bdLDXT6OZdgoJdFJkxXK/9iNljU4pziBX0DWxv8BD27f/NfrJ65laRY5Af6Nqmp8uKvF7aW+Ovw3BpIm+QApsODAykfQftooL1I0NNGOrtat/U7DKBfbH6dEW85XwFa1yTadJdcSfCOCoX8YcKVlEjqdtHu9mQfR/Z/PpkICEOyBhM/JOFzAYDO+y7dHvdiz/DmHLUIQBfOnxBYZBSjcHEvKg8tLS0reC6DGTg5PJQyDFx7Rb2CPgAl7aU+OpVDfvxnlXXB2fNrCfd5Cfcq1nhdQTJzuyVyy3G7LYoYO8+fS+1lArFkocfUYHblmkh80liHjH6n5pEjZ/zVJSf5PrMqP1CtT0FdsYtMLnUgYRDNk1Kae+VX7Z19u9z0G6kmZNeZ+es6tk+fd6auMnceMTsGnM++V4HFaVhXO4AKsKviYDXex+h4H4e7Ozh6/h0Odl/i+OgQxXSIwUDLsrFcB9dE2pwoURUclhcliC5Kbb0ejvtaXkbv0wH+3PqzH/hDt9SF4NphGy+ev8D3332P50+fI5L62kA6ymSvxhIhLG3z7NkztPvA1gd67vnX7DqU17ZrhiEBdKrLFEhirX+uDPT5pALO+7jI0RXcgR97ZBLRinXxfVGBVf86JXgteZEhypAxXhVv15RYd/5Q1R3b5SEGkwfqlweUcS9F8fTkYB9HOzvi26WTFFWhiqTLG7ewtnkTG0z23rqLuLcsschx1ZV66ry/NO6yipPEJNl/VwF1sCnHHapxFhKbuH3rtpRCk1deSgkp+sAHe3syfwRAt/6+lnCXYRiNjtF7+gD/47/+Fzz+21+gGAf44z/9U2z+/OfY7Xfx7/79f8B//o//6cdfcK7v4Mpa4BpAv7KmffNPfJUAOmvPRQsA9EBWWJN/oVNrdUZsIzKrey65ZgsAdF/l87W3MgNTgVtsJbdRly+R2DIZZJcUp4AeHQcF0BPWT5e6bXTEWDdEEwVE8kMKVVEjza3jkv1GFWpez4FdBPoqst5K2dBHLda+chtvt4gzm3KWOSdFW2TxJrDYDV+R9fzaG+vNP6EFKPxg95nghEj2XHyHJY6+OHG5MoMcY8Bk4tVBVyYCj7Va629+qzV92Ktw4fQasqnxL9fMjPGybjnPGMjUjUQlUomyI6ZzLNn3ot/IHRbgAueS5k+AryJ4zqSTCHlEJjr3Xgx1JZKIwrkaUhb+DXg1Adhzb8mZSLLYJJlD62FouzjboAxylaFS8Fxt7UUk3JsAehNobgKhlwEZfmhT2/ydHzZOur4BJIntdskrTbCsaRP88zWfowmqnXXvi/ruMm3iP1szIGrz5aznP+/a8p1LAujGpOZaRKCS56fsG6XXrD5f3Q4uScgH0PkZ/23P7wd0F4GVi9rUgh7Nvvbbwj5r9q/ffovATL8dzVYby89suy/FzutYUNvG1aJnYnsxSM4fbqZNNtqkUP2xZNdtPvuZa5THgm+Oq/PG7GXn2nljtjnO/MC+f99+3/l98ar7NoDRv2cJgtFGR6H4RmQTP3nyRAAr2vzVtTVhJW6trWNlsKT2zezfgtIvzfZt2jF/TNn9LhovNsabtqN57Flz8zxb9qr548+h8/pA2+LdZ6BbP/lz2J/3/NzmJgOCIpnuwLkmOLWoXy8zhy4DoJPxQlYOS0d0+wP0BssCoFcCAObY39ubA9AjBkavAfS57rgsgD6mzxhF6Pa66CwPJHjIJNd8MhbmDUGYqKwkWE8APXQS/wTKKbkugKgD0DmuDEBnDfS//du/lYQzGXtZIUzpP/iDP0A+nuLWjZsi585avUyI4Kp8NDyRddUAS64ZBrBwXBpr2epoX8afuMyYfZOOFfl2J+Fu6wj9kSePnkh5JrYF5WdnajEeA92UbKjclmnJJ1sPpJxKfyAMdLJ7We9UwPPRCNPhiTBXCVYGpTLfW1Tl8NaRmt9+BgPdAHRLfDAfypQE+G+CoJa0w+B1EzC3ki+WzGPrGG2Wfa/ZV3YO8yf425jti/zkpn0rytm4PiJr7uSkHo9sBykrIJK3ypSv19ZrAH3xtLkAgJ5zuxrFiONEa3unqSinBVEsbU81Esq380VVtelwKMdUBcenKmLEDB01GOg8vggUjHnbXosZ6AEyKg8ZKzVKEDLxoNVCb2lZ4wcFQZ4KTP5Ip1O0k0RAPwLo7SiSdgPLK7wBTUJ7dg2gL66BbgC6qMN0WlKugwmyBPN2X76UCCzXzTiKkRQGoKtUu/jYEhTS0hR5niHLXAlM+XdeM5PNXhJA1x/GUZUZLnvWYEbS8vcG5ls2923+nu5Vc46kMAtrze+XZntlOwdBXLKt+Tq17vuS827NC0jLhz4rGehJyES9GFEwBYopyvEI6c5jHB/sYXfnJZ49+hbj8UjOzzWV7b22sYmVjS3xR6loKCD6dIrdpIWDDhU1NeHA2o1Ks2w3WaeZ+eACDa2whWdPnkoy4c7zl3KNIisxGU6l/vm9e/fkhyz1Vq/C+i1lvc+/PACdTBEBttlHqpZiADrVOoSBLi+313GJMxcD0JVUI+eO26pOKWsiE/kYc2eJE02w4HgkgK8A+hFWsu80YX48xvTkWEpFHe/vYbi/Lzao32XN+Q1JUFi/cw+9tU0E7TaC1goQxCjzAidVF2XI8q0x8qSnyhtVCdrDq4i+EooYtlQFi/18Y+uG1KeXV64EvtHJCY72D7RFCea78RZcA+jXAPqrjNx78vk1gP6edPSix7xKAJ1GdsYeV9BGnQbHOpcNhktXU/egIZOmKLVK7MxLpjEdSuGA1/+qggJVOJNwtw3zaQBdlzVhmTDDjxnBIhWjwF5QpbLZlEVQpFjonCVA2VaAyyRw6HSwzgqdOGF7qqQjHQNZRN2i/j/Ze5MmSZbkPFB9iS0jM2uv6n6vX+MBGAIEZ8FlwCtPPFCEPPFA4RlXXkdkZH7CyFzngr8w8x+AC4TAiFAGEKAHIIhe8fottVdmxurh7iPfp6buGpYeGRH5MqqyqjNKUjIq0sPc3ExNTU0/1U+VysrqzzR2gtbQgnMUAMbq9mSg3/zMXKfFFlSjEcApa80RNUhVLu39PnTlCg5pnb08V0Mc9wCtkGKYWtceARHqyD2MzF5nZHb/ThivQ1hxGJFLtPYWRWzD1VJhgZoJtY84ljQsQW8E470kiA7qJI4x1hPnA+C6BjkgH4zXgvoJ0avI1gaNHojbQY2KrBFksX+Er6ZEAIz8DgCdUm4AeihMQd21Qw10BBc0DFqBStQP0fsG0D2YFffDZ9c01JQd4Jl977qAYwyOWXubQOF9HN6+7RgAtHa6MotUv7UR6dwyw3ytgXR7eJBwCMcBEPRtAAbgsEPmF6LHfWAQD9O4t5uQrmfex8kQL8P4u11y4O+J6302qQFpHsg0YMIcwua4trGLwXNrE89rTjC7xjuurUY3DtXIlDYAHQdV65OXmTjD1c9XPI5exuNglptUXX684nVmsubXUTz2XX3Z5RqOfbRTmqxxnnJ1hr5+/Vp++ctfhuzNTE7unbJm6+MHD+X+BgDdB3P4tRED0ZvAaP/c+wLiO61NM+tC4F08hn7dbwpI6AbktSXK6CdM4W7jFa9PG3t8bgA6QEoAQ8z0Gw6bjFGrCex1ga+hvOsa2wVAB1sM6+vBUVes2J+j42MZn95n0B8WAmzHN69eEUxXR2oimSwlC7U9d+3Pp34dAXSkp8HBXonkgZYHgdxpeF8y+0jPk9OyIBMYsq96x0csA4H1tby4kPlsKsViKVlZKYCO/S1QI6+qUgoA6KEeOjLQ8T3ULr6YT+kM/vM//3P56U+Vwj2rRX78oy/kD//wD0WQjf6DH8hvf/mlVEXJtpFl/d2L5/Lw0SMGdEBGAbDiu1Yn2zLoLIt5H3viY513gOfQ9RhngNtkuBGR2XQmr1+/4TqGQxpjpjXjW/Ch0d+oKb1CNmKogY7zQ57J4N596Y+PJUfGWlXKcjEnYIzgiRVZYwrJ6orgOanX98hA1/O/yiHmEXoGP5ZFHttNFgBgZ8UWnFAbA684+M/Pf9eeGu9fZs/E+7bfkxhQzGSGRN6+QQb6GUFcjK3pSMwBggtg81g/7XBw6XjogHXPkvVxyeNV53V74s0Z6Fc9K75VWJAzWesqgueY8v5gyLJjw9GRMhWinMcUJcomKstgNwHjYJYRQFcfVC0Jsyw1Txv+qo+Swh3+MivxGJ4BMomiJSXOt/AJ9noEz8EeAvpjjE+NsSsrOTt7R/DnqN/n2QXBT4M8Zwk/+Az3OP4cTFTvAPSlDOsOAB2l6LJwtsoS6Q0H8ujxY84r9PObN29Yngn7MX56dK9qCUXIPT4zAH1ZLMkmsiw0GM3KhqoL0EBZwuXqE+T5tY2uKJnopddqwpZSgytFuDtnIxMVgL6xIPA7gYDd/W4p2dWnrfdtfY+qx7ucbK5fvr0GhF/3X9YIygtCDqYipo2gj/WMQWEJMrKX71j2cD6byJvvfkUg/ezta5m8fcVA2+FgIKcnR9xbj46OZDgcMON/1hvKNFeQGrZrGCAyolqwDpgvLMt7sarl62++la+++rW8fntO3VaUpUymS3n67Kl89vmP5Ic//FxevXopJ0epfP503LHmXMQL7Ti7b0qbAPZxrz/QUiM5yjGGrPjALlDCj17j1KNMk44PXpNm7Clg33EzSySHHYkSPwxiNdtBc+C4Z9JvqfeuVu+kXnwlb9++kbevz+TdG5RcWojUfemlYxkfH8uDh5/Jo6c/lvuPHsng+KGkvSPqsmXak5pAfCKLPJcyMFMtsQ7gv8BeUBwmKQ4k9ZOeSNLPZXw01kAVA9DLmgGk0/MLuXh3prIPt2rY6vDbKmHwfTOG7fRxGg7kM27u4oP3NgTywaZBnA2eAcECq15CtoV00BMQWMC+m5eFFHWlJZWqNrgllwtBsPJdDfSDbYUffcN3APpHP4XXf4BDAuikcWki5KxeMfoaDBNmnrYU7psAdGx97b6n76um/vH1n33TNwGgVw5At0MIYPD2vW5w2pmgueHwkFXIWa8lrQtuskbDopGLA6nqo4amxw6/3sGnYJcemi3iln9HbfSwI8Xf0wNzLSvWQL8dr32cPPsCK7u2HYMoPGRuAZmu0xc4FMxBgntYzT2rcYXPPKAXz9BNgE27jgnuve8zHlKi4n5vAsq037mkyB43AL1WGjvWN6pRyxCBLOpEMAcPD6sEljNhXfA0kxI/rEGHKkMKtOdSSZ8BKB/+tc9corfIkDFVZBSxzOIMmTPQtBYkQpd9UF27AOjmcegCLE2WLCob/9+377uOdle7Xg9aX2x9x8wTHvDy4FlXGxv3Bkdjb9d48M368H3GwPrm++vXhO+7X8txP6x/a9fvQN3i+471ZLWDkfGLQypqtMJxTXnD+gnUtubUsPt1gfwe/LXrfD/9uMd6wDuFN33Hf85DX5B/AyDwd9MLBD1CgIDVmvU1Rv24+T3D3psTzAB07/g2VhI4+UG/jL0B4LlloNs6ifciv37i8YnlmwfCwKywTZ/HMr7LmusC0L2MeTmxsfB2jJfNWCY2yXYzfwaiO1pty6bL+z0CEq9evWKWJ8YYztTj0xM6Ae6fnMrxcHRpn4/XUKyrrlo/cfBF13jHOiW2Nfwzd67NaF/edA/7rsl2131jWdHvBNaRTxhAj9emnzfbo7DWLcAF6xQ6DbXH8Rv/hzyZPWdOUWb9BUBzl7VDPbMDhbsFu8EOQbkZ2DLIigWAjnMDAv7gpDt780bgCNQAzUSyasGg3LtXOwIA0Mvg4QM9+kYAPWRlTlZg+OrL6b1TyUdDOg/hkJ2+RR3shVTFSlLY9QFAR4ksvEC5DgCdzjY45OCgQyZUXcl0MWdZCdRA/+lPf0r93E8z+dFnn8t//y/+BYH9Hzx7xqwrAAHIolssF/LV11/Lk6dP6LCGnCHwCr/jjHOT4e9jX3wsMoNx7g36MhyP5d3r1wTFmHGb9aj7keWF8YAtMiat7GUAHWxtCG72ATCsm/zwkQzGxwQnwTkLZ/HF+RlLQOE++OmlOv7UAXSu2yu825CBnqUaQI85wt6PADrYUADK0Z4xXhhjmf3u2jttf7ffdm3XHHr7vMuG7LLf1+wPdDqwpb188VLevnlDvQgABT8A0w1AN8Y17lGfdAb6LgD69VYUWl7mSkuO+S2Wen6Fjoc8j8GOMkCyRSorsBlNpqzvTbsC516CwankBPQMQEdQufaZwUKHq3N4vYfe4VsAz9MQ+IuMT00gSUncuCL7Yi0ZgPPhkHt2PhhqUAf27aLgekNJPQDolNMkkV4o+0Mf410Guiznz+Xf/9un8vu/+0yePDhlqRLYG/LmnSz/8WfyF3/yJ/LqZz+V42eP5V/+8R/L8e/9nlTjY9on02wgi0xB1LyeSsYdsJYqrZi1jXpy2WrMMD8mOSX6d+zJw1IY+FrNNwPoYA+EjCORuTcaypOnT2U50wAnMI9g3wSAjR/0AuC6JU7wDEYAXkt/LJZzKQKADpASP6oHFd3j+wBE6+cqHHi/qtuyPt6e7rKtzc/nzzzxGcfb83kKMuw4kUcpw+N7YQjh7rp8Vmyfwc5f+O4q6ZN2nAGg8EfXAJCRHDLle9gxo2TOwBv4yhbvvpM3r1/K21fP5ez5VxzjYjGVtFqobTw+knvHY+4F6dGJVH3NEidIH5K7yHYRfFAFMqpDuYW5ZPLi1Wt5/vKVXMxRNzqRZVnK+VyD3x49fiL3Hz5mEPRpr5YfnloGufdROiTWobIAyu1cD/p26gIA6E0VRk1KUz96T8okgPO8QG1n+PwQKKeyDFYPBct7CNepdP7zGkE4yuDVQ3IdAiiXS1nOprTTZou3cjH7ioxo5+cLmU6UaXQ8fiqn937MM+npwy/k5MEXMoR9lx5JWWnwyALBDmTS6EnRA2+ABmcuUf4VASSSynBxGBwaAPp5VknvaMi5vXd6z2Wg18w+n56fE0Sn3eEAdJ+BvoaTBzC92TXvAPQ7Cvcd9vyP+ZI7AP1jnr3v2fcPDaBjy1AdqzlH64dUPZx1AejMP7cQqO85BvHXKxh8rgb6VQA6DRdGuNWSpYn0U/0NW0LBdJppGgXIg1JPVqVScpmhFjtAlaI9ZN0S8FBaGYyEguuXD3UKFsAhczvA0es4eLaBAH7Mdp1yMyzN0PJO7TiDy7IQzWm1yz1gBBmAYs4N3IN0YVENTjzfWpSqk4FN9zrEmNi9dm17l3G47jUeJPL92QSWgY19hQB81OQhJK5ZOv0cEcmaCVSRyj1E4TPrP0QcZ6BqB4CeMi4XEaAKoOsBHcb0oPw4M9DhJOBYegr3AKCHAWjifBrq+x0z0EP49UZgPAaGrrP2d5GfuN1t8mtORw/aege0d06qiKxnb9tn/r5bnZA7rOltz+rvF6+Jrr5YP7vWtV9fzX3DQXfTPPnPodvgBH7x4gUPi3DwI3oXvw3A5VoM2d491IgNoO5NAujbwM/42e0ZfCaqgWkGdMO5ZhTr+O3rlPu9wQPjfs/Ge3tG21figCmr1Y3PccA353k8L3i+eD42zY+XU6Om3UV3xnKyTQ5jAP2qdW77rAcBPJhpz+sBf+tz/Nv0mLd1lMVF7SyAKgAkAFQBQGfd4PERHc5gRzjqD6THYENT/W1Ggs3fVc8ey1q8HruChfx8ern3umeTjPo+bdNpvt9xcEiXTDVZgpTVQGP8CQPoljVuFMkYL6w7Kzdh4LitBYBwrEuIuo+DgQIZqEHr6pPi2hjQ3LZ28Pd9AHQG+AWzHs7AIzir+30CJFVZy+TdO7IawfSnnQkAvb4d5WZ2GYv3cc2+APpFsWBtVWajDEGdmRKIuQBYC/sdYBbra+Y809GL7QB06HLQYCJzhbTaaSLzYsksuf/yX/4L2TGgswCgP3n0WL78rS9R4VKePn4iP/r8RzLo9QnOzxcL+fq7b1h+Ao5Mk0HbU71tsov+eh9j/T7uUZSF9KDbT0/l9fPnBMcw5sfHJ/Lu7TvqfzjeQQWLoD4wU8V7JoJPsG4soNmyvE+fPJUhWErA+FaVpLA9f/uW5wncBxnogzzVuQcgE7Lfw46ivzYA6ADkcTbBC8w9+IH+sCxuY6GJz59dtmWXzev3y669yvsTYpvW/83bSLwOdmGWsr/ffvOtvH71inoRth5+AKBr5h2yOVVZ8f53APq1lgMz0POMgTcI8iBrnSSs5Yu63oOjI7IvwIM0n0z4U8w1wBuwu2aWauk+n0VpfGFM5fiEAPRFDQBdy/jkw6GMkBk7GkmS96ivi/mcNPf0vVQVadu5jyP7trGvXerktWbtZr5k9rKdF8yPBD0BIA4BK9gLzG5BBmWBiiFZJv1lIsO5rr1yfCLl0THfT7OJLLM5bYbjxViyIuNYFUcAVUs5O6/kT/9zLn/zk69vLYDO7HNXA713NJInP/iBzM7OFdCbArAPGeAilwB09cGBwXPFINslAPSQFIHPoctbHR48z5pxoCqdukzPYisAqHswRvpzQZeO9uenXtZj1rp/6d9DLfY1X4QraRo+N91r2dbe9i8EYLEGWiKJiwB6VUmvmisTqlQylLnkoKhHln1xxizrajGV1eQNGXSef/OVvPj2nxiMgvUzHg31bPXwiQzuPdRAtv5AMjBB9HpaJxygeVXLHFVrUAsduuzeA5ktlnIxmcoqQbpzwiCY6arkfgI7tz88ImifryZyLG0CS7u3qRdd9xoLGtC5sjMhbHdQuKNf4ZjD7wBAp39W+g5Ab1lv4fNDhXO8MmTnBwA9rxdaO15qjCY976wMUC5kMUew3bmcv31D38j55KWcTX7FNnq9sRyNHpEJ7eHDL+T+gy9lhHU8eCiS3WOQwaoeyKpKNXg/70lCJo2+LLJKFiWCPhayTFeCQPFBmstgfrgM9HfJSoYnY+7zx+PjNQAd9hDA8/l0qslhGE9jC3UU7ncA+l0N9JvZFT/OVu4A9I9z3m6k14cE0JUd2yDx9tDVUrjjAstAV6DZTJmGVscdUvWQ+Oz4AAAgAElEQVSBLULP6LhvZBjWGokp3I3kBVF1axno1mPzfMFQbwwu1C6Bg0sLnaN+HqM0q1yq2gD0FrAxSiDtiAYTqJGklEHajjnZtX68HmKNFj9kF63bZDc/OHu0uAkAuNyEUiTt89qvbTOO/bgGg8zd1DsXdu0LKfdDdjnr4vCghkQG1CHCgSel8WFtm1HI2fK1vTcERezaj7a5qyLm29b2cdTbtzq6uE/3Nl6r4FN33/w48f5ZTyQ/0pqGZHeoGHGsASqgF8RhQZkfqC2s7mugyjPqLjgXaB4jujeEuWR1KYNgQN/Ig32PRmKwaltT1IrBCd+Vga7ata2BvmsGutVVV120DkT5PjVyfSghiQKHuvriD5F+vXknou9n13rvAvW8romdnH6e4jHw1+47n35su5you4x9p450Gejx37uuxzoDIIBa03AQAGxA5DicwbEOge5DFrqN6z4A+iZ93gWuqqh3B5GZnFofPIButKMW6MS6p6Apm07pbIFznjWII5p1AyGtL56y3c85HRahZIfd3zJa8TkcDeYQ87Jqffbj5ce2S1fbZwZyd63PLof8Pnrfj/FV89Al5+ZMitfbrgA6ngcBTvbCHkqQSmpmZcGxA0cPQCrI4+m9ezI+OabTMYcTymyyKxgxNj1Tu99tClRss1RMFrt0hM2JH/Nd1rIfz3gOrtJ7Xqa8zrO5+E0A0G0NwhFtgT1WYxj/t0xyW6dwVmPcLDvUr3UvuxaoYqUWtu3HnHujAOXFFkobCHYDVSNdY8G5T7YpBOJmufQHI3W8wTlZVjKfTmQxX2ipIGQWVcs7AD2ahCqicM+qcFasUd4qMPTAyRuyvACgI8Pt0cNHkvQ1sBIA+rsXL5jBiG+kxYogKuxIUCdDJjSjKdA9JokUpPIsJclTAjwIylgs5rJYLClvcPiPQMl8fCzlYilHoxGd0T2UEgKd6WQiL1+/YqYSnMqWLW2ybAwvjQ4MrBy7yODHfA1p1Hs9gmTv3r6hfWt1TrFf0y75+muWk3nw4KEMh6PWLgjnCQXQQwY6S6Xpeez40WMC6BhjnBWmkwuC8QPMMxzby6UM+5nOfTh/75qBXqIMVGDGgh5ibdTlMlDhatas3zfYB8dsZO+9rjcdbsw2XTattwHi9u16b/P6+zBQB2BbpQGTANBRSxr2noHoBNBDP82u0gdRKbt0hHef8+R9CzJ/918PV52nferHppZdlml0CVxjiyxr9EddKuPBaDhSO4bguTCzGjYqAGIka2Auc/qawriDHcGY9UKiBq5pPWv7P/WH/Aayz3FaBRhHf1s4wy8IzMGPKNKHnY4a8aMRQSkEFiymM+6T+DsAL2SWMkiF2dX6HkK6Dyh6qHHA2vNBencAeq62mQPQsX3nANA/+4y1pAHmLeZzyViyT/0dA0gKkyZK1reHbQQK97LE2W5O+na8V/0Jn5/6S9fP7aHudUPrrrOOPb5d/TDO9PNGftqPmOHtz2KmEZvVH72hHo1Ui/ZJqd2b/jEwPZd+D0+qWhZfW9f/oXwaZJ0e9ZGUVaYlQJFMQqaKRPoZzuesVC5pOZOqhJ9sJQOA1tAh5ULS4pzlUmYXb2V29oJ7AGqlX5y9YemU0zyRhyNlURkcjWQwAjvJSLLhSLJenyVICwSuaGl6KbJcllVJdqUKAYfwlYJhB8w8CGzNAb5rWaXeKpNx3dYwVxp8vGzuDE/QMQB1PxJgsJZgFyiFO2yqMMf0/2kQDejmKzAbBCp/DXITySEzLAOZSFYuJSFrbC15tpIU9jvsusVEVosZbbrl5Exm0wuyIcynF7JcLGSe5jI7vkeb7v79p3L/0Y/k6N49GRw9lt7gEeW1kJEsqyH7m+RjqdO+BmnAXxL021IWUlQoj7IC377kvUz6SSa9A1G4r6SS11LI+P6p3EdwxHBEAJ3Yy6om68/k7FyWU7Dn9MDTKYkB6J623e/98Xa5p19/b33rbY8Ndsgdhfveo3r3hT1G4A5A32OwPrVLDw2gtz7QCEC3A6MoyMz8aqdsrWadOZ7aI5qBOGrKHOQFCvfEsjtgius9K2zGTb48YoAv7w7Y2vWQCgBdjzB8tlDTqaoR79Ye9M0QYo09a4+Z9evPhjZ9wj0MQXu1jlOeHG7FaxMgsqlz13Xs7/Kw3hHhnaJ+/Pznlw3hzXexjHI4vXy2mTnBDKyxSMmu7DU9C3TL8vsYl13GcN/53KVNP/48GjgUfdM81dlA6ny8VgNdD8kA04MjM2SAtPOutM1QMHpwrRmHC2caDizMZUekel3J4JZkde0z79QvQR1qSFIIDnEU7h5Ah26yYKVtFO4EvHRy9PjWkaUdz+M+c7/PtabnNjkP48xnn+GzaTy7gC9zXMd9M6eHl1V/EI/18Sbwa5dnNqfqJhA01mldDtguANTYBLrmrGuNQ48h+xxAJYBlZMkhutpqs/LgmSnlHjwTfkfsaq9rjXNvdVlN1rdY1q4CFmPZ9ECtzRs+Q79Z0zRN6dgGeAGHMRzyOIDDSdwFoHt9ZFTinnrVO6P93HkWBKt9bv3hnu4yCuJs9l3WWtea8PLlHeZdsnqVLMbPtKldP19d7+PvxfudX6deLuFosTHCnDFwARno/R4zFr799lv51a9+JZ9//rncf/BAjo7D3EH/gaok7Kub1pCXmXjtxn28yoZo7a/Le5jJgm/Pj2vchy7Z8WPqbYx4zXS163UV9D5en3INdD8X9uyxzeV1ENY/nHfmzLZ6v8xkCeUpDIjfd/3oTmymfDeAbrU34ZfiD9k8Ujojj+/fZ2kCOP1AKQ4H5ny+0OyfeikI+Lt7tSMAAH2Nwj0A6Ag8ttqmzCUKAPr5ci79oxH3M1B3wfEO6u63z58TQEdZHADo/V6P2yZq6BpwCOc6nMgAwVDTk/LTA3WpcE+xPYSO4URrqOMFoAfvSTcK+vb5nLrsYjphFjW+Z2cJk1v83/YtHwDyqc+9rslUaYOReQgWlyHomnW8zy8u5Oe/+AUDqACgj0ZHaocwmzqc2UHhHgB0W78YS1C494/GDYA+mVzIm9evZZhnzECHY3zU1+xzns1DDU0d82DluOB+ntiDXAGUIDsW2AVC/XPMG4IOrYyLtwFsnrv2qXh/wB7oWWf8vuR1vX1uZ1kLDLJ9KA68w/XYW5flivL4/Lvv5OzdGdcGgAGrhW4sDKYfdZNdG5VWLH/jAXTV+WtbgFu02I1nKQJwKgZJIVCDbDqgzB8d8f8I5lhMJ5T/EiUlAqsdaNsBoFNmsGfgTNfUZg7ZyYGR7GPTExy1ADCTyjGwI8xLZAVrBvrwaMwAswEA9KpWIGsyJeUwsyXRyGqp5xSMg5Xc8ADoBxwYW/93GegF91QEk3kAHVODrPv8aChPPv9czl++ktnFBa+B7AcqTuljfQUAPUlV5+LPq5UGRy8LBFIWzeem99ZtuXXmOdrgASbv8sp1nWu9byA+O3T9H+5biGhsr8I6j30VyFTv9QYuyCrAytiXQsC2yZHaJ6AIt/NSS0OfZwFox15WLQmew2fWl0VgSV1Jr5qwTEe1mkm1PJPJ+bm8e/Vc3j7/lmVT+hev5XgZKL17uWTIkgYQPjqSfiipICiH08slzXNZIsEoMJtUgz73Lug71J6m3wCU7oHZp1+OZFiiFMv6S203n/BkfrzWb+Dt9nJlyWV6D/pewU6Zh8/hlw9noR4AdPCRA0yvQNtecJwXU5TxmUpVLKWavJP55FymYACZnkm5UobLHgIS8Hynj2X1+R/ICdha7j2W45NnZI+qs2OpkmOyXxT1UBYA0DG22VAkGyiDBH6CrlslC4QNqR4HAy6YRWqRAej7O7CG76u+wHzyUpZy/OCePHzwQEb9QQugF5W8efVKJu/OZDVf0NZFIEATmL4JQP++ndr3+3cA+r4jdnf9DY/AHYB+wwP6MTX3vgB0bAxtxi02MDNR2jhZUMUw6owOD3PFt4cQo2/R8bXvH2K0S6kDgB7gb96EdV3CIVkhKGzsIR5RU2VDpnjIOg91mLGBBvJ15E+JJCM1UgKoTocZDgnMEEWgQfhB24jCDWPF2MTgcMfB3rLW7e/ag6YAzCEGZuc2febwTl/i8+/22rdtGs2B4t47KxjhHABCTcwMkai7dYNXMXIfDs6VZqeYg9ucrsyAloR/h8zH9PCUHh/Z6t5zrncelSCJu8aU7DHettoOFa+iK8izELRP7eca163qXIoEhwl8o1JqJQafaA10jAL0SB6MW2SxYI4BluP7pGzH2oNTE4wBWc4SCcwgqkoZMKDnFrwuByhv7BTWTYgb7aRwt+hrS8okkGJgSllJHSguU2RYhUh9Rt8Gw940iukeD3jFTj8DvA4xgl1g4fp61ihwA5YM4LS+XAV0Ub+Hg9wm4NIfkv0BPD7wetDSxsfGLD58x99FP/xn24Blf23Xfe3Zm3FyoVkerIvny/oJh8V3330nP//5z0njCbpUZHy1+1CmtGnQo+Gny6nrnzsGZn2/fT/iebD52TSGXi5NDuJnhP61THA4tw1AB5geA+jUey7bz/ppGeh4bgPF43ky8A3XGmDv94Z4DEz+umTcxiEew1ieuwC+eGw3BXDZuG+Tx3gt+f76tm3sYn1g7Xc9p597/N0D6DjAG4Ce93JmC3799dcE0L/88kt5+OghM5JwHTLQs7AP+nnpkhvbs31/Lzu1QgBWtEi6rrtKd2y7Ph6bWKa8fUHnSwDu/HqL1549l3ZdB+VQALrP7Ir1UryuD7E/oE3L5AIQYcGNRskO+cQat7GzWujQA3C24mXUqfg+gEujfMca7lobVz9HALg1Aq0BU4whRmdDP0eYGrYfLd0EADCT00ePmKVDuQG1+MVEppOpZChZg7qMHTXQvYzv399Dzcr7aZcAOpyhsMOrRHKg2RT7lgIVdh+ykbAUkIFOAP3JE1JXYyoAnr7+7juREtlsqWTMQAf1aN0C6OHUxxropCRVQBeUm0mWUZZyraVFQH7UH/KsBnkqlwVnHPsGQAMAY+cX57RLrYwA1jVBIDtbhNrfkF3IKtdwAOSvM7J+7/H64bbJC85Oti9yH0XW23Aok4sJMw0xzj/7xS+0fidBXq0fTx2c6VkO5Q+QhU773srM9HoyuPdAegDfLAP94pwO4yGYTools81GAAhwzkZpNAbbep+EqdPARuIAdEw9M/1Aqzyd0sbAb89w48e6ay5jW87+74Hwdd2+LgnWfnsOVbDFXjGATuAFmGNdEUBHDXQABgiYhN0HfUgwolCAgbS9Vh7rUwbQuwLbG0dFC453Am1Mdw4Xh7cEzcJWjH1gmuBMqz6eft5r6s33e23g1PTinLKOWs8okUSwLARNcy2TiU3lnnWeQybtegbtdTTFh/kOn8XOY4E5Ds+2qGopkMkKAH18rAD6cCj1qiSAjsxZAD4MTkIW8nJOOcWZFgFRDHi6hQA65pN7Q1kyqBesOAhYwU9D4Z4im1f1/qAAhbvql00U7uPFWPJbR+Fey7BMOmug52lG2+1SBvpYM9DPXiiAjmvWAXTNRAaLiAfQCwDo0ykBdNRD14Bv2FfOP9r42tyidAEvjdkWlsHa/sjs6CZFuskaN51se6y3+f17rPU1tjb6fJ372PsF4Qui+1xLe9oj+P3MzrVq86LWNzK56UznM9PfTOBY11Y/QzA5AvtEkuUFM/OzpJS8hh2MZC2AxDPWS1xNzmX+7hUDqqZf/1yW3/6K8zArFrJcoYRlBe5y6Q+0rMLg3okM8Xs0kvx4LD0A7Ngv+rksUR4Fa5j7KgjlEbSFYMSeZOVIsoXWV7eXjrn+rGMC8OVB9SnNumWgK4V7AMoZUKT+WZRkrXNk5Ku+RAY62sylDFTtKLm0lKTU8k3f/tNP5ezNKzLRFNN3ygA1mzHwYDQYyP379+Tp44e0O4bPvhD58n/ScjBJX6QaSLVcyqrqI79b9U5+IqtUA/zmJZ47V79JANAJ8melZD0w5CAhASw4C5aOGcG7ty9F6wbV7c8HGPsX9UJOHz0ggD4EgwACSTUqVF69fCmTszMp50vVqfCPgybL1kP0u+uWu/r0r73T7Amgl6lI2VMmxbTfkxVYLvJcFtWKpZho01fKIotXLheSSRH4Tcck9NcdfEWxzKbncvT1HYX7tefvE/jiHYD+CUzidR/h4AC60QbTIDDjxdG2J5ZFEayHcLiwjAF9LkfF1xg4hwPQsb0hY5xdYTSiHZRQUypQATYAehj5hqq+dSPCLdZQJYfn0u8rmGc2kgsRYGNKk6YaXK9rXW38e8jW95uTXW0+o13lYdeNeZPz11k6l7IPY4f1rn266evYDwOMbUIcZZ4OujPP9jBWGkeFz76kgy7MWWjLAwbbns9MlIMbH9s68h7+vvasPgPdlpVF0QcnQ5n0pEjVyCbYGyI2udZCRlaK2k6hPlw4eTTUbdQanJsQ2Y71HSgUERV8Swgc9iLXYChPKO3GJzdHGRyIluHKsTXqYQXQ6XBhUXnU3ytYciIJ9azJmBEcw6yNGGWee7AnBnq+j3N3m8h1ATMxsGht+IzfGEjUJd+usFgPbtJd1wGG6NANMmbArt2/KxjB32MbgM49oinn0T16HlSDo35Vlho8EujWfUaTURQzUrwoSEcLAB1gJRzVP/rRj5jxi0Mh/m7ZcXRQ4FhRFJdYCrrGNu6z72M8N3atOYPt7/F37OnpaAgZ7T5wwZzrnhWEdciCU9ic0yY3Nm/xnBtw6UE1c9CrEzOlw9My2y17y5wcsSx6ZwutHees98/Y5VS3PsZj5iXBAyYmh11y09WWXR87hPz6t++ZPPm2Y7Cmq5+b1prV77T2mfmP+pe9nPVvIZdgR/jiiy/kybOnzADg+KFOdKDD7lr3NsZejuKx9ePn5WCTromv97Jo72N5jefdt92lm/yYo02T8VhOu3VZ6/g4CICeoD59S2Npawj9NPadWLa36frr/N0HTzW2mQE9EfDog1ygA+C8xnfgLAJohPemB6Hv8H8PPG3vXzeAro7ZAA4G5yDmXkkTtBY6AnQfPHmiAHq4EcBzgIfoAwL9kD3j95ZY1i07yeZge38/7isqAYCuexv/VTp/PMohKBvzh5qYgfZ1kdSsM4zMb3iSQZ2JjPDZ23d0XCKoGcSpLMvEeWkz/nHco27EOlSFp0GaaevU1X2oJlBO5z0cx2XJ9piRXouWEEHwRiLMTqajMoDnNm94BsylBYRs2++vmkW0w1IY0KOutBQDAOh838yG9b6lw8owIbBZWZOUNcqCYCfTqXzzzTdydn7Ouuj//J//gQLlqHWb59zXl8tClqgtzX0ZGewDOr3z0VjSXp/ZcXVZEGw5PzuTQZZqPeXlQk7HKBW14pwZIK5jYIEZ1Gg6Zg5Al5rVpzU7LQT1AEA3WwnzbAC0BUtsGtuuvTG2R7q+G+8VsR0Rf4drAwHKVcVMQ6wDPBRsPgQVWRkMAAp4egDqjV6/A9AbHd2wmrHMQ5sz0gTnh0x/UhlXlUyhPfKMLBdHw6EMQUMMhiTsPZDf+UxmE1BXLyhpA9TMZW1jPeNSGh0dNEv+BbgJ+nCP+Pv3vbw33w8bYPCfIJMT+hWBQ0lvqPtmksr4/j0Cc5TbYsm/Q2aXs5kGGKSJ9KD4FYlncC/1uCthdVse2Gxs6Ac8B85csD/wY2cWAD9LGLaQgSKRo6We34rRWIrhkTJq9WayyDTACjXQ8xXKRX7YGuhUIpmyZiB79Tjty8sXL6SYzmRQaiYx+WHC+RgAOp4Vujvp5azP/PAHP5Czly9ldjHRzyvUo9Y9FDsWyhqsSgC+2Ps14Al79XyuGegrUJOztjj2jy2zHvy4Bp77wJjOZJZNTjr3xbWSAeFzZTTRvqioG5of/M1rgTtK7W4bDczZstK65ngxGA+B4f0+fw+qI8lBhY6AwGCf0L6ssY+GO2m8YMhyVhZYJE3ksmSbCvGC2r0mk0NdzKUoVlLOvpPV9Fvqo7Ozd3J+fkZ5XWJ/W+p3weLS74F2vidH/R5/4/+jvjK/ITBxkGogEH1LmJc8l2l2Ty7yRx0T1A6yDouGIRG4x/OnmfT7qjfzXO+h4xqSz2Db1G9lVP+auoCKGSUgl4UsliuZzZcyXyxkuixlHpJJXr2byKIIgYyDsfSHI5aLGIxPZDw+luMT/D6lvs6GpyKjZxqMh2Qc8/VIIqtE12mZ5lKi5j1ujVKsxoDJOVF/cVYD9VA7FUtdk7tQbNyle39PpeXPnADQX6WF3H/6WB49eKh2KuYC+nexIoCONYcEG5x/qH4CgO4xC79GfPdiXON7dr376zsB6GAPDgEoyK4a9mjXZEMENgQbjWeHwIpwB6AfZKo+1UbvAPRPdWZ3eK5DAujM0jbt6rIeua1zT8Q2oiCzKvYAsIdNsjVYWuMBzj/9JuojbVLdOzz4FZcAPMoDgM5nMBB0LYskgOnNhh5bUgEEb0KObdv3BUNcJ9YoUTwVrh+TlhCshfXbNpoR3AN5jZ2tm4Zlk9Omy9HrjZfvNxMf5tu7jon1btfrNwEFH+Ypb99du8bRyx0PAUlPVtkRO28AuprUJGLXz/nenAtaaEHDbbwhquZdo0HCOl0P3Ll9Y9TZIxjfwVfQOPKCo4DZVvTX48R0TQCdtGieQsvpHDukOLrl7wOgx2sk1i/mbIjlIl6LMejVBaTFgJZ3Osb6LgapuvThJl2Ivlk22TYA3Rwm/jlNn/pn9H3vAnU29cUAdKNg55rCYdKoIVlDTMFzOHMAUuIHgCUOHT/+8Y8JWOK9gc+4lzn99gXQ/fN2yZg/8HkA3WQs1hk2L11AWnwvmwv89qC1rhdbN5c3U2vbxtCAON9/ZJ3BsQDHOQAaOKGtzjLa93IQA6ebns3vq/accb+3aax9ZLzr2i6Q1667CkCPxzQGAbrWmy83gOuZpQNa3zxrwHOM82effcYs0pN7p0qBDQebMffEgXJhbjfJWmc/3Hf22cN9W7H+sHmK9VIso37cur6zz/rRtg6TgS6pZuGaLrK1gXt6AL0p97BNUN/D3zF2tpbxG2AmZAx9hPPaAmSMUjvWw9u76CnWL4XJhmy4YIcECnfqY5aYEbn34AGzeFBXEkAfKNwnqAMKeum0kgGTnENwb7QPmz43XbIf8L/9yW7jFSVK+MDxC4p7OC4jAJ2OzCRFeUeV1V5GAJ2BN6BSXhUyR9ba+TmzPZHpNjSbSSF0PnZz5DPgNAzG2uduPuDgpXnJ7DEFcmgPlJXWG53P6EhmXdHBoAErTT79/mzrZx89FNtGth5vO4AO4Jphn84hDkCIIHpZcm99+fo1bROM2+///h80WeZgAwB7xHyxlMVSKXzxwhiD8h2Us2kOkCGR1XLBGugX5+fSDwA6aFrvnx6TQhsg+j4Z6J7C3ew+6BZjDwD4jB+zvXyw0YdcVwagozQKZHPQ7zfU7aYLAerimYyhg3rlNwBAd24cB0oH3dvCXwoIMeAjBELZ2FCPhKCpsO+wFjDYCvqoez6Uo9GQbBcAUUA5vkTN3cWctc+5LwnqGGuQC0Bz5QzQm7tQ4OY+1Fd7+II+pOz5exMYRDA7AkmRpVkDQF9IwhrLOWvDj05PmNVKVjqA54sFxwr14gnSJYn0We9adS5p7m8hgO7tYDtz4dwANhLYIHbmqbJEFkmo91ykMi4UgFwOj2Q5GPH9oj+XZTbnM98uAB0MIAjOr+U0H8qL58+luJhKP5hH1PGWmJSB1lo4n9mgJ8PTE3n47Jm8ewEw74LrAOAnrgcLCQH0shQyDdZquwEExHvoW6uBTvsbgVWkOb3iRQA98gsdZGF0FADd6EsO/htd+QwINFsbcw15t+Bs/B5VI8krZMqCBh8pJvoCJG53hV9ItUfwGrNEKDLQNQA+lVUDpuNzJFfwrFG/kaR6TUZN7GkzlJdAGaR372QGpozpVKoZyk0sGYTYL6G3ECOUyhHHP5N+lskQ65OAv5ZUQ8DbxfiZvB1/rk8Z/E12vmWfmjr2OocWCMhA0VSB8zVbIbBNot+9+a9lPPlb2g0lSrosV1Ki7ENRy6xQH8hcegJeJz7n6L7kgyMGJaTjRzIEcH58LP3j+zI4GstgOJK8f0TbPJG+VCWy/rXsAAJA7L1VEdLPbb9ozwJJBW2vwZR5lUpKMB0B4Jpxr2WJDC/ZTxA3+UY466i/LrW8zUsF0B8+pM3M78AfZAD6ZCKy0sxs9M1Ko/nTzCbO29sCoFPCoVcQTJunBNCR1JAPByJ9ZU9cgakB7C0IqLwD0PcTtN/wq+8A9N9gATgkgM4YWYt4iwF07pIdALodOIIho1NjUbUwHxyA3sJfNzqDawB6lIHeHILc50w7iF8hQMA+brB+GPUdvfWXr4PjAYiPcHcFCddf+wPonjb76iHUErfhsNzceHPWNg8uu87PYeIg1h9oj4PkPrTpPnN9mxC2Buu2K38T/94ti0rGEOBvAuh9WYUMdKVt96B5B4DOIB0dea3mjR9n2oVyWjriiSRda/nWT8d+AHpIyVLNGijccRhJyhWZN3hYCfqaB/gAoG9y2nqQk21ek140bmcTwG0HgE39icGxuF0/nfE9fJtx+zHod0nlX5HRboC4zyhvD4XaUgy4WftX9cO+t2tfCPYi4CLMqYG/dviEU90cOXBQo/b58+fPmU0NEBjZ5wDRHz58yFvyQGqUs6RMVa+In4MusNT3289B1xh3gZpdALe/zmege3n0QCZk3uqZG8163Hffpp8HtGNOeRtD/0wGoMOJA4c9ss5ILx5l/dm8mXx4meiS7641Eh+Ur1JXdp995Gaf9bPP2rxqrVl6BrV1cKbYXIGe99e//rW8efOGh1+UFHj46JEcn6rDEam8dtDves5t47Vtve26HcTy4uc67td1ZNza32X9tPc+FIAO8BxZ6LrXdgHotma8Dtx1LA9xnY05wY6qotPW2CiwXvFj69U763bti8LgzchH5XjsbBRskZBZB12KLFAkeiBICR0fnZQAACAASURBVABvb6iZd8j6AYAOXTzuiQydM/jKtRS6sE3ud32u23qdAeiagY4yDkrfaRTuBF6RFcQEpFKS4UAG4yOOM46VAFxJ+3p+QecvQNORCzqsfMB2OE+0p7N10iCrwU3AHECQMbGF/xPML1ak9waADkcs9iDsEQAnfeBDbDPsM48mF769+LOuvfg2zDHmIN4P6dxG8AHqdS+X8u78nOU8YLs/fvxE91lk8fa1BqwB6FjHFhyDvaJ3dKwZ6MhunSp4DuryXqDxR/b7g3snTVkaAADtuLvJ78xAB8ATqOQDa4UvE2FU7j7gbJ85PdTc4PSEcgTYW3HmQh1uCyQyWwfyjMxPyCjG/zcDQNeEhtZNEea/Saxo/8YrjXaYQcsGmmsyJ8aPNMzYc2A/D3LWDsZ4ghqYmbgIYF3MZD6bkwlBAD4S1Eqa0jRWQJCysOY/iaCNPfweh5KrfdsFzTK6DVCNwWSBurpAsn6vT5ro3nAgaSihsQCAt1yQ/apeFZqdjKBenPhDjXgyhISgckuI2bdfh7jer/s7AB2ZogkBSOiWFAD6yXEA0F8wGxZzjGAIA9DBNIUzJwB6QMTIQMc0IyMdZTiQgV6BmtvKG+wEoLsltQcb5X7ycRWA7ltqk9BUVgLA7wKEGTCSKxDNDPRyIHmpjHAlS3Pod8okZ4Y02jEAnTYw7HYWJEXimJYwTGQlWa0Z5Qqgq22fpxeSZxeBySGkz4Op8OJCpshGf/dOLl69kIuzM5lNJlJenEmFdVmVkiGTHXNX1zIIwWzDQV+G/T4p3JcnT2Ry+kMGOihjQMr5zLJQSgV2XaoZ3ehhgfrkIQsfoKfS22u5Fv/DAPnJ19J7/f9RfhbFSuZLPfsjTEDyoQxQ/3t8T/KhUq4/+eK/k+N7D6mDqsGp5IOR9PoDSQZHIZCnJ3WmAXh1mUk5V1sCDLCrwBQBe7EK7z2wvhbuVCllOmYoL9v3sF1ht9ZJJavsMAB6mdTyri9y/8kjeXD/gQYJMnirFJktyUQzm0x5ltbALmko3DcB6LYVtZK636rY+2ofvLchkO8OQN97VO++sMcI3AHoewzWp3bpoQF0MpDTyNe63vpqadsT0hCGDHQDwxhR61V0C1B7AH0vnuM9Jg7ZS1ZDk11fO4S0UWRtnnh7wfq1XTdFVLB3rOk18M24uEf3xRYA3PQI+j0FBmmW7Xho8jV8tg2PnkOC0dfR/qW2OO87IuP7XLutox1/3+c5923+kG3v25eP+/pNALqVOgjR5KhalML81vXSZJo3a4Ar1q2lbhen/24rpThCaOTuR/VCFHLIQuDTmuMmHJQ4Vi4DXWlBVBcbgE5qtLLg4YZgqgHo4f88KHRkc3aN0z7OQLvWgxm+TQ94cma39MEDt9tAhU0grN3/JgF067s9Z/xc9nc7EHb1LR7rLoDVrvFz4N/jkMksrihz0Q7hzGRAZHaoD45sJDio8X/8DcD5s2fPWBvTaEjp7IDMsOaYbg5d949Bwnie/fd2AW3j6+P5prPdMSf4Mcff0G+rceypc31Wt4EXXWClB9A9yIFrEXwAoAtjiXpbBsYZIGfX+3mO+7tN1rvmepve2gdA9211yVoso9v66+fCr+X4fRCgNesBbZM6P5S3+cUvf0nAA+AXxhdZpKPx0VoGeiyH29bPVXrLP/+u+m3Td/za20XXxGv1Kp0bt31Zhx0CQAcYoBTuJsPxGrK56Hr2bTJ7qL/7sWEWQqh5znImacosBaxbrHOsZ1wDnbfrC2PSrNG1Go4cjcDOpeccro0sZ2YPazaHIITRybGMTk7oqCtANzmdsobocb4OoHfJtte3fj527f/Hdh0B9GqljtdEQXSVRy2bhRcqkBdVzbkenB7L8Hgso6GWBFowE3kiK9BWAkBPEhkhKwd7JpyhGwD0zetRaUaxJ1LvqqJrMqVAh31+fiHzxZyyxkysAKSbrtxkF+06NybjBqAbm4LX3fb+trEUYA44di4DXanyNVMKbCQYOwQhAChHLWnsBQj0Q3Yqrl0ySK5kreRiWZCq/+GTJ5LmoH9WmUCN6Ql/LiQH1T6yHOuKGehoA4FBAORavX81gK4lpJSNwzLQWTN2NuMehjlGHy2r+yo7btd5vonrtARBIj/72c/oQjg5PtFaoQhYCCVxCGwGwOY3h8LdWMxUbzcOljUAXWUCgU84WaFcAH44ptA3gZ2FayzYyQhMTodDAuiDQV/LOgAAKpYyQ93h+VyqVSE5Kq8iAxD3duVIGjdMk7ka9Y8Z6Dv6YG5CgG6oDZh4BEjzXGbLgiA63k+XSzKyIKgDjCwKoAvr9AIYY3kMlCEDgI7907LPERSOcm/IxkV28lYe7xt6kB2a8bbkHYCuADqyQTEWoFgGgP7g6VN59/yFTC8uyAgCSgKsFYKpiI9DaRTWQMfeqqEuxWpOCneArDXyipmZjqW3ZT2EP+svx7O+w1zud8kmAN23EsBy12WVF6X8ZqUDBJskibLu5ACaMxlVmfSR2Qx1AdAcmgP7ZdpjeT/se/gcF6AN6Cb1HuP8rvfnnlTDple2C7I7Iks6RwCVMoFVCFoIPvsegPdKy53IciZlsZACtOhvXoT64VNZnL/mXr2cTaRaTENGe821CtB8kLyVYfJCR96VDMS6JbU4P9PnsjHQkoyhnFWjY/GZnkXM5lqkJzJNn+rDUS/nmgE/Opbh+J6cnBzL4PSh9MenZLPJju5L1h8p2w0YL7Me36/SPvUHZk+p2EWyKpd+qayYALyrpND36UrqVIMQ6gQ1s/XzUPCF7/Iq08xujG3ZYwIP5gFtIjGvSitZ5IcC0EUmR6mcPn4k90/vqY2DmUaptMmc54zFdMY1BrYHWtEu3dz2H5+B7ldXy7my38rY6+o7AH2v4bq7+OZH4A5Av/kx/WhaPCSA3jqJNHvZA+gGQ0sA0EN4brO/qCo3Fe0zvO29B8ZudrixSRiAvnY2cbexqL72oxbGvhrA3gSgbwLKPZ1713PqOKjZGN4dKGpyk4NlV4fyplm6Cli5iZmNHfdXtbmvM2PfZ9/3+pt4/o+lja6x8bKB9xUolgKAzrpNzcN5feAPJ2beedMu1EiPBkZjcHd3kN+acSW1lrp1dgLQfeDBqpRqWWhtsZCBTgd0uMYy0Gn2O/A6BoeuK9cxOHQZ8LGDk+4FVzl5uwC6bSCz73d8bVdfbM6v+ttVes7+5g+I3km+aVzjfvq5iMd+GxCIjI543Fk3MNRetVp8cOABBIbjl3So8zkdeXBgIesX4BLagezgRRDesQ9sAvOs7/F8EWRwtd/iZ/TPtUvbfh78PU2O8Dz4wfNaXVJzRPj2fVCDz2b3771c4l4WhIC2jb6dmZFZ1jijDWzEvXw2mpexrr0xlp3r6qGutXHVevD3sev89fusTa9P4ve8T0MxGGqXBQc++lzWlfz0pz8lqPnDH/6Q4NPR+IiOaIIWcCoFx1JXP+M9RW/XBn50jYF957q2xDb9GMun75NfB36s9lk/YUhDJlvaMK1oudGQXdnLJemjjmAuK1AZmzMtbC4ETwrdL+CwzouVOvXJ4gJCQA1yM10Q60rr77421nXle5fvoU+QGZNdrZu8pE5DVqDV/4UOvBaAHjbl9fMMZ8NxgQdHLepzI3sGjj/UUixLGR0fy8mD+wQMUE8bWeioTTioCxnQIby9tIrNxzYZ3GW8bvM1qHsKEJ36FBnoxlxGakoF05e1NAD6+NEDAugaFKFjO5lcSHkxJVBFAF0lnOxFlY+q3mEgqKtCFrUfe2N7wR4Bul7I2uPHj5syIpvmKd7zduhCw2pjwV6QbQPqadu5QLpOPbzLTQ50DRy51DmBfr3RwQFAx20LUF0jEGEykVdv3nIcsR8AnOTfYd/WNT+jjZtl8ujZM0kBJgQgYnJxxsAUzAfgBgLoUsvpeKQZw9hTdEsKr90AdMt4N3sD4IHZSqZXzB440BDu1yzA3kTkv/7X/0rddP/ePdp51n+MvwVJrtkrGzK/PLU7zyXb6g/v19v3dLUGG3PGG2dQCIZZA9D14aC7AaJjXtM0gFQIzoJeDzaM2ZigIs/BctIP4HkN8LwgFTnqngP8k6qUfqp0x7gDwMJLrzW2Rgfws1TixwegQwihrzGGs8WSY4qxWpZlA6ATCMwy2oLvXr8mcAegLwtzhdWfhfEGyIeAcAaCMKj89gii1/V3ALrSXyNbl7oT2cmnx3L/8WN5+0Iz0GMAHbik1ooGeK4AOvzMy2IaSvIogM5gJU77JsLp9VXVAOi7ZiPtrY06AHTfhtc1lwB0Kwdj9dPVDlSdk8pRlUqfawiwN3SQMmFUmYK/fJ/C5lFdgV1WgWmcQ3Xf9D4JXGUrJiWCqhneKFXCtQUK+QQBh7pH5qhHDzC9AlX6RFYoQzGbSnH+mpTvCwLouheiVEoNwLaqZLD8lQzn/9CMQpdfxJ/drmI6tIBR+10MP5fZ6f/IMcryvuT9Ae17ZpwfnfDsmI9OmGkO/bxMBwwywLis0qFUCeolpVIkuQZJIfAAADp0U92To/pYxw3noDQA6MlS6kwBdEmWDkBvS0zmJZiS9CyQl6gzrnXSs6pHtt0yqWTeOwyAjmCV+UlfTh49kBPUBDcAHee7ixkB9GK+kDzIEsjqu0zgSwB6OPPcAegj+V/+1/9N/s///f/YWzvcfeHjGYE7AP3jmasb7+lBAfQQoaVZ6AFApzGgtc1I4Z44gMsy1BGBapG+vP79Aug4c2wD0NfTvJtwgPaMtXGm1ABpXnYoZ5Tf5Vd3Vnp8nQKCDSzY1dD3lRwaDd3G516U5xv6wbYPdNZj9OKOhjBjFvfoBw9Ae4z3p+7EvK6YbczkJ92dshnQeAa0myhdkncV+KhOvm8cB3GgjYW+XA7AAZBQf4wAOlb+ngC6RRrLckWKLToXVwUj9ZUCNegUpgNY7XRdGDFQ5gE9O3ztKgfegbsLWBhnaNt9NgF6BlLG/ekCHg4F7Pjn8mMVP3sXAOkzB3G99fG6tK74ngfQbb7MqW8OXatvbuAS5IMRyYsFD8zIQDd6z6ZGKyLhg+M6loMuYDzOiuy6xrdjjnSbyxhY9NeqM0Dl1gNkNoZ4PoBiAGHx3jIArU65fRf3sHmxMdoGcOCerNcdqOQYkBLAc7t/DMqbQzoeg6vWhGWG7brW9r3Og8b+u11rzca5a711Xb9trXnt7IEovAdo8t/+23+jLP7O7/wOHSG9QZ9OVt4/1ECn5ciMixYc73LKeB3Spcu8DFib+47lrtd72dq2HvZdP8pgquCilSq5KQBdUxN0f9jU79to+9gaMrAL6xK6DoFDzOYZjRrwDc8V66Cr5pVZ+cE2ZG3DYCiqaWJGo36u8g6Qt9L9Nsupn4ZHR3L66KGWUUlTZqG/fvVK0sWUdJumWzbto37Mb+P477oudrkOZwiMOTOp+KOnSAkAOubWA+j3nj2R4XiswUtSMZiKWW6TGcEYAuhNLcoNAPqmswJ8ogE4i3WK7SO437t377hPoDSK36v8/hDbDPtkipu+s/0MYDMzrAA+BXAfvyHzlhG9y1i/j2tgl+KFTENbLnoGCHs7MuxCkMLZ+bn809ff0C45wpxmWssUjA7QcagpzOz7PJPHP/iBJAn2Cp2ji/Mz0v1iXDME+rP2ei3jYV9th1CLfR8AHdl7lu1vOgO2BvYsBsaMRurAB0Wsyyp+H+O66R7Q4Nhbf/KTnxAof/jgIQPUvN2JzE/6xz27zx2ALhpiofIIeIR7c6qnKMhPEdhzoJuw/gZDlBkYSDZUJgTo/apYynKxkMV8LsViqhnVoDrONMNUa6OvlwXhfrt2El4H0Ldm3H5Igdt4b4Ve8G8BO9r23TyX4WjEoDbB+kbw7molr1+84PhlacISDAT8EOwBkC9kzzLLNTCy3QHoX8ty/lz+/b99Kr//u8/kyYNT6TEIvxZ5806W//gz+Ys/+RN59bOfyvGzx/Iv//iP5fj3fk+q8bGy8WQDWYC+mln+U8lC8CSyZWsYN3Uq2WoMuE1twmz3GugEzxMNPEON4uHJWO49fixvngNAv9AM55CBzjWGWCcoeCYWK4AO4Ha+mDADfbUCcLmSPui3U2RtX2b/3CSGl5Okbm6xMKP7qpcD0M0lyZXtAt4QUMmtw4LOA7PFsEqkR9ATow/a9gCmAzQ3AD1koPP/aR4YM6CzlPrdAgh0twUjhILsAMbrEvXQSQqvVisZH9qyJVm1DJnpteR9bNKlSLEQWVwIWHfK1UJkpSUXECS0QvkFBEzMvpLe7Ochu17P3WQdYxAbfutnll3enn/0+VofRnve1lJ1qdRHn8vq/v9A/0TWQ+31gdo7vYFI3qc+STKMT85ZmVda7oesrumAgQcYiVWCEB0VuapW2vis7smw1hrodQKb3wD0NgOd2efhc+WJ1REGgK4s74lkJeqMq+7TDHTcu5ZFjqS7/WUvtve9L4Hvs0RWD8YyfnBPWXuC1i0XS1meTVgirVwU0sO8E5PBencdCW9jAN0uAYZyjW7v96De9thghzAE7q4G+n7jenf1ziNwB6DvPFSf3oWHBtBjCncoM914g9sIADqMXkcr3DqYLEvj/QLoOsvB6aonlPBqvSXr4J3+ufmrD1C/JDLYPHXLWfOjbQRtt29B/qvqMLp5OW1qoF/RtNpx1pvd66vjKzSM9kGud37EcJjdcUx2eU5/69iJva1bn7oTc9vzb/775hro6pBXAJ1uUUSDBsdBG3YSLaBmvi8D5dqHNnCnCVJhwI8a0B/TS3XnfhnoewHoUTZoDH59HwCd/Q7A8HUB9E0ggYHM8Zq7DqD3feRhG4Bu/ewCFQ8FoPvo7dhZ78Fj6zuu+e6775qMOVC5G12qzaEdtG2sugBurluXpdoFGMbjYM7aOOK8S1662vYAut0fB/PvC6D7ftoaiJ8d/4dzwA74dOJZZkwAeG2OLx1wQ63MWPbsemvr+8jmVd/tClbZtNY8yLzpmk3gcFcfYgDdZAC/F8WSADrAoH/2z/4ZHdIAzwGOUBZRA92cap8AgN61HvCcmwD07vWjo3wIAJ01CzXZrslc8TJ+KPm8iXbhYLNgIQTP2P8BbBqoiDIB6ojb0YgMHavgTGs6CZpG/b45zMKM6EkItV4R+EFqWtRl7BHER63XkwcPmKUIUHBVVqSaXr17Taek0XZa3/xe4gN+bgtIdxNztrkNusqUjpQOv3BuJEClwWcE0Mm6UAsBdIAx0NHlig531O2sZwueR+E4HIVDGoCBsiv9ZsO5jfNRK1X82jrFWgk6CQA6MtA9gG5BV7YXbLKtdpVFvx8SUC4KZrOanOMzALvoB/Zz6NJd2z7sXIrUCOrEPCIoLxisek4M65B2qTrVLyZT+eb5c5aYMQp3D6AjQK6sSknzXB4+QVZ1KlWpQM3ZuzfcS6gb4exnjd1ERn1ji6n2onBXulsNSvDUuhhnY7zBHGCs4cTvsvsOPbZd7S9XhVxMp/J3f/d3pLt+/OgRAzvwDBgbgrjMUmttGpXzVpOttes+535+exJ/9xhe1SmUOAdq6VuVQw0dCwA6oREN2sM1rN9dlrKCPcIx7MlodCTD0ZH0BoNQQxeZmgtmZgJAR1ZmWhWaVYrvMDpax31d3ej9PZ+aB/0IAX2MGeghjxx1rUmXTLCqlvHpKQMPMIaSZ/xsOZ/Lq1cvqWt7WSZ9U/kAtgj0MSxNMpZVQB1oZKHfHkH0uvYuA13Bc3IZIYAtAOinjx7J6++ey3wyCUwDCuhCRwmYsbnhJ5JmASiuCpkvzpsM9CStwr4GAF1rfG/OkmltvC054nvokMuXhmKbHW3EzmMr/aIOHksEYkJJANC5f6hjna+EbAzGLtM+T3tGbb3XCUrd9Iah3ASCNPuBLh1Mjwqmg/KcQYhpItkikXwRwGpNyuarrEHrjh+wABVMtiIrgJYJV/9dBlsI38WPJsXgO8uVBpXl5UqGyGoPMQFqAylgDvC8PR9rUo2VELHnQrsIMs2CHLTnZJQGOJUyUzYVdSeqt9lCV7n3Bx3La2AHhCAxmB5KIR+G2K5jG5ApBMFpGSBQuDcJctTbFrBB0nedH/oxzWfnCsGGuucc8sbuBCODsgbs+9oOoKdSP70no/snMkJQJfuWyGq+kNmbMwZ31kUpozQnewqCkozVSR9Ee+QBdNSAtz0K5vLBNa23PTbYIdzB7wD0fcXn7vodR+AOQN9xoD7Fy94HgK6b1g4U7tFBhcYCleL7BdB17wr3XIuiareKLgDdy8cm2A7bDYii1aSI66t3SdjVd+ry3+y/1W6X7Ni53/WN7+MIOKSDLwZetj3tPs+xL4C+b1+29fVT+nuX4y6WO9YHagD01nERr702iKQr0ncNnmli+DVdTEGYj+p1DQC9MeADhTscvQLHTaDk8hTuenLoroEeO3hV12/wKm8Z1E3fM7nwshCD4P4au81VACAdXFE/7f9XOZB3uaZrDLqAXbuu67kNMIyfM/4OHUSONn2bXjbJ9yC5Acx2T8tqxO+mzqWIvHz5sqmHDoc0HO7I7IIznt9FhHJ4b890lSz4fm+73gPU267l9u0OnCY39nw2hp5m3SjcPZW9fa8rwADtW+Y9LRRkMYZsdcvsMwDLQJQ4MAHfM2DO5DHWd/H4+fWG9/vsm76tXWQ8lnX/nXj97Ls2t/XF5NTPHcYLzzudzxoA/bd/+7eVPWCgACNpDHFwvwUU7tvWYiynscxu06Venuxe23QvlsVNZ6Bze3DpBqZPYv3rZWabznpf+6/pOAMWARJhDAEoAuzCe8sW3Sf7HP0v4TxrUI/AggTZ5JnCrHS17+EgBN00a92iD6j5Op1KkucyOh4z8w6ZM8y6Wy5l9uq5lLNJA6B7/WNrxig9Y131vsb2/d8HjGahjIAD0AGeK9NCrRlECFJIUzl+9EB6w6EC68WC8z2fziRZLDXbBiBqpTOF+uebAPRN5y206yncKf9YfwFAx/5zfn5OkP0HzIpWm6TLxvB7kd8L9x1jq8FtMoF7Y1//9a9/TTaPe/fuUaZuxWulGbjUFaDmDbalzaXuETpeAH6/+e65MkYcH8sx6iSHTDFcB7CaAGa/J+P795kdSQAdGayvXjIDnTWoUcYo1Pke9AKDAanLvU3hQY7AzsSzvL6HoxwOeIxtQ9ed55QvzDk+xzrnWg+221X78fuaCwDok9mM5VGQ9f/o4UN59uxZA6DTViG40Ja8YL/vAPRm7hWubencmZGOoA9SkueccwDo/cGQeh4gDfT5YjaT+fScWZmgRe6nynYCAB3+ooblac3WNwAfeqUF0w3Z0BzK653F3pfMdd4HOrpOGNSS5qhzrrY2gNQmwCfLmL06Z/DPOzbTyzNBwqsu/IoAOm3sBKd69QMogH57zvh3AHpgDAi6s5CKADrnczRkBvrJw4fy+tvvNLgNZUewtwcAPUHKehBxA9DLqpCFAehlIaAdR8ASbIM2A32Th1btsfavh/Cm6h7R3fJlf6/u/etlpvRsoA7kSzY/AkdQE74DdG3uaWnCCWwhjA1AWuyzfQ3iRDZ2FvYnMGmQxSeRfpHLoNCAKoDFNeuk17KqVwL+H9om+GqugPuinOuYY+wz1KkHyK23on0EppZqyfWNIhVHIQN8/TxzWYeZbeVtpcZXoujz2rhUciSr5KE2i/G0AOuk3dupa8M+D9p5gujUH3guK5fkQpQCIysA9DLRDHTCyQ2rLt5b39vEOQY3NIpvPTjLMA+TAtztUAA6gpDSzx7K4GQsg16frLvobjGby+T1W9qmsqpknPc1CQBBLWFvC/i+PXHzNFiOdua5A9DvKNw/qB3xnm5+B6C/p4G+jbc5NIBORh9P4e4y0Bk76yjcsbHYS7M1bJtpwewWTPc0zTc7soxYag7DPlix3fj8waTLENpsnpHUS/dx2j/bDLTWoNv0lN682Abs+zb2xbk0CKIxbcwWCR+okXfd13rb122l+3uITNw9LX+/59gHQIeBp325e10egV0y0HUWWyPOOw7aFmnitieFDdHGfoWaEavknx/da18A3bF9pGUldbG6VAMdQDocOQRBtgC0sUN3G4izroNapbHJiejb6zwwXVE7G/fyIHQMtG/qq//OtvvHbWz6vwc/qf+Ds7zrmbqc6LFcxt/repZLn+GA67Jy12nSdF8yunGjebUxREQyaL2YGdnryf379+lwBxWpOfiQBeKfrWstxUEB1seu/seg7a5t23XNbmVrxNUMxqEQTjqMgWXl+axNfDdmB1AdrhlGPgLegDhrE89iYLx9JwY8fVvW322A+Kax20VnxePbJePbZP2q9bPP2vT97XomA0sa0CTQ3ALoPJ9cyD/+4z8ywwQZcpDD4dGIWegEJuCsNgahK+yrTePRNZb+2uuCHbvoGi+vu16/6/oxT+NNA+ga57qic8zWjFEv4v8xY4KtsV1k9tDXYC5NB1o2N+4J2cKPZZECmFMn7O72234AeiXFKjh6czjkEoJtdZpIPhgIsuBRtxGAOpzIANCLyXlDWxmDr6azTeds0yuHHuf30/46gG4Z/x5Ar/KepKTw7En/5FjSvmbXoO4wAE5kNKbLFcMooUeGrE9Z7w2gbwK8kZdl8o+9B3spZOzRo0dNPfvYTvB7HubxOgB6bE/g/2gLffjlL3/JrOM/+qM/ImCqNeE//AtBUCQ0tQDOAJgbgA5w0ljLUAP9q6+/oU0FAP3x06cExGnrhJrp/UGftU77R0eSoAZ6BUbalTz/7lsC6L1eLvWyoBOdYFyGfV6PEvxplv71AHSsZ8w1xp3Z3BE7yocecdBhTxdz+eabb6SX53L/3n0GSZoOYZAOwGDHoPPJA+iBArydGwOq2yQLZqAHfxElNtGAUugV/I12XtajfYI9BHTSAIYhVFWxYtb5fDaT5WxCmzJNahnmqeQAOGCvVitZrQJdcnMWa8+4SMnwALrlNAJAB5z/sb1YyRxADhgoEGRAUKL2CwAAIABJREFU+mSR08ePOX7UrYlwzKaTiSzmM44xM9CprrGwK8nAOBFAMQDonJM7AF3+5ie3l8K9qCsBiE6w9mhEAP34/n15FTLQAXxabWVkoKcVdBJ3yAbkRJb5YnEhs/lMyrIQZKC3ALrPQN+UfnQ7AXSz6Rh+yc2ouzRlhfrjwces2c76WvevB5yT/nljdIQeyXVvyvuS5kMtWZRi9WiAeL/uyaBW+4CZ4XWgWCdIrrZ+3s8k7+WSZanMllPSrxNAbxiZ6GEP2dtoQ5kicsllAPRdH1R/6Z2az7z13c0wyJzwNd+K2j5IhVe2IWtZ7Sgjt9Ex1X0+YSAT9UgIp+B31kz/0KdQUoZRA9bXtevC3ZxzfD2oqS19xefE5S5DXYM5Ar3Xnoo8PquYTapzV4v0Mun96In0j4+oO7PAFL+czuX85WsyXaEy13F/yCAvKOW82efazvisc74PWxPaO7g31QfvbQjko7TdZaDvKT13l+86AncA+q4j9Qled0gAPXGa1WqgQ5nBsLeNSSO2LJwubFhNhsaHAdDhvCrcBt6yYLXUKw2tl+aPbIgmdAKzxl9mhptmdpqJ4KAkZzq0u/G6uRci3x1lCq4MwXc7Seo65fqWrzR1qJ1BY9MWDBzf3nXa3qnT17hoY33ta7QVf2UvAB3wbHZwk+IGnupDNLEJQLeABs00oWPT5A3GZVgeWlXI1tL6umqfZlNcseodUr19nyiQDzFsag03d9agnED5FGq+Udda2C+vb412A9AZYYrsm0D9lSKyODjKNNrUDm3r2b124xhY23Uo4uzeTUZ/DGDFwKoHkbrArk6QLozbtuu3gYox0LXp/15X2GHGXxv/3cZwF6DPAJR43C+BcAFAV7FpadG6qH+bzPIw98iIfPv2bUPjDvAcDlaAO2QwAI1iyOC8Cvzzc7cL+Bdfv0vb/rBoz6pi3ALgPlPWZ4Lbdf57vj2bJz5zaBPfNwpGjBPaxnUAI1ij22WbeTDDz7nP9rd2NwF211lvm+TIy04s6/G68fftmrsY3Inb3rbW/JiD/tTLKcZ0vljIm7dv5Gc/+xkj5CF/yN48OT0hOIKxHmR5c9D37cW6apOO2mW97arf/HVXyW0sc7vIeCyfcZ8u6zzb5264Bjrg8xqUs9oDOqpD/VH832dCGwB4GzLQu2TR5gH9NIYKPAsy3xT80Nqfu7z2AtA5ZjXbr5JElqH+I05KSZ6R6QPyrcBLIsu3r2Q1OV8rB4E+xfao11v7gP+7PN/tu0btGtgtMAwty18B1+DIHAylNxwxo78GeI6aqwikQu3hxVxWy6X0ipIBOL1UKdxJrw9q2Q0U7l0hFfF+ausC1KYAdTFPuO9kMiGIDdpxH2ji9Wj8udcVu86B2VnYh2xtQjYQNPD3f//38pd/+Zfyb/7Nv5EvvvhCnea34BVnMLW5XErpbPA5xgo10H/xT1+RdhQ10D//8RcE0DPsu1nOscYaYiAKPusNCXSWRUEAfblccO+oFgsF0Hu59ED73Cg1f8bfBqArhbtl+1vAhIHnGFrL8ve2wIcecgPQsa8OB0M5PTlhRj/6aPKDjH3YeWsyssFx7TPTeS75GI++lwD0sMcxSNto29cBdGahY8xgvwQbsNcfSt5XO7ChvkVt9Mmc4MRqVUhZLAjaQP4GwK2gJyBqqP/L2ud1E6RGT1RDIY/31het1ct9V8Cm8DEC6KBt1wBV7IUIgMG4HYEdAwC6CNcrAJ7ZdMpxYbBqmgr+qgB6KVmwwZGBjix+BsrdAegfD4A+HsnwOADoIQMdk+8B9Kzu052hYKf6lZEVvSxQLmMhq3IpSYoa6Fh3kA0D0HnlBpX7vgH02IJY/7+WldS+qk0TmE7CWVYfQgF1PNMiq2QF5BM6AEEkAUzvISs9FHzIEYjHtYKlovqdpRIAY+e55L2hZP1jZZTDPhnWI7OWkV2O4IUAQKNP9BWFeuVS0mji8PZD2Q/0DRTgRp9uPihaaVajve7Lqho0c8InDlTr5uNiwBz+QOAbfq6gTtcCWykQIXFPx60vCxnLhd4LlPQhEIl6BvZduZKiSqQIYzE4OibjE15V3epU4/TQpECVk0TmksvbMAuZJHVg8Kl6IrU+T4IghfA5R978/onWICCdfbYIFPC11CnqqNf8Xl4OHGPV7lbCNgA96eXS//FT6Y1HkiWp5CEncTGdyfnzV7RNQeJ/OjjiWYhBSdsAdC2XzhdKtx98y78D0HcXiLsrDzICdwD6QYb142j0fQPoutUbfY1GonEvcVmRGojlo+vebwb6CgC6UatFFO5t9JgdqH0Fqg1zrgjUhixoTwEXvu+y7w28umzqaXsNJKi2U6CH3E32Njlpu74dAxJq27QO7vg7Xdfv1qsPf9U+jsZ9AHQatLfEOfXhR/lyD7rG3csR3oNa3MV6Rk4EB6D72FV+3ILn65SD4XMY4gAAHQvGbRyjTWvTPt8FQOdh04DyskIBUKVoQrR2yHACkA4KK6UfDM7ncNCJQbLm3tcIPjBHc5eTOAZ47b5d9/e6yL637XrfPjW0e84ugMc7Eg2I7Xr2XcAvu7cPIPCZmXHfYrBn0xx4vRy/b/oaUcXas8dBCTFYCkc/AHT8ACQGgP748WNmz9HZhdprG/YFP7bWd/+MXaClnz/00WQlfq6utuPodAPLrU3TwzanXbrHj7EHgu3+nqodTgeMD8YFDmhmzyCLot+Xk5MT/jYZ905zv39gDfq/xc/v1/4+e7eX0fjesT7xYxyPa3z/WEY3ZdR1rU2/3rr2UIKwIcDD1hr6Np1N5cXLl/Lzn/+ccgjgCaDPA9S+PR7z//1UadzjvcP6v2lc4+eJdUIsA7vsD/EaukrOTa66bKfvu360zcMB6CDe1DqBSinp2Rl8nW5bh9eR313Ge59rbO0bU4QHuOCwx3oEwIhMdMgoQHTI166vfQB0c8hhrFaoSw36WoCszH4WsiygZm6C4JA8l2pyJuVUs5fRTwvYMfYQzIPV08bfrlPDfdfnvC3XqV2jlKJ6hgygEhzDiNMGhffRWHpHYxmMRlIiKwUZbwUoX+daf7hYSX9Vkb5dM9CVsnpfAN3rXNNvBHDgxGadzozzg/0C8hWvfa+nMd/YPzzt965nFGuH9h0o6UejRl7QB8j3X//1X8uf/dmfyX/4D/9Bfuu3fusyJewHmmC4oRG87vcklhIK9aUtLRzPtVgu5c3ZuXz99dfS6/cJoPO8kOWShOe8//Ch3Lt/n+sKTnHIBADhly+e04GOUiDVcqF1p5F9XkGW9JzPnwbXuBpARwYxguqtdIvNlQXcmb4xPen3mQ801LztZDaVN+/eUS6Px2M5OT5parSbnQqQBOOHYIPGXvkNANCDe0Wnp0la0ECTOAMdADrHCwBXnmut++GRZL0BQSeddw3aWV7Mgt1Mst7QPM65oQYvgXBjZmzPsB6E0fcOQA/vs7r4qAF0jFNRVhxDlulBAFlPKd0nkwu5OD+n/hr0ewFATyTnuVUB9DwEehiAzv0QcwMA7Za8vB6/q4EusqxLQRY6dKRloI/v3ZNX334rs8lUfZxBH6eo300AHQAw1o4B6GDzmWm5jACga+CKUo7r6+rAkk2pFjclNusU7pt8w0HZWI+DXdMEA7qkBvMvY80ssrIJ9svqMiRFiABANyg4r1EnHTpHa8mXJWwTnLkyBdD7I8kBoCMgXmCHJqrvkQCUB398oEGHDCPgsHmKUoMY0RdkLBvdPq5R2wx/VztN7x9q18tQVvVwbYj92TGety4biG22GW+qT3EOr2dyVGupB9oQRN5R2qct71OidEQIfqqzvtZ+XwPQddYslMEQgDSZSz9VAB1RYmnI0BcC6OF56rwB1td09xqAPpc61cx8SQoaP0mVSl4ODwagD3/rmWRHw3UAfTKVd9+9pF3ak1ROhwqg1yUA9MvhoqyiED72FO53APodhftN6cvb3M4dgH6bZ+fAfTs0gE4K90D3QtoWOjZQn8WMGAXQdaM0yhTsHd6oeL8AOrMSHIV7ux/7GujexGppcjZPV1eeQvuMDt4LTbTXd7duYOF6HXX0tetO7aet4Xgl3hXmzQxNRiqGmjC7iCQzBALt6jZztX2SXVp+j9eECEuL+7Q7h7AB/jdNtB5Q14ufW5ABKaaSKwB0H2FqpuLHFz3ejkP3mGyaPV7dNY6WJUshUvouq9CoYLGNVRvVaYEll+/VNZ7tyvtoM9BBWtU8WiK10fy5g4LKqOnRFkBPCKCDInAlaYk6R0qfZhnoBqDDaaFOxDZieG1du9qdnfO4YeJNR6y1a9G5LkOa12H9uGdrmnRRyj5q2Q5mzJ4PF/u/N0CVKcLoGe178XdIseXoNy9HSW9YBdYPA7AjKsxLADrJAgIdmRs/P1aNY8/GIKyTdV3ltX9bS7QLyPWAn38POYCDB5SzAC5fv35NYBgA+pMnT7QGOKLYUX/NrdlLMuPmgntEOFB78eB93VwEA0Ed6dHzNXPrxhb3tLZNB6sNojupvW+eH3JtAXNBD5k+WvvtZIjgGwIGSM+ptbcxPjh0kpZ3ueR94Li5d3pKpz7k0Z5Fb+Po9KOsXWN8aObaDZCXx7VltWlDd3rVz3kDypo7ya837m2BdSLSyzEgzvVg2RCOuWetn0E+m/nmfLXz7Neo6RXKkWMNwPxfTC7kq69+Ld89/47ZR4PhUD774Wdy/+EDGQNAHx1JBiBX005VFrtkxvRYNKeb5NFk0tq80gpxMm7zTZlz9lCX3F7SR3YTL9vufQMsRfO+af0A/NCMDdT2NXAR+gA0xwnSIsFdrABtljH7i30KZZawFrKilHKJbLlCspUGzOC7FTJegrljzwH5UWccaikqqT7WDNYG6pfaGmjWwpWDevN/bPoJ2skQAGNAEUAPOiMXC2Zi4HNmwYH+eUMgma0Lex64641i2p9nlCXKdiT/W9kxVmBaWBXsE5yaq7pi5iwA9CzvST7oIwVPyvlMaccX85bxIlfqTBtrADWor87PaI+247he6sb3aZfzzPXmQ62t1jZs3q2dW7ydFt5H5qS3we1qhjKzJihAFOcjp24KjuHhSPLRiLT4rL+5Khj4BBpg0HZWZSUDAC/IyIHjle1oBnrZRe+1wURX6m/meAUK7ACchdqk3C+DfGHPMDDSs6KYPGFvMfDcfu9bp9wCWiDXTbmVXo+y/Vd/9Vfyp3/6p/If/+N/lC+//LLJNm70UZfdt6FW+/WkovtbyFijwFoGXjiTGi025ZlZugiEqGVerORXv/olM84//+JHBAUAnuMa7MmPnjyRBw8f8WYYg1WxksV8Lmdv31JmRihFUywVQM/h8FYQEy9qyyCDjTXp1rHPCFYAXYOI/NnQdIsFFNlc3+SYdbVl82h6S7fDVnDxOf5/dnEuL1691KC/4xOC6Pgb1gQzo2EjUZdkMhwMZEXdopmG0OvQM7SxUj3n0p4NoAln8qDly3StWeZhMOOCjaGj4u0W3bfQO7UIG1n3oFSQPwRtm42vU65+G9Ad46W5r6HUQ4CoeNZnJmePzCEovwG5RDvQM9DZi/mCjAes6ZxCRwXNiDEMtMYAuQAAc47YD/VBrWUx+ozGBiJTpsdDZaC3xRPW/U3qK7t89vefbPZq6FUlAlyC/21ZrDiGKCeQYA/Lco73+bu3pG+HzT3s91XeYMJY2bG6IoBO25zB8QAIWaW5PR8feuHt2b4F7J2dnZEtA+crUvqnqZSpyDLsP4MikaOlrq9iNJZiqOwli95MFtmcdz1ejCVf5TwHFUfwZ5Zydl7Jn/7n/L1moFNmM2XjQPdP0r68fPFCioupDCstn8OzA2j60dekliLQsffHIxmdHMv49FRef/tcZhdaA50BslzQsGJ71DtsJ1VIExTmy2Imi+WC79OsVL+by0BXXWCS2LIfmlrksVQ38YO8fI775uSq9tamo9e6HTrXntP1+mVa0l7h9ggAnRZXIgTTm/cWGJZInmoZGzAgrUoN+u71R9LrHwfGC+SwgzGnFCZSp+FcEM5Y1HUICkzUxsTZi/qUWe5tvXpapVSloTxgOI9bFjryxGtRwLnll1kjWFwPfGgMP7Wyza5U4ltlAIEFjlevXshQLsKAKoCu5rAWZOf4AjAPtd5XiMFpknAsZCPo3eZzFY5UCslTbTupEXhnfjbYED0dkxqZ6aqNPY8tz1ZUmshAL9oM9CQwjtSpZADiba5NJDYr0aaUQXP2DfabnUHJjIJ+93sy/PKZ5KMh92mjcJ9fTOTNN9/JclkwiPSEFO4F59NKo/lzhNG2c18yCveQzHcbMtCxX2BKeF7OU0lGfZ7j8uEAFAn8HDoH15B1kQQGOre5XEimGklKGYf0LYwfmANEsum5HH39M/nb//v/kq/+n/9Xylki//N/+k/y+F/9K3k1vgPQD6I8b1mjdwD6LZuQ99mdQwLoaYWNI5gprJ8dHOBbAHR9fhfWtEYEYirZG0A3O2IGyl3d6voOdn07S795xX6488Op0dGC/HThhMOeh1Cas3OgodHRjvoR1efFpgtnU3Bph1reaoS0jvh2FEBVCAeGHU7VD9L9lHqwN0Ni58c9yIWNMR6MQlCug66ocT4EajYzwNME9Dpt3V+OpQcZQ2AIxg9jZY4vPYJ7a0iN3PWD5qYRO8ij32Cj60+3S8MGVF26tgMEIXVT9Npwbt/l1u4aOC5uYiXuedvveTl63PiL14Apm4d10JsgudXGAtXuqqAjIi0LjVaG4ytcA7mtslyzfhwA2Uhux3h5p+G2R2uubQJN2m94Jx/vHdYkNX+kn8KOsQ5sxzLi+tq07YBnrlv7zoagGHOoGuCKy9cypML313RAR1Z2A2SqwghOBFd6wMaD1GrRXuMBHAcWN0C+60Osj9AUDsrNgUwXXoh58GUU2s+guaEX4eBREP1cfvGLX/KgbTTu+N3rZbJYzNbGA44dHK7hyOI+FwVFsCfR88QBGPFcx2PrZTF2+ts98R2rO4pnAHAA8Mlo1gEsNE5fC9IIut6zBKizR+eJQAQjAhX4YoZhqKu+CnR2+ByHNWaAdi0GL2c+CMJmaJMcRnPctR4u7UX+/vF6c/f2wI2CbuqM8A5oa9uen+MSxm1tjsN9Yv2eJJAH8L0FqtMGLDd5cHsujquBLh8UvX/7k7+VXt6T8fhIjo9PmA2HMT4aH0mOjEM6JIIdtENQwdq07HK9DwZwXzb94YNrPEhiOoxrwjHReNCsVT+tnMX61ObBsyw0ayLok/WpBsJRS0pAh8hB40Su4JyF0whBB3DwZ3lYrzmpDumYROBk8NwlRcm6rcpYghqjQNVTWQ16six0H0Fd4X4PToqRHB+PFZjHng1dBpaG8zOZTSe6z0CnI0slA9jC1bpty7jRv1uZCsvW5h4DOthQisKc2qQwDAExHtC0zG6u/UBbb4FQZOXoYLTpAhlouzdrTNdSlsNbKcxaxt9QOxeZ0zIawvsly2Up5+cXUiymzKyC7PcxiIE9JkMmVwj0qqtVCCTBU9hIOypJfhaoQTVP70bH2RpDyyBI112HZMf6PmSW6Xt/tgsMZc6krAFmhxqaDOwNbdTpQKpUQQf+wOErtQz6kMUhgxAYKBL84nWxkGI+Zxb4cj4L9MlaS9fok2knhbiDTtWwSVw3HAhNB2zas2y/MnnCb8ggZQnrp9Jgil2ZECDPAN0JTgC4Wy4p2/gMvxEM9zd/8zfyF3/xF/Lv/t2/YwY6/mb3N5k2ZgM7v/j1so+9t49QldWKIgm5hoPXbBAC4wF0SVOtJQ4AYFGs5NtvvyVQ+eQHP1BXNdZxmsrbt2/k8ZNn8vDR4+CeX8lidiFvX7ygbkR2FbOCw/iMhiOOg60ftQGC49l2cjf3/vxhU+/tV//chxqvTWNrshOzU/i9BtecXZzJq7evaNMhEK0f6P6h77E+UZ4nD/Xk6UzHHhYC/2bzOYONMA8ImIJ8okwCdJgyZMBOOlTmL5Ai3asA5GMuMUU4J5p+thKCeo1CI7D5AFxjnozFA4sdtMUE4qhcKhlmSlGswUyBZSXNBPqGWYwArUIWLJnWE2UrAdvDYDiQhNmvOFuWDFaeTi4I/rJ0Qx/AU5AYpzPMb9YyHuKP3crmciBUKwnX90tdvVIB0NkOQXgpdM2Cw3wSKE0EzH3Q1aavAYA2T+TAykWvJ8tc68gjk3zYH8iD+w/UBgmBqxdv3pAthABdaES3iLB3WEDWukOFWchNZ/dRRu/hWsgg1hBsXA+gQ18YgE4mnCKR4VzlsByfSHl0zPfTbCLLTM80YwDoBWrJf1gAHSELZQrbo5a8TuS4TBl8XU7nMlwlytSFMgd9Zfwp8kRWmX5OAP30WE5PTpVS+uycrA0PB0eC8h5FsZKKWcNqN8LMxH1WxVKmszPqIgQz5T0770LyNMCba5sbugUJB5uI2G74O7KtDxT0c9mzt2Wlbl7+HZLpy40EeXcBihrM2YLCGXgdg1+gWFYyBkPPYCS9TFlGGHyYDWjLUo+GgNpdl0Tnk3WosqxWEBevygUs+kvZlumaCnpZ5woBN6Rmz1KZJinPIrNVIedlwX0hS2tgpTrfCFYK51XuEQjICGcR7AcMMTY/WtBtVgY0Sm7XzrZxTZqAEmwFjnKoC8/TbpNU1voZFfQ3/e+rozdWRMhI11s1nk83KLGutbM4zg1YA/we7KAkBA6GIM7eaCgjZKAP+3yGrKz53JPzC/n2579iAFg/yWRg5Y8QzNVmLHVO/yU/7KE2oMaA1jdeLuJbdgHoYDTJAKD31G4oUOKDQWwI5GmxpzsAfddV/pt73R2A/ps79/I+AHTuMQFA16HWTBjdCUMGenhvG9J6VJ4HzA4PoH+s4qDwucuSt2wwgl/tttKCR27zDttQ7CRvnOGM6Ot2qsUO8wYcCqCbzn/rgI/HV526wVH2gQff+rkG6qxRJa1H73sA3bq+/l0zj4LzJRjkfuR1moIj0QUzNAfNDzwm17v9/rGHXY4lLzcmVwbUXK9fV33LO25vvvVDtYheG/mfmZMK5thBKdR+NkcNskkM2IJjNgLQeZjQMEw9nAQAvbFZu4Bo93B+HruciP7v9r7rOv+ZB5+8PvHXbAJW7Xo//nHbNMKjdb5tvnB9l3zaM/nfsf7zOtJfZ23GOrPrOa3PXX3o0kXaJhzRQUocOBuvPfu/px01Rywy5r755hs6ewBefvbZZ3QW5jmo4Iq1MTEwaRO4avO6ae7iZ4vHKpbJWH8bsG33wWEJ/UZGmlEz4xngsDKA3Sh36WgxBoAQwOFlxDL5DHSz6w1csHv6+ufbZOo6f99FDjeBsFetaZu7eH/3suXXTVc/Yrm169UVEJxWkW0Q7734jgE5cC7+3d/9HR30mDMN3NA68/hRGQfgaFSN1xnRq7/TpTva51rXI3FwjTk3/HwYMBbrhFiPeD0W65Nt64eZbFVgYIDTP9ghcDyVwYEE8BwgugaSaJ1DynCol4j7p6uSjmtk0QFYJ9CQJDLPhJnTABoAdnE+RvojiOovK6kAsM/nMp9NmYHHsaADS2tCa+bmun1187O33qJlAtsc2PxYgAPkDkAHHLpGl05waKj1bP38eh1n2addNk3XM8V2t609D2QiYGmIYJzjY5F8JMWqZh3Y5XxC5g84v1i3OYAIrAFrAa62HmhmGt1vS/2rI2/AtsLch3ix5ZC5CZnsBtBbB7CyaIYanSFMkPUika0ZqLzp72K2UV+WlVLse1txNASYNSRbBeAujBUYFKpiKcVizkAqZB7TCc/gCWQzhqBDd+Y5VGylX/exjWJy6QF0yAF+dnlxXEImNMYL+zm+awEib968kX/4h38giP6v//W/5l5uayC2QUwm8bkPDNpVxnfpr7+mKJXGlPsyJIW1SjXTWfuY0fmNExYc5ueTqbx69YoA+oPHj9WeAxCXptzrHz81AB0PsJD57ELevXypoHB4Jqxx0gf3+pcC3uw59z/Z7PvkN3u9yY5lvqN1s+tsrvH/V29eyVfffEVGoQf37xNI4TMDcA6Z58woD8FCWCMG+iEgEXMAh33Wy2kPUkcOrHQNVvphRk5PbSHgLnCrXNofgYUFBzkCa1jLPegJJTJYt0V4cmJWZSJpqB1MYv4QBICawKtEA1OUPFrPAmmGwJS+0rYP+pKx9jLGcEkdUywWZD1ADW+A/aMesjcPjTLcrDxRfpDNG7oNANtcGPq+ZTpRPwcyhS1oqwXeiWH6xI3Q3izPZJGp7dHPMoH+BiMC2oHeXiJYA6wwgQFH6aMVYQzkzFc8MADFwwSHfd9RxjrFXnQVgE7dtASArnbmJgAdGejZLQHQV6lma4LSeRuAvsoTguiwuQbHR3J0esKAsQsA6O/OyV70oB8AdFCKp6AYVxsB8Z9gySyKhUymZyErvRbEr1AfkAHV10C3GQvsPOF8rFnStdRK/fB9p7Xz+5TAwzStIG5zVw0mMtC5dTXqvqnWYAjULGshgD4ey3BwRAAd84AgtV7eb8fwQOsH4DlkBC8G6ITIGD9WDcMqM5xVzyiAjuxxZZeYJKnMFwuZFks5rxRAR1BpFurC+7MSg3ctgYGMJLqums+Nmj7IATlLIj8RzzCJFpbU5BS1naHWjT0ELCY4R6EvDF1oJkg1pPf+tgKjrCPUmKZr7Y+esSlinbU9/SoAnYkDOJ/9+Klko4Em1KxUGyNQ5btffqWsR5I6AF0YuBKWW6f4GoDeBkYdZPm0jbrgqTUZd7f1ALogKHmE4PsxM9DrOwD9wBP06Td/B6B/+nO88QnvAPRPZ/I3Aeg+GGHd+QvDynbyywC7d5xjlC4DugqKK3WbGgftwRUODhwq1bjVz/W9vrz1GOrWdIb3ve/5CZmXa90Mmamhy000IiMV+6LZdOGpXNCCGVoIZFXnSxtEwAN6Y0W1wK3PQt+NCeF9j8+u99vfWdLliOsCB+8A9PU5uGkA3TLQja4YdL5WY0+NZxc/3ZE1y+w5069eAAAgAElEQVRsT6vuPM+cY0dD3JY42CBX3mttBxfLnu2694YDb2fuRpdH/LoH5rituJ2u7GKqwXXWCU/53IzItrabQ1V3hsoahX0TfX71Orbug8YLcwanuzlicah+/fqVvHr1mo387u/+rmZrZcj4WQ+WsixTpcts/9ZmALQZ+FSvYTx0q3AU3H7H8MB/nJcTyRocTjxgh+wkZIaTlvnigr+hS+DoRY1hD6Dr7dczr5tdK9yf2bnhwN1k2DNTSfdB+5vJ/K6ac5/r1nfR9bXpxzNuc4OkrPHlNf322eeuobX2m+Cc4M6K5N3Grm3TB/Vdtgm0OWPQAXCi9gWciwB8AJ4/ePBAa0ODJrUPx7UCmqBtrA4IoG9cl60R0PisGnDM2wf/P3tvsiQ7llwJqhkAm314cwzJHCKTDE7VC0o1hbuSrnXt6hO4rW2LtPQntPS2N/wF8h+4ZAmHzi5mJotJRmZkZgzvxZt9sBkwazlHrwJqcJg74M8twj3C7InL8wEGu7iDXr169Bwtqw6Ukwt9+QK/JrxNDetD/3xRCr+8fpAwFYduhpoIpfbAOiG7SRkYAM9bsdYTBZvDEiLwXmVkiLQIoCuY3ELJj5C8NQZLmioPkXSTDsFKSI0DTCHzHLW6Z3OtS7lcEMTEi4GqwJJWcrBLtCzZ/ibroum1ns1vQCGe3zOAEdwGWxnBF00YUvk/G2PMQwa1A+hu9qRuW+zzLPHGfraEHCaKDAbSAZO6M5R03ZbZdEomLfsUMvOCQKEyaCDZaay9AqrQgB1evnauWquviYEeFIQUbAmJpRsMqULkso0IJABzKrEoE59xU8ZLrR622uk0i2WWqZIIJUVjlT4HA73bTaQdJyLpUtLFnIzzVbZkIgjm8hoJCG1ln7L+Nee7sdTKMqJ1R7TedWUAvRygNR+4PEfr3B3vJasa+zPma5qyTwB8Ions5cuX8umnn8onn3wif/EXfyHf+973mJxkILvZAGVgF2pjtj/WacN1r0lXqnjGhB6qlShwr+1A4BvjpAyi6WzO+t14pihJ5PD4nspxorxEsLf3Hz6SIzBZOfnnMp+cycnr11QcwGjbWjeFCTLTy76rZ4Fd98G+5veVVQTw8R5Ax/Pi56dfPZVffvJLJlE8fvSIstmUskfCgiUQEovQcj5YY5hbAM/Hk4mWIQCUDeYakjy6HbLQ4V8hqcFXMLnJLuA+tkKeljLOkRBRTjwheB45lZxMn4E17lttSRIo1wC0heKDyueaHYHN4P5HhmPMRA5I/M4hQY24R5AFx77R6YJ1PqAv0katYMRA4BPOp7Q5c5TbQD9xTxVJ2vr/XXtdYKDTICgbvAyg408E6YKvbglP6qPowzMCEvph0haZhjU7GvRl0OtxPiFZZjGby/TsTNbLVEviwK8JyRPbAXTv7d5eBvoeQE/FAHQmZ0O+/eiA+xEA9Mkp/JylHCd9AnkqKa4AOktMRFoLfQEAfXyiYGWkAkhMwguJteouF36Q/56qCGG6UIn7uvGAKxY0Y6k7WveqLlhCOi8AjcZAD8ktnoE+HEm/CzWvrvr5rUiSWEsaURR9R3Fa4NsGoF9goFvs1Z4DjOngE1CoAsxhJji15FxaBNDHi7mcZuoXA0CHCHf+MtA8r92+qaa6AaCHcjwEpo2d7kq+IZGvG3d5a00TU4Uc+OFxMO48Q4UYucZ+rSW7AdB5DsHnkQgj0kqwTtZUZcLv4Rt3oJDye49yBjrOdlBnmZydy8vPn3Lv70hbOsZAxx7rTGnV9N0D6HsJ97vmy7xre/cA+rv24B1+/x5Av8ODV2p6YwD9QhqkZlHT3fRSu+H7MoBeeU3FKbmcDX6xx7eG87/2wfHBKx88QUNyBoIFfOlEaT1Rn9WYu0bBSaMSVJ7hHgJAewD9wtjuAfTrTfebAtBbqBcWah1a/UeuAdaGKhIiyuuiHGS0cdTkmovZ/gaYGNjgn7pqDvi1Z7bJ/7/t/dvWb7mXLUjcpPerAqv+ue1e5TaUbUPVdVX3tj7YTIAq7KbvN//9RdsLcGWz5ET5uf1nICiKQCIYNSYli0M1gMzPPvuMAdQ//uM/DpKwkXR7IVPdFA58OYvSvlIe18vbvRm8rxp//36bdyZf64EwtJ9AHuXp2gzOUdILgXTXXr+/leeY71e/Z5SZrMZwbTK33uXaq+b8trlVtYa2zTU/h/0Yet+h6hk29laNfeavKtDIrw0EF23eAfC5f/++PHz4kAA6xs/2V60l/PUFSctzdptdsvaZrdnmE122jq+a85etHwQ7EEckUATQO/h0qQfQ44QgOtmpsPcheBhTDjdIyqeoHbwkEwhytAjW4V5jACpJTLCEawnyuJRhXUFrUxZTMM+ntBeU7g7RF4BgOQMkl191dY85wXYTyKyar379l/cxsFhRnxTgOetEgtrklEs8ax3zsCmATilqagAXL89AJxjc60l3OJR270BWbQVCZ5Mz1vDGmEDQNInaCgSTba3S38ac0TsbgA7QwgvnG4CO63fD0qMQtvkSG6C5l6d0DCpTSmD9WouetmRFApWGibVcVCbLVSSLTNnZXdR37CoTFMAxSgTglWIOTidkJMsafZMF1YS1gu4E4LSXFLD2il7Nk0Lr2PLyXuL9oyr74pM26tyfe1y/T2ATz2+JSL/73e+4h//mN7+Rzz//XD7++GN+ffTRRzmD2CTbc4lrN9+3+Wp12lTnmiyUeiNQ7litlFjlGQysdAWDAeC+fnvCeZB0uqybi7ZDxB8rCmv24OhY+sORfnQ2I4B++uYN00YQOGb5CSShYJ11UZoLirDqE/h1uZtZUKdHrneNzRezR5hveFa80I/4Pfrw099+Kj/9558yieKD99+XB/cf6N6qCJVajiB3j+sh6a4lfc7Z/wSFMS5QcADDjQk/KOMxkjjpSArUeQcvVSbQzzaZelu/GDf6rUiqC6UwMLaWEErQN5TtwHvwDJZwUFjKcG8kE7SVdb4AWzhVuwNgHck56EfMr95gqHsnWNooJTGfy3RyLvPpVBMPAJxDDp/ZpkhCuz3xj7rDA1vsE/y5o1wCoDNOEuw1l3KeYGlqKEVS9rmsZMY62C15cHxP+r0e12Un7sh0PJazkxNJ9Cb8AsijtqggImw+h/89Np3b2d97AH0TQO8fHhBAh+0+/eqlzM7GVI44insE8miTkTTLxCqsQyTP4pywkPGkDKDDT1BlKgKhQfXI1nx+1uGkDn5FgbHXXRa1r6NS6K4A9Lx6t2uOB9DVkusXS+d4BvpaE0RLADpUNXSJc+XXfs4mFwJAN4AWADq+glkp+sr5jB0oGZUY6Ol6LWdrEZQUMQDd9u7KRCXvg/ok/fB783HsXMCIbyjpyV4MbPV+ov0D0DwJtbTVD1f7BgCdpbDC7CqG/uYBdNvXCaDbWEHRA/5vltKzx17VGw6k8/79HECXpZ6xp2fncvLsBfdS1EBPkG2NZygB6FVjuwfQ9wB6kzX/bbh2D6B/G0bxms+wB9Cv2XG38G2XAegWrN4Mil9koPtgThkgp+tUAayX3+OdUh+k3AYmaVfuxilrOkxVgfxyUNX/3G5p5ro55VVBJWOg6/u0Reab28Fv8/dFVvaunOym/dL8+uZhpqq+q5pbewb65mjsEkAnUzjIY22bA+8KoOP924Aj+0wPZtjvquxJFYh0nXtfNd9tXnpb4N9zGfhatjHeXtr3tBFOKqzquez5t11XtsMMcJLxyZT8DXZV+We7twUacJgy4BmMI0ilfvHFFwTEwECHlDbqHfcHvUrWlh8/33e+zxhgcwlcfpzNvlbtLVV9pUAq6gbrwdZYnAZoGyBgQdcq0GIbIFy2U7gOAT6TeDbwrAyyXTWnbuLv5TVRNW+sv8prq2qtbduzfWDB3leVLOPv6duipIDAPg0JadvWj/Uv2L+QHAbYA5lZfBmAbmOsNRWVjbbrV9U8wGdaP5hdyxnWrK9mqj2FWs82G1K2eeX5WLYjl60fQFBJUAYxAJ3gbKstqUmoA0APQADZHMEGgUUBKVveH/LtkDR3ADpijgvIh0NiHKyGwUBaSEZB2aZUJVdRu3IxX3AdIshksrW+1qCGeALrN8hocgx3DKCXbVDVusCzY26BhQ6bhxdsorF1McaWYMSgGtivDTS/q8bWbJWB6JRvBbMTjM7BkayTHsFfMNAhiz+dTKS9TsmoRf1iAOgIONMeBSBQn+1uAOhc96y7ifw9MEADUALp6HZQFQF4HqQxV9IRiUfsI4LnnYRsZEIrKwXSUiQaQEaZ6iMFAx4Sm1oXs8WkkEJRq2Beg2m0i5fZN7+PVfkIVXv2Ve3BvSnbjkSCKGISC36HRJDf/va38tVXX8nz589ZCx329Ec/+hH3c4AW+PIJaGWf4Drtuaq9G3sAyhEEM95CvdM8Ka+Q3E2XK67Hs/Nz+erFSybwDEYjGR4c8nsA6Aiqc5/oDySKE4KardVcFpBwf/uW9GX0ka1rzh/K/Yf666XElt3vLE16afu1ZZtCNnlQ1VBmodop8+2+ePrFBQY6z1pZKM0BgFrTxbnHwRZCjhz/L5FMhfUDtQB+QQEiZg1w9CUY2WCJ7+JFHJUJeUUMQcuQ6EhhXCfTsUwm+JpwTjOh4uBAekj0QhkT1E5HmROWcIj5vfpzSwLdpsqCCQk1nHS1lrmVEohiSbrKkk56qPtOzWjJWBprwb1vOZvyZ9w3RnJBjHu2ZZ1q6Yi79roZAL1AKD0sN5aVzNuqenWMddzt0lcECDUZT+T87IwAur0byjom4V7dl3sAPW1lcnq2kr/9u1h+9osvZTF7Lv/1vzyWj3/8RB7dO5QEZ3Csnzcnsvjk1/Lf/+qv5NWvfyWjJw/lz//yL2X0B38gq+GI62ASdWUe6bkqXk8kQl1xQKtt1MfGYmxLlA6lxXS+lTSRcId8+zIS2pTRvWMZHR9yHpw+eymz8zH9nYN2h0ArYhOQcFfFr9UGgI4a6LqegbHr3qGqVKtC8ciVbbAkI82XU0Un4oY7ArlvFYC+xrkESWSwecKEJ5Vw72rCaws20STcd5eA0hRAT7gbQQWkkHDHXn+6Wm8A6Bhb7nVVCLrWkVCv2PvrFQIBnA55DmcxMXi2CjFgnJW6ifrpXUigxyE2HBjo/KANif3dAegpfefQ4KjNfuI+1xL6g73RQOLHx9LuJnz21UJLSABAn74+0eQ6PNseQKe6QSZDWQuSppmKQNsQTc5k8OWv5ed/89fy+d//VLLpHkC/a77Mu7Z3D6C/aw/e4ffvAfQ7PHilpnsAfTNwrk7hBUDAyRWZp1gGfjzbwaS3jGVnfzMHxZpjh3T/eVUBwo1gSYNg425HLEj50IkOB7Mg+aTS7aXcQWSfBxlSL/1ZHOYBDloMGAELY/kUv9NbBjAhr10dfrMjB363fYi7Nw8z7QH0640KWVgbYZiiHmAuy+rBWB6WwfJCbb6UkoJa0xaMQhwwEURWiqiyOQs24tUtLGSXNTB8MTjE+wcJNWWFbNaE8vWhNmtFqVRb3Zd+tgfniwQWlYfOLZaea65xb2VDbdbFUmJEkWzky1Z4sKxQvdbyFvYef73vK1yvZtLKZtjzmQKG2nl/XXHfICveQuAOmdsuu7vyez1YMugagD8cvgDSINj+9NlTefniJYOMCLxD9vPBg/syGGoNWpPgtu8L816U89C+KEZzM8mrmDc2PwzA0H4qpJPD8TcfB/SBZp2jfioYQ2AKqQS4DyJj7pnNtnlaT7HP5N5g41ReHIHS6XQWmO1L6XS6BNcYiC89Z935e9PX6VwgLLox97etN9vfN/vE3lv8r2unUJu4eL0Osp8T6kNokkhebzi8UQlvawbL/Do6OzuTV69fyVfPvpInT55w3h0cHlKi2QLeS8itklXXfP9p1t+25vVdts6q1qbOMVyv86Xwn3QtWHLItvWgpV8KH8HWSWEbijbYWPhAMkVEpCUdAuhaiicNcsiQcE+DhDtYdAag+/0ELAoA6AwqBvB8OV9w70BACYBJ1EPNV/2KkLSC+YCauIsAsCyWKrkaWBpU5nbyifoTxXDVTw3LP7cCO/CDCkDO9iPrR1dqx9VHxPWwKwAfNbDYYikBgDEILAOUJds7qFpYEk+deeXXjyVcGAjvVS1MXjoaHUurO2AblvOpTCdjSim3siUZ6KjhjPA1QJttALruHk5ZJqCVGIddMdA9lOGj03kdXVtMuqoEJTe4xwIQi0NZAVnLIshhEjwPlSLjuC9JT0s6QJI5SbTOJ2ueLxYcH9Qhhr/DcWqF0gS0QVaNl3TkHEC3iUjJ8BBwrzOeTa4p9v1CZWWbL2z3rfp71WcagK4lViIy7wFsIlD61bNnnMsAFbGPg5mLshiwq/geX8ZAL68V82PKiglNnvuqa9eotWrEUgeQwg/QMyZqtqYc1zdv38pnX3xJZRLsCf3RAZl0hExaIg8fPZK4A5nVlo7/ckIAHWsGFEYkmqAPMMZkKCcJ5U4twc6Ds7veWa7ql7p/rwLQ8V5T4zHfB//Dnr14/VK+ePaFPHnyWO7fuy8Hw5Hu60Eum6xy7BUhlvDm9WuZBEUDiwHwnkksMddfwqQq/I8x21UNdN07VLbdgHDMW/P18GxgyZ+enRB8hbwvGOCPnzyR46MjZaNDDhqAG0qQcJ4o8A5/AuUPmDxGsAb9p6orK9S+jWM+Y6enySZQcKH/yXrn8AdnTDZDAg/uAJULAOjcu/GbDEoA3w0AXZ3A3BFkX5rVNXIGLpm2RNJEk9NG/SHXIu0YkjUmUyZttFfal/QdM1Ms8f14yfd7BvrtBdAjkUUktOkHD+7JwfER9y0wYhfjKafPUCKJGLsEaB9JyrMdbLVKVvMsNjtXRYwg4a7nRVWm0nIMzuczMN7KTDIe0ZJshwC6Mrl386IfXfaXDfjNPzJcgGelVj2SzFHhZk0AvY8yFO1tAPpu2r0NQN9WA113Ij17YR7goXGuOV2tZDJVBjpqoOsZS8tFqVfpXu5c5c1CGUzP3+Hi1DmYjnkGG4Qk4qgtvU6sCj7djnRQcxtnHux+RhThOchacbMAOpNNQ8Ip9yiLf0VtJprgLNBCG5FoeDiS1v0DaXc0HrRaoKzPWGbn55KeTXgnAOgdJlig/ZsS7tYnG5a2PO92cG7bmH1+Xl+Y43rlvgb6btbr/q7aA3sA/Ts8E/YA+rdn8C8D0D04kQcDrgDQy2A6gBTW/AqMD6uJa0HgKiaVDw75IATPUs7LW4cst9syGptAV2CEh07Ms1Vd8NsHIyzQps9X1CPCjznT0Um4h9h0OF+6msiGvN+WTmnUjuZhpj2A3qiDC5+ewlr+pYC3ziR14DcYTcEZ5u8h8UqmhAfQ29IO9VOVgb7ZrrrBWx5WKhJj/PuNrel/V3V/+13V9eVeKwcO6967qq3bRsS3Y6NvwxvKtrM8BuVn9ADKxkhewc71971s/Vh7AASY1HD5ef3P9r0F0C24bOxzsNcQjLcAOlhrH374AYPW5X2g6r4X7H8F87zc92ZXq/oW15ptLfefsc/xPpMx9Yx0e195r6oaV7u3gZ742aQXEaRFn6CvcIBGIML3x/VW9+Xv8sDGZVc2WRN+rdne7p/bxq48f7atZbufvx5BaLt3maGN+/vkPPs8JG5A+eD169cE0CHhjv5FANwUADAWCE7bHN9Fn5f7wn625/NJh/7ZGIQPiTXmO/l56wG6bWvGP4/NzzrXEkAPYGmG+pGhjxHWz2ugAwAIDHTPCLPSBpzrC2WTI+EKlELsMej/g6NDBc5B+YHdh8z7fEZgl7VmCViqXLAWvtFoBwNVeeBD4dWN58k7e3cj6dey2WHfBvu7sRqhggA7iDEEixGBfoAnNqYMpIU603X3FA+Se1UMWwt+TuH+ncP7Eg9GBJaxf4OBPj4/l9VywWQHgA4A0MGghIw7WJQX9gf2exFUNGl1TWSon6jWbGTKYWMXyC3dCH2XZppgAmAL0tB4NwKBC9RrDAFCUMkxNr3eUIaDI/YJAuRUY0U9etQeZv3hOQxLLtmsSYQq4axJZyEpa6XqJWp3tFHad7uOBhYdUOUfNOvnzattHwco2INCRLsts/E4T/hA/5ncNeW5A+BuKgjWB36PRR/tEkDPILmLeRgyRG1MDEAHK3WxgCrEXF6+ei2//s1vuC8cHR9LdzDk/otj5TqK5L0PPmAyHROIskzm47dUbmCJGkrBK/iqyRcKmAKsM/vsn7v5yeZdRu7d32t7js0BA9A9S5vlKcZncjI55b56ODqQfqeryj2w39lK2dlIJAkM9GfPnjH5wt8XCyZC+YR+j0F660smSwXlo3d/os07YA+KosL+4vmMWW/KIGgnpebHY3n69CkTSD788EMmi2Ce2Dy3BCWMP58dYEcCmWhNlARYR78FNgcMeyRb4KvX5d7H/WOZUq59NhnLfK4lE5jUBLAdc8spXAC4+Pqsys31fBMGuppSS6JkPRg2hMCGqaEEvwi/B/tcuh2qWnVQSz4o54zfnlD9hn7mMmV5BexrULm5+NpM1Sr+vjsG7bv27l7CPSX7fN5ec68+fvRADu4dq2LKs5eynM7oQ/ZXLZX6xhqF/0rbnUqrrYnV8HkMQMfv4JLq2USBS/rNgROQ7+u+HoF6oXr1zhbnrvyrsLKuBNDDbOXeqiVSwEBPU1EJdwDoVgMdIu+RnrF2pQbFfXaLhDv38PA8uIbf2jIO82DNBC2tcn6yWjOxa7JcyPk6+HK8/vLBtIhZ5Tp2Kon0Q5iUHF5QtAkJtbDz/W7CM0G/15Vuomp/LexJBmYHckrwLJXcpleVfEymE+tMtOe3z/RhOfc9Gech6Rfek3ZPS9btlqRBhQm+dB/JSUeHIocDaXUg4b+W1TwlOWJ6Ppb2XPvNA+hIGPA10F1T8vY5U/+u5rDe+/cAer1+2l+1sx7YA+g769rbf+M9gH77x6huC5sC6DzYBKeiDLDboduC4szuDgEmH7T3wUU7kJeDLPR33AHJP08RXNd6PN/0y9pTBk/KgW8LeHqWkQ+WW1/wPi4YieC+uUrGvFOnPoCcOS8rRO925sDvuqebh5kuAwBtDtHR3hETSCfgLZiEDYfGDnvF224YQLcJGz6gapy2NbkKQPDvt3VVB+T2NuSyNjQBC/loTjq8bteXARa7j5+nvh3ervhrvW0s95W3QWUQsnzv8v3zw80GEz4wfoMUbfnzqoA4BEct4AqgDIENHLK+/PLLHLQEoPnDH/5Q3n//fTk4GOUAuge8fb9Y26rmwbb+L4OFVWNctt02ribXjp835Tm1TrEFeW1++X6osjX2dwNp0T8AJhCcpZypA9BxkK4LotWde/46vxdf9v4ma8L6sWCgu+CnswHl+VJuS3lO+usLxr/Vsw0S4W6+loFogOf4AhP9vffeI9uQktaOgW77g+2z1+nTJu8pz+Gyr7OZTKd3ZpA9sOttXlf5G1VrxrftqvW1cS2k+IKvh9AdK68CFHAAukBtIpdwV6a69aetpWwB8Hwh6TJVRgLY1t2uDI4OWWOZqiWQQ4a87xxg+4xABHydONRXJ3ge2OgEEPItV8PpF+xSaf9pMj5XXev7vzw23k6Zn4v/scYpXzyf09aZ5DP+x8/GhCyP6VXr01iceJ9PWqhKWAWA3hkdEsBB0HixmLM+LCTK0bdQOkLADsxHgIMYpwt75i0H0LW/gi/T1uBotsoIZKEGMcE6MF1DTeOk05eko/WHWT4gS8n+BHg+m01po9EPlLhH0g2AF6vbjNke1mVro05qkTxbpaZz1fyq8/fLfKRtPnGd+5b3CaxD9AHWK4HFwLg2sBFzGi9LMrM17+el2Ryf8NHEH2zS7gzB7zzRpjgfQkGHn7kWWS6znIH+u8/Bnn4io8NDiRJlPrPqaNSW995/XxLUKQ1g+ez8jSxmmgQD+2MMdGPeY55MJ9ONWrnW9uYnmyZPffPXml9jiha0+0iqcZLuAJfPIXO+nFLufjQYSi/pKKM7zYp1Avb1UuXuoV5g5Wps7QBojrsdGY6GeXKb/g0jubueAwO96lV1bv/ss8+YhIfkJ/gQWn4osO2NpRd8RexpSDaDEgbsTgYp8VA3nnYHKg2dRNoJpF1FVmkmKWueT2Q2m3CvxAtAigHosEtW7gNs9F2tn5ufScUdbwJAX2OvDH4I5bjDF9jn7X6f46LQnvoEJy9fMZkDwDnUbVCWBEoCewBdz1yTaCyLaMb5OZoPJVpGTPxYDkTujIR7ANCxF91/8kgO79+jDTp5+oIAOsa7m67JQEcyOBWUmOiC2ubKMk+zpUynykBvsQyIJkdpnM2cTUVgNWYHJYPNBMPvMoBOCfeek3C/hQA6fSa4gDRJLVlD+YMM9DUBdKuBPkYRF0vSdTkLVTbXA+gb8Z1g9srnWZx/6KEiKTOUjDMGuiYhdJk4xXkIhYTga+rZZ1cMdPWYMK+rAHTEJqCoMjwYEUBfjXrSQtF2+ASzJc/XKJXQXbd5jgFgDgY6e5llNC7uKh403wPoewn3Xfodt/HeewD9No7K19SmPYD+NXX01/AxZQC9cAIQLC0Ck3ZQAXheAOfaQA8ieKY1QQKwjihZrIwPyrRRKi0hQwTZwGR/GPtVCdgaBLH/S/1QwMm3BSku2lEOjiMIYMFR6xtkmMMpsYASHarQPxqYouBdeOpCTrpgvpgccHDGnIR7rv3+Ncydm/+I5sGSbcHCMvizB9A3R6s5gB6Yf0jaAAMdtf6wtlcARXDgbPH/QiZbEzz8qzxW9nNuW0qHDv/eywDFy4JJ5ff5A015jlTN55sMVG0csC7R/dZD/OW27Sb6o36/bcoVV/WTb48FXRGAAOgAWwegGCAmrgNzCYwesJbwdXx8lAedy/bTA6zb/lZuT/3n2lQ0MfDK7DU+20Apq2WMZwJLCl/GQPJ23EAzHh5dkoUlldnfLSANQA2BZdac7XRUxg11WBm82c2rah76tWh7+nXWg61lDzogmWIAACAASURBVARuu7cfW+uvcr/5tqgsfwHM22f4dewBdLz35cuXDHwjuIZkDQRYMabGQEc/2xjXk+Lf/ZiUVRPK41Gnb7fZ3W02t+p6sgcCkQFBawQeCWwgCBkkkQGe44trHgzeDRuuAe4sxfwGq3lFNiKlsjtd6fYHhEcgjwzmOVihkNKEhDhelK4NtWRZsLYCQNdPLLgYpt/sJRxvesR8/9vYlPcSb4MwnpiXsCFY7waiA3hD0Ax9Zwk1nuF5VbvL69i3y2yS9z3j4ZF0wBLt9ynJSAAwsB7xPRz72MmSk9tibGprjIt2qU6SeeOQo9xVIqFLUrwQbQtgdd5ZkG4HB0brXKKmIyXboYIF1mkun9wjiAUWaqulNa4BjgNswTgtF3NZYC4CNGxDZhNzNuHfMReN4Uh/JwQ3mYDAs4yVZ4Dy1m76pOwz2eOXA7Zl23vVnLK/Ayhl/XeTrqeEtM5jD5aToR8AdPusqv2QdiOokDWZ43Xba9etQgiYa4H1w4oEQB0zkTTV5LXTszN59vyFPH78mDXQVUpbOGdacUymcQwAPczx6dlrAujcY1JNLMDzW+139AsY6Pjf2PnWruYnm6ZPfnPXo+/KiXC4u409+yhN5eTkRKaLuawjkdHBSAbdHtcJkyfIktZSK+liKfPpjMxz2BnMBc4lnBcCww5s7AEAhL7KmnO9ZqhBfHPP5e/E9bMKCkRBmplzFJ8Z9hn6amH/efHyhbx5/Ybt6nWhFDQMvgTqKetcwAt+RZQkMiN5gAEUJmBgTmjiXpcxECrzMVlpxf5JmTiGJLM5y0fgsyHlG6PuOZiSKClBQB7KICEZZDdds7O71gXQ863G/D2T2+NyNll8zA18hZQ9yP4PB0xqYG1eMP+XSzl9/Ya2nX0WfD34FdSe5stPsOL7vA5wuOab9A0vG5A9Az2lfPuirefKh+8/kaMH97keT54+l3S2oLJOsliRGYt1hwRQAOgq4a6xRrDRZ3PUS1eQHAA6bBwL1rRVSYL10JEoh1hdW228+urq52pdbec03fhK2iVZY/u9L0QicGkWVIhW2AuchLvVQHcAOhnNOyKwoGKLMZxXLfS/rmFfi96quujmr3FlJEB4AP1tttoA0HXZw+AUO/dGP/CH4PsGs0G5fz6sDjzB9XAd/ZHiHRKtV9JZYQ6uBOWuekmkLP5uhz9zD0IS8VqVUXYBoOd21s5PbaVt4bGh2gCV/mWW0R+Grzw6PJCD42NZDXDmCwD6dCnPn38ls/FEhpEmz+HMaMpl2MD3APq+BvqNm8I7fsM9gH7HB/Bdmr8H0N+l927Xe/UIW+i5FIFAdQE8OE6fQssc5y8D2e06O3xasGQ2t/qiKl1G+bLAAPOBmG29UgUUFcFJODe3BUQv3BF/ALT+KQL7cPQh0zbTemmo+QlGQ2AQsQ4bg3BFJ9vhDcGIovZrEdzk7wqvbaPm+u2abVe1pnmYqQos88FFmz97AH2z7+sB6JpprYeJIgMWgQgwBinhzpq2GhCj3FkA0ZUnsPnyY+W/LzOTPAPTxs8n5hjgVWUb/O/Kf/fgpm+ZB92qlDCK9ewCLA7kvgywvcquXQYiGgBbBmcuA0A5VCVp86qgejkAfxkYo8HvAFK5SFL5uf3n2P0tEI+5AvACQQnUlAQbHX8Do+fRo4d5ApG/Z1Wb7PnKz8jdKsiQ2ff43/Yj/7ttgG4ZAMDPaCPsM4IzlgCAgy7abYkCVYBB+TOq5hiusaCoAblWh3PXADr6z/qrPI5+z/drpryeqtbaNgBn27j566vG3s9Tba8LaPhyLo6N5Nv/4sULgXw2+h8MdADo+N4Y6JbkoaDXjqL1JYb0tvVbHgdv8+xv3j75tV7u3/J8t7G+4M/5+nyl9QMXpJVqUGiNgH/o74zBlZD0CAA90mAirsFX2DAYWCSAu1IfB58NRp35f1ErAk2P7DuAK/CHENREiJyMvTbAgxCoI1CpQW/+JgyVAehFgEolDHcNoJf73vd3lf018BHPiGdFv6DPDDBC+2EbcV0TX2WbvbT2mW2iPekOJBkoyxMsSezPqE8/GZ9pre80JVisdWI1QGZjafL5G/sZ/+zGe2cAuta5Vz+kCEMqlq5ehnob+j0AdJKNkLRgZR8wn5KEc481lrtWOqDFsgKolYsyA8u5yv3yVBRKT0HePgolHgBuaVC9zTrYAMC0TirUmItSJ96n2eYDvMvvdU/elHSt2o+v45vgPegnY7xagoe11/wvn6SB9vjEHw/Aej/GA/Dv8vzb3ms10DF/eSYKSeAm4Y7fZdlak/omE3n5+g2T+AxA5zPjWToJWdUR7FvYc8anr1gDHc+KRIrZVFUlsJ6sJAN+pwni6uvYq/nJZhe9U++eNl5V88t8HtaQf/OGEq/d0YB2jCUgAEwg8TCA55gTSCpAqQiwzymvbYlYqO8d1Hy6vR5jA1oTXO/h/c56La9/la0f82+KZ1YQXe1IJG0A2FHEvQl2G0kDaYqku1gODw81kTKUMsA9ydCPIhlDxSOc6fFMFvfooiQAEhSyjExzJuvA9i4XyjpcZ3mpEq15HpIGsdZ5BsOrorRG/Uf/xq68EkB3LSvcEsrsURGC5p++lCnhoK689kmC+QcJ5H6f+xaSEjDn5uNprqbSibT+uW4YlvpVDRzS/of9rNhZvrGu2/rBewBdAfR5a8Uz2uMP3yeADrsMAD2bL6Xb6Ug8zwi0Yq0CQ2VSHXywWJPD4XcuFtPAQAfgC2lyFi0CjTYkkyGhTn00koFQWgg+7xqlYfR+kAW/WEz89s2biy2qkofXtVENoOuqgM3KAfSuSrjDVrYCgE6/E3vxrgB0JxG+AaDjAQ3ItvA2jEqqiV2091FCewIGOgB0SLijBjok3PW8hF1MVUL8a9s50ZeWsuu3xUhiWcsA84ZKT60cQEcNdDDQWXc8SLhr4p8PvIe+54eUrVNNCXf3QKYaxnUQXGwmAMpallBkAoDeRcmtI5ZHWPWwx7UI6q+mS5IhYGePegNeSwa6nQtgZyuO1T4P9kJO7K6XS3529OfIzQ/d10Df9SB8t++/B9C/w+O/B9C/PYO/CwDdB2mBu+CwaUFTq3Hm5SZ5MMrrBwZGiQOByn/T3g8Ozi1KDdYm4+C/OT82mwiHU5kLcPjxpYFjDajmdQSd14HAHF4GoPPpAaaHqMweQL/o4JaD2E2C0s1W9y6zgpu1pMnVtx1ALwMDtxFAt3VYN0jtQdUygO3vZWCXjae3p+XDWxmALANk/iDn7+s/v+qeHlw1FQ1r41WHQ/+cOEDjUIWgwsH9+7JA3cw3b8gMBisd+8H3v/97eVDCr1Nro7XFM779nlH1jBYQNSDaP0/5MFz+HB/8h01GMAbBXzCZ8ULg9N69ewyaWyB2g7XkJDatb8tgKAHCPABTsPOarOHrXuvbWp5r1q++TzwwUu47P0fL66G8LqrmsQHCVdeW26LXXgTQy7bexgRjj3mG8gF47wcffMDEB6vXa9dhDgIE23XSwrY5y729JMvqwaliv1dwtWxHfD/58bHryu+x8b9q3ZP+twhMLQDoweEAeG4AuoDZFWkgkfVcSwA6wSbWh1aIE8FMAJgAxyVdETyfz2b0gzSRUMjAILuHLFIQMYKUZi7N7NMmA3SaMzzUf0TwZ5e5lX7OVdkWD9D4sg1mD32JCPh8BHZDTfQm69qvzbIds/G3uTRvRdLu9MjSg5QwbWSayuT8jPXQIV2e0C4paIQaxvqCkPK2KNjtAtAD9KUgJxibCOXCr+50pNfvS9TpSDswQPloqIu+WFI+GfNwudCEX6hj5SUdHHhF/iMYOliHAGcZiFddUCpHBXDQyjRhTHf18nagyraU9+sm7cDzGQAM+2hgutkq619frqVKxt2ut/ZhLlbtOU3adtm1HkA3cQq1d6aiY3VbUzLQn371nAx0SLjHoX43ANCkr+uE0u+hfM3Jq2cym5xp/W4kZyyWPLupfK0q0pyfnuW+jO//uwSgW7KP3w9tzGy84RNhb0U+y8H9Y2VeM2lB7TWURpiIA1n78YRJk9iHh72+SsXCpqP2a79PPwr9B5CF8yqAovqZu+s5W6s+voDPA/ij+9aKCQKYP2TFr1aUqz09PZPlUhWDKF1/cMD244VrwNo7y9K83rmpCiGBhz0EiezlQmaUbJ9JuphThYX7QIzEsRADCZ/N2AAxZPRnxASQu/i6CQAd6xhuCccHzOEwV3qjkXSHw7zEwHw2l5PXr6WVaZIT9rAh9jyMEeZe7h7sAfS7LuFuADoSXB5/7wM5fvhAZtOpvP0SAPpC+r2eRDMAe+oLLLGug28TJ0HxsYXSHrOwNwFox89QQlIAHXYeJW+WS1VcsRImtJVrKEOktBfwhXcFFu92zV8PQEdsAPYIe2C/N5S43QlqHLD/ajNvFYAOV42iIDivAMZucT68SbMcQIeEu/otsbRbUKDZTK6uit3gdzjTWIJO1ZnUj1+8XsuwpWdOA9DZh4GBzrMQ2On0K6Ngs2yMdgugC9Qkg5w7AHTM/aTXk4PjIzm4f09WnXYOoGfThXz5xZcyn0zlXn+kScCr9R5AlyXnViZDWTMJg6kaek6YnMngy1/Lz//mr+Xzv/+pZNO9hPtubdvtu/seQL99Y/K1tWgPoH9tXb3zDzIA3SSriqCqY3rk2eAaiFAZdwWKzZnwTBcL0JJhMxjloDAOiCZvVwZKqh60HOAtX4MMwZ1GSS/p/QIkt8Os5WlWH243AUGVRoRjgsAxDtH4Hs+L68hkCbJyzEIPzDD+Lf9eE135t4J/rrUcwwF855Pnxj+gebCkCrysAgf3APrmYFUB6NqX+NLagAwm5QGsIpMUcoIIvDPAGhjovN4YEpR0d6yx8NHbgGY/Xj64agEuO8CUwUgfoLwsKOvH/jLwCfcvJ/b4Xttmj7Y9V9XyqPp8u87+tm1Olw9y/vmv087L7KvvT1/Kw9vbzcSgIGdWYvKyBiQOg+2WDA8OybqZnI/l7ds3ZDDh9fjxIwZSwdIxhlPVs5UDnuV+833gwSO711W2Ytt4WbITAH+8ECwF68yCpuUD9Wbf6X5g13jAeDNwW6i97BxkKGV4lfulPC+a7NXvMofLgFB53RcgSMmW5Vuu9TX6W1kjz559xcB9p5MQQD88PFLGaJDXg33DfqvjUxVEuplN7mpfZrNMgs2X8hwpz62qYM5FP6m491XXb8wFdOdC1XEAKhk4DlByJQHM35BwB0tdPz1wwAOGpaAZa0knylZHEGs1mZF9RyUeJBGSxYq650EKG58PBjvsB/ejoIKxgY2rqKsKJtpGw7DnTl3D8nj6eV8OnpVtmfl+ljgJvxggEmwKfmdsfdzTJz+Yj437lRMuLrNBuB7vna207iMBq8GAvjh6bjmd0CZPJmP2JZikChKG/g7CuXmXbkhQFX3eJGFh0x8ubGTVasOcwBrl80NK1XSdg7Qv7kXdgpDAiuA4vgfYBAYxkgVQMgCscwa4g8Y6gBTOv8k4B4iRNIC+bYOtGJJBWBPVSnKAgU4J0FBqKpyNtDZqPvkJqqMNAOJ39aqylzf5WXaOM/DQJ175/Qzf42/sN8c087bLbPlNtq/qXgDQ7SzbBgsq7A2YM7lPkAnX2dn5WF69ecOa1oPhiMkV3HuhkjHoq8oMGMOYW6uVAECfT8818Y1AnLIO0T9kTkuLKga2Pv26b36yufmeqtqDmCwCViaY90HW2sbbapWb/cDP8NHQj/CJPv30U5mnSzl8cI8s/l6nS7sOoAlMcwAKAKHOTk/JBoZEOX6vftxK4k6Htqg/GLA8AkHRoP6gfrhXwbj5/sB+xORQqJuEs7fWNS6A/JypGoAx/Pz27QlB9Ol0wrkBIH00OpCjYy0PQ2AXc6LbYX/1UPMccwbPHaTFFyhZMhmzr8BcxLkeiUuobw4zwrEySeCg82FywLuStb/5Ht68owfQCWLZ1sHvL/BcRVqRJihhRYd5iuWMmvKQ4Kb8fwSfIpHuYCidnpYmQU15JG2cvn0jCRPxNLGjw7NskNV36iqbMu7mv4CBrt/fVQb6KmpR2hyv7rIt/bn6E+lgJGl/qMkt8YQ10PEaLUYS34Ia6JRUj7VGOeSgj9Yxk3XS8Uz6mZaXwAaMvZUJiaEGOmJpD4KEO+T7X3/+VJbTuXQ7XemvWgT24GNmocQKEwPdPr9eq2II/UzIgTPZSxMsEKNj6cXUA+hqO1erVBno8AUwx0oqbd7uln3Dbeelqvd4EXCdlwgAFmuscg2VFrWVxuR+HMpk2iQvml0szqIok7sR/fKWZKn6OACaR8MRy1O0RZVXWoLEBE0e3MJjvxFzwzJTtsd7CXcTK4LtzBnoGFZNymUiDkpj4IizyuTNIiWAPlkuZNwKvkwLKk1a1oXP4fzeyr3UKXipK+oKQfj3QjFjvZaR6NkG551BN2ESQgfnI5K7VyyJiBZyjjSsga6JH4X9soGosLJMEsOcZbk9JG3hHAY7iqSSLOVe3xsO5ODePRndO5Y1VBuwNaMUzngqr16+lPlkJsO4Q6C/vRKhNxQSoFEH3eZB3pdmWDVFpTSPb2RqbL9JmC/sC/+9e8eegb7jMfiO334PoH+HJ8AeQP/2DL4H0DedgiL729hzGkDRoIT+rgAG4Aj4mnnYPHF4fPDwsQYXQjCwCqDyn9sEjNrV0cbHB6sI7lbarOxU0Q8wp8V5KnY/+x81ldCJ6DM4J3DOCwlTZVTFcWBhhRpL7D/7Ciy0agb6HkD3wWSbW3sAfdNmVQLoPJBVA+gaRAg1cFHPNtTGBICuMqaodVTI4rUjHD7r2cmrQJ3yXbBWeEgLBxYL3Jpt8eCCB5z8farmCH7XpD7nVaBYud3NbFu9vrvOVU3brWBj/RCwZ337zzI2HoKqkMIEoxsBxF6vS0Y3ACQc4vB+G1P0mQeOfB9Wja0f16b9XQ74o2/x2cYWLbPMbV+rMwa2h+L5CPgE22/zGL/3bNKm9qrJs5bHfxsYqPtZzUVcpxPe8RoEu+uqrKO/AZJ8/vnnnGcYqw8//JDzzOahsUis1uGuHrXpettln9dZH3l7ia4aoAgAXcFAEOBWYPMg2J+A0dshQICAC8PaANSMLU7wHcwfVVxAYiD9pjST5ckZ65RiLZAVFuZbFGnwhRYHQc9QU9fnBeazMjDbN2z7ptL3O866d3u72S6zZ8a+hM+HL9hCBWBGBOysrI8BkjZHCS4FHxstMrav2aQ6rZykqBDdpl8+RLAOrEkkRkCe+OycJSpW2VLr9SYdAjvm01rfs7ZxSDTReWIRKPMd6rSkSACw+Vi1H9udVJlJS2nYF+dQSPjLAfQQ5FxQCj9iv/Z6Q+l0Ue+8gw/VRBkA7EtNAJzPJjI9P1VGWQCAPTDNxA/M3/A3SAMro/HCjNPjiAvIhThtvQ7ZX3UjPaBwW5DnheICk0Cx32oSD+1XuuZ5CwHz6XzBddft98lAp62JIgXQDw8JoCP+iwSf8dsXBNA5JyxxOZxrOT8CQMc6uqVXfe/pRrrhwk3Mj7I/+HMR7AHOoaaaYIoDHjDHugNAhURHrBV8/y//8i9yPp3I4cP78qMf/UhGgyHBCvwNYDrAYNiUt2/eMrGACTuB+Yn+giJEf6CJkwQ+g6wy1in2aJx3bV/YRa+AMc/PDLW09YyN+RKpnXAgDIYUpSEgNQ/p/5OTUyaAPv/quUynMz7Hj370kQxHQ8rddg8PBXXdmVwREvRwZsoWC7X7i7lki5kCKO02653Tn9XdUQEUwFCWlBLqetPel9RqdtE3u7gnfQKLjzhQi3vMBQAdPoOCcWCZr9stVQGAS5Kpb4ekXCiLIAkD4HmUdHh+hcrV9HzMudfrJCypwOSFBYA9VfILsE1ItrmoVuN2tjsPoGMuA0AfLkM5gt5AFl1dx/POjAA6rhnNhxKnMdfDciCStjI5PVvJ3/5dLD/7xZeymD2X//pfHsvHP34ij+4dEgSkj/DmRBaf/Fr++1/9lbz69a9k9OSh/Plf/qWM/uAPZIXEpCiSSdSVeaRs3ng9kUhSLbXTXqlU/rotUTok8Iqf18lalulS2tla7rU68vz5cwLoAxRmDi+WqEZbA4COdXXv8SM5vH/M37/67EtKSyMh8DDqSitbKascSW0XSCZ+xJV1br4P7gWbZgA61inic0h4gR2DhLtBpaHEdnhvcXYye1uOdVwFoG9cDwc7ZHX4s+9l96g6S/i20NqQ8ACZ9dz65I5M1b5lsSAkRKE9nY6qiCRxIuuVnteRiBRFetaF7cSc2sWrEYBOakik8WsmUkA9YC2LbBNAn0ahFAeuXTVPgMyf9JKjc7JeyRDnHpQTiyMZDTQpH2C6hFJV+GQA6PRJNqT0dQQsvXUzU9ic0AJALxZMdU4x/GWsB3z+DGVFoJ6CcwEScOAjz+cyOBiRfQ4JdzOIKPk0PxvL2emZLKYziYMyCgDzGLXpkbwE0xr8Ie81e9+YJ7+vM1lpD6DvYinu79mgB/YAeoPO+rZdugfQvz0jWhdANwBA2ecGnOv/BjL44BYcSxw27917kAPoGoy6WL/LB5ibBY93kxvcFEC3g789WyC45JPEfrYgaJLgkB6cf9TSCwC6BTFwPwTtcHhWQE+9Cxz8fJBvD6BXAzxVwdimgFT9Fe4PXvXf9U1f2RRAt9gH7QBA8+D8bwDoZKGrxGmrrXK8dV7lQ+VV73n27BkDoMaeQWDOq1sYCK6HWwUeLIHHAxnlz8G1ZRbVZW1pCoxd9Vzv+ve6trN5u5sB6BaItf63z7NxQRDj/PyczGCwHiFn+ejRI9anZg1Dx7C08TNQ3oAj66vyMzd/tou97u+J+U6ALwR3LXChQZTAZqwxcLZ/mgQqAoDoAwYCQ/Z3ubxJ3fHUQE/NxVYjk77p/Wo8/qWX1G17EwAdY4b+/c1vfiOwF5gXANCfPHmSy+8jcE8WzmwmWQq5xmZBnrrtvok5eVkH1m0H7lEGXC9dPwh+ZGsFFRBQCUk0DIiFGnceQCfzziOIppYT61qJI7A5FNxKFwuZvzkhW8z6h95cKE1jYEIgUJGNZ4Cui7fo70udkwMf9ZfEu07hre+3de8TgvC88PXwhfUPu4i5aLbPfGpbh5YQZvuk7WVV43nZgxiAjrFAsAygYRvAcprJHOyb83PJUrVH9GWNgQ7J8hz4uBkA3exoVWC5er0UNbbtvahVbWcRBK4tSIv67knSkQ6Y570hgRjOc9bGXUg6hxzrUhOjsqVIprLtCoJeDHrDz7YxwHy9mMUTfMA9gL6zdVT3xtla2YB4xW0wyHQ8jYHOtTfTBL75YkHQHGuhDwZrv681PMFoHQKUgyw72NmZMqgnJ7KcT3gN5gHmCvxOU8+JQy1sSLtbEqDZ128SQDd7wUB8KDFgZ3XzYwiiBHuNtY9npHRrYNeTuZpqYB3/o6TNJ598QhgMdYcfPHhAdrmAYZ2m0oE87mrF69B3SCpAkhBqxGP9sN+GKt2ORBcYGLN7GD36iuWDdN1JUOe6gJnSpgY2Jte4Qqw6Z3JYTKhggTkEnxXJOPgZNvvnP/sFk/TQX3/8p3/CcgDDgwNJDkZCyfZQxxyAOUpEzCc6f5CElOCMDwYr7FC6DHufJspzLEosbXssBR9uweZWp5/dNU0BdJROoO+NGFNbk8aYzBKSWpGUBxsP8C7u9qRNtQiR2RhJUec8I/aShOolBqCThMCawpqwZ6NfdiL2APrdA9DhT917/JAgnwLoT2UxmTKBAgA6GOgLAuibLHGdotUAuiWz0F9boMxQKPHChNBgJwCgBxULD6D75VEGuc0O575vaT1X+UXZckVRCvML/T3L9/e+or/e+/v+ew9oqnpUOAvlpIjiafC+pB3Tjq0BoCc9rkGUO8GyUsAXcUv1u1hyoaGtqHv5TQDo8xQA+lIT6rKlTNuBSEGwvWCg121TLQB9tZJhKNEB1vmor37IbQLQV+2WMtAXC+5pKNUyOj4qAPRlKrOzMcuzeAAdZ7YoC324B9D3Eu51F8536Lo9gP4dGuzyo+4B9G/P4F8GoFtaWH6wZS3AiwC6MWMMaMChEIdiAOiHh8daR87JUW44bq7WuR3gm/XuzR8kmwLoGnzAlzrUeL8FTovn1qdScLx4QvSZSblbPXSVQFLmF/oSma68TwDQ9Z44ZIeAc2BDBM96L+FuspoOLNoD6JurSgNHdmjEGoqsJsCGhDu1msKLieJkcGWyhkQp7IF9IUPWH7baWre2zoutuMDq2v7O589fyGQ60ZiH1b71gW87D8uaQazhYKByrpAGJpATsRaaBsxCK0MgzYCbOu3mem6QWX3zlsq1Mmev1Gu5BQ7rXM0SESyXUe9lYLetOZXcVQCEB+rVihn9ADjPz8/kfHwmjx4+lKPjY46VyWubvdR9RSVykSmfgxwVz8wZ12BMLjyRBS8tpBIYsLnMZy79DRsMu1yvTzhPgqQv2eezOZ8dgRm0GbWhKa3c7zPgw/2j3q21hEfNdhRLQ+9e2V8N51LNZl68rOHnUN/CdDWv+FDsoQBJfvvb38pXz74imwVJGo8ePZYHD+6zjn2322O/YR5ibiVJ3TnevL+bgOgNhjK3f3XHoEhW2v4MJoWNeyLoqOsWADr6BzKYGhSjrQS7K+4U0rVMQsJeYvuLSDtpk51CedvVUoHj6VRW51OCtLamzfbC96FpRzXaMLEJnuclQjyTYhNAz/kXu8mtrNvN+XVl0Nt8Xy/jbolbAAh8GQt7r/29yj9uMq9mqFdJyc229Hp9AugADWEEoASAMYFdov3GONIWal+3w5jAGzAGOjkwDBwHNriT776qo6wffPu3PYsyRHVeMZk0fA6kfM3PXqkzzDb3BkMCXGAPG3gOAG+FeYdySfMFaxgrU2otCePpQfUAAGNQUWB7WC+z+HsVu7jKz9F5eJHZeFW/7P/+bj0AjQUPoJtamgHoAMPPz87lq6+eUwb6waPHBHH7ANGHHLMXPQAAIABJREFUI9qmTr8nw8NDQSIG7N4yTeXs5ESy+blkS2UNwweGfSonb2IxmLS7uqch+fndHuud3m1z26s2qZsUOGxh7uNnMqKD/6FnVT17mmKO/Q//DQzsuNclgA5w3CTKmbAKme1lKih7A0AT/j36GWddJGT1+z0ZIIknyJsbm5SxhvC0POe+05Nvf7OubVPMUtuhQ4X4RiinQ1ug44dzQ8qEgDP6aLCfOFuAhY8yMWjrn/zpf2AiQW/Ql3a/o3V21yvJlguZz6Yyn6JkyUxjAC2RLiTb45jsfCQwMZmhrUotuLedt5j0ZoovYOrvsNTMjrqbt20KoKMQNSX0IY+Nurw4O6CSbEhmZaJLD/NoIFGs7HOcR6dn56wvD+Cnl3RIOqCcMhJAWN8X0vCQ63YSy3At/c/u9Kr7XyOvbJfduHFvrDUQMODrwqeFmoYljJuEO+b6d4GBDvt29PCBjI4P2Qevv3gmy8mMvudhlDAZNEXyP1i+Fw5M/rSF79UKARjPVmDhQi1oQf81YmkYzCMdihWStgIYum5rWZyql9lh+7+cKOnfUwWgd+K+RLg/TZcmopa/9J6BxEA1jcJ30ZJ8hZ3zXUAGusUvSwC6B9PxPe1UK+a+CHvZ7fTUHkaxrILEvp5JFXz24PxNL4ygtq/j4CTcsZ/YPmIS7rqO25RxZ5kAadO+gIH+erGU6WxOAH3WDkQKQRJpfQDdnrMJgI7xMgCdiUAuuedGGOilyWhWzP8aIDkmCj5/li5oXxErywCgpynn/ejoiOD58OgwKC2tJQOAfooYzrksZ3OJQ8ItJNyhHMEkOMyQPQM9rIJ9DfSbXv939X57AP2ujtwNtHsPoN9AJ96SW/DQgGCnAx21aRqB9EE8ddZ0L9DfKyAMZ5VZ+UHKmXW/EJToo77ZATdS3tHV8i4HzhSEDtnB33DfNAXQefTaAG20xht+pQ5sqL0VEsdDrC9/SkpJzucabGCAb06HXGs/qnylB9A1oI04YshUdwJoXorpG+7Ga3x883CJT8awD/Rz2cZlD6BvDof2Szgkcq1vAdDtlIjaUcEeUGIqrPUWvrdAnJN0XcOLrgkBXrQ9l08dY+7aAdT+9xKvZouQyANms2ermyyuZ/bpYbmok1l38pYZnZe9r2qu1v2cq65reu8mfc6DN+ZHzVfZlvtkIrQTf8d+AVs3Hp/L2fkJ65Ai+AM2l2+b7S/4aNtH/DiVn7sJoFT1OGWQys8x28P8XlazS/Jn8gx02HsElPEZVgfZWOia3V8PQm+aeFbee8vP0HQu1e2Dbf1d//0IhNYLZMIWQGr1q6++ktevXnG+wQ4gyIgv1pvrdGihkEEPNkm3pxKTdV5N+qjJWvNz7KbbYTbOxn/bM+R/D4oiCqRifyikbQGic94BYIm0rjkD27AUYNWRaa7s8iiJWOMWAbbFcsaAC0CVzhJAgvp8uTJRkAjnGnc+o2ege2ZeESYrCvpgTFHn8jbGvG2tmmoT1r+ViMAz27y0sfFMUa+OYvtOk3kIjQWmtdHeIMG1z1roglqV8OMRRBxPcjnnJJcVRi1G9RXgobVzdtJKuP8zeNlmndqmr6vmIu7HkgFBlQSOL9OxWC9ZgXW2K1Z5WnwNhodkiVLiHWUf8GyQbJ9M6FvTtga5ybgNBpXaFN+X/txT/lvdPlcAvZ4Nb9pv++urewAAOmsjI9kYAqgBFIaEO9YP2OGvX78laxhz54cf/ZhzBnW4BweHKj8+HBKI0UkB5nUmp2/fymo5Ecl0v9ZkUbWBNj+M3apS7ptqH81Xxs2OsPlc6AOvnGP+FfwPu8ZUfvBs+DvWC86nluBtZ338vT8aysGDewTCkTgAqXv8HSoPYOnTzs0XArlXfDZ+xmeBbYcvSrXj98Gm8FTiYhHYH3bxot0JjHy1yaG8A5Us9BNhP/KiVK22QPGCLPwYoEqLz/nF06eUcEcN9I9+/BM5GB1IlMQoAsv9D4lJ8+mYdgffQ7HL7GjMpPuWMtOnKqON5EnUbIYfqP2lnwlQn8m/cUxAr+7Zahd9d917NgHQaeMBdIfkKahX616AJDAdoARxpgHKAGiCNO38YkEAHYlgmGsA0K0UAJJemEQN/wTKI74XDUAPn+OtNkz4HkC/vRLui0go4w5f6ejhfRkcHnBtvv3yuSynM0q4j1oJk0GRNAVp6sszjo1YgDWc5kmfaboIcTkk4sNv1VmSrfT3BK6hgpATaTb3fn9Os3PwNj/O/CJ/djgY3iPbu9jTipI25icaoE4bE/wxH3ct+zK2lj2AvhHPZLKO9oe2Sfc9qLtoQhZKAiGhqKfgvgHoLSj62HkhBEKvazguex/WZuhmAujhB7Y6rGVfAx2QLuNY9IW1tMs8TRVARyJTlpKBTl8bHkQFgL7No7Na3nUA9BgM9EzLEHbBQB8gCQF9CJ9VfeoE8V+0k8l6thNxBOtLuG/J4fRJDVgTWA/4/Hm2lHStiXNQl0F9dIDoh8dHBNH7ByP9eCTjwtaenlNhBspOcTDSAMyNga4JDtojewn3PYC+CxNwF++5B9Dv4qjdUJv3APoNdeQtuI2xJIxh55uEQxsPGUGmnc5ZVtQhNQAdjpQ/VCOTjbJ4/YEknX7uyJnzZs6j3dsH0XYHdNbv7KYAuj0/nsMCFGCzFWCR1oc3Cb1uFwFnzQa1PsDfAajgC4EKSMrizyrvqYF9L+EO8NxLu5tU4R5At+QOddpsbu1uXhWHrfoz7Ju/UvulPoCu8LmlXENOV+ue4/+8Vqpz8tetoi7YVU/bFGCyoJs/ZNpB1Gdk02kPCT65RKtJtZbqCNYFK8vP0uR9dQPvV/XXTfy9Sbs1fNQsBMwANmSfQzDUxqdgpavUJ2qgQxqPdUiDpHYZPPZ21VRObC+p6gv/bDfZ55zv1wzoWhKB1U3Hzwae4b6aKJXk5U5MBr/OWF+3Td4+lj/nXe5Zp83XuUbnYL15iH0w7nbJqkXwGi8A5ghAY2NFMBrXwAriGjKSdgh2NVlvu+z7Omsj98fQ2zbnGRS0gFjBQCcNh8zgtqRU8dB1jyA/2D6Yx3E3Zt+DCTSbo37sCWuUHoG5zkCb+kKqCKLARj43LTkLChZh0tw1AN38QO/ner8PdsBsAQB0JBEZiGXJqSYJbUlEZMGutVZj3VcGQKbV4piwRnhXpTfbnZ7WB0ed4xAQQ3t63U4+JjcJoFethUvnPOZe2EvAGELAj88PnyQkX3S6kFXu0H5GnZ5A/pdTZ7kg45zA+VTZw5hiADkJuGP6Mq2gGkC3cfLtq7s+9wB63Zl5c9dlmiLC8cU/8/8wF1SaPJVXL1+ztAfmz8d/9EdcR1gL/dGIyT1gWd1/8gSRa2RmcL6Bgb4GgL5S4M3Evv3ZGL9PIgU5TfLcnqzernVz/eDvZD4x/Kp8D8S+hzIaARi/dy+A4FBlCCA77oGzKGTYIYdtPgmeD/dBIlo7iWW+zrjuppOpnJ6csPb0crYgmw6JkQAwCCSHOuiwb/D3VPY3JDngHGHnYQeifx0AuvqkmiwAECwvYY/fBzAsZRH0Ntt8enZO9v2rV6+YhHR8756899770j84Ur+CiOtKZvOZTHGeH58xyRhM6B7AdYAiy6UsZxMmkSK5BwkGTC6IY+n3+kykYs14SJaDnMD5q3MLjNe7+GoMoCOpIcB3sPYcn3Bqpcphr0cAPUGyAVQS0kwW6O/zCecbxrULQJOqEEj6BoCuin5asselIewB9DtbA90AdNjiwwf3pDca0radPnsp6WxOv3PUirAkVdGAy/2yxJwipoP65mCd435g4gJQ14RPmAYD0JHsrP5YO+leANC3xTcu88WrAPRh/4gAetW5rexTmbJllZ2w9vh2IRnRf2YOmAcAXf9WAOjdBCUtYLMVQIdNNwBdfSlltPPcr5mwuzFZ1wTQ0ShYUSTHzZapvMb+hP3QA+jrSKIKCfebBtDhZ0PCnUlTBKe/GQAd8Rc8fyYKoC/XKwLoGPuj+/eYmNJFwi3amGWSzhYyOT2jb4D9LFmrl9NCsmJgoO8B9OFewn03K/9O33UPoN/p4Xu3xu8B9Hfrv9v07joA+qZMEBgd+gTYWJHB5wFkbLwAz/WAjPqDnQugw80A6LsDLusB6AVAC9D71avXdBY7HWTXj+Tw8IAHNbIXTs/ItETdRQDnkHkbQObNMXbwXjgiuBfrAi806L/BQIfjHgLNBqAz8Owk3FtB5vg2zbH6bWkeZqoKZvqDgR0K9gD65ihovxiADq83MNAJU5hiBAJIxjwu6mBvgOaBjYO7Qw7VpEszSvjWfTUrkqXJPuFc5lQYyoc0toUMBp/7WkgXW9KJtfO6JRfrHg3r90fdfnu36+q3u750tu0LZpc4y6BWECTJVTWjYGhRqUMy6XRQj1qlQlkjknYN808FDjA2xt4uAL6gL+y7gVOp3NN1nzSE1PIJwePgJpHV3aomQZytU8BrlQfXLWCL32nAoWCz2X3rtrrpvOJ9jWmz5SFyu9psab7bhLzi3b4+6dUfpAxV7qGQHIQkamDUIRjGLgjJNAyuAk5pvv1c3Yxwxa7GsnYD8guL2cL+LDdsY/2spU1gg9ZdA4NMiNEyPnwzA2URy8awJjV9FmXJqfzfUpJOLN1el6DLfDGT07NTmY3HcoAaiaE5ZHSG8gxWb1sljhA4BwNDFXf4qRusimoJ99vEQDfmZVmJw+aj1Ru2msNWD10BFFXrKJfFMB/HAPU682AFSVzYIjAawSJKEsoRdwZDyp2jffPxRMaQwJ1NWVYCNhiAkAmTAtIwOXf6AcGHWOG3NReQ98/MzpT/9wFhMBFX7YR9wC8G9eCaRBInAPO60ukmWnMYABbSMLIVn3M5m8pyvlD2Z5opMxngeUj6QPtVztfvG+rFFK/Sz/maUSbQttceQK8zK2/2mhQAd5CtBQPd1hwSRgDyAkB5+1pLe2AN/P7HH6tsORQZBgMC6P2DAzl+9DAA6JBwz+TNq1cSrReyzjTZBfMLI28S7pag6XOw/Bze4dZyZQdaH+B/KxEBMBv1vAEEI6Hpo48+kgcPH3INUa6eZXNWvAZ9gp9xpgewayo5uBcsyRmA4ulUnn35VL747HN58/aNrJapjAZD+eEPfyhDJNKHRJ9et8vE+mGof47BwnrOuM+0BXWtseHQZ0f5kAaniCs7wl3AsQnJAiZtrEnumgTGZC4k4QTFC7gSEK1AP7x5eyLn4zHt8qMn78n9Bw/k8OiY+6C2H/L1E5lOx5QSX8wmmgifxNLHHGQJn5lMzjQxAWUhYLNgr+K4Q5uM5IROp88+QfkZ4FAsQxVHshaAv029via9s5trrwLQ/RMxuhMkp+EhA0DPAO7gD+0213J3gDIkPa5d+A/pfCnj01MmSuG8wWQqJIaR+AHBZo2n4HeoZb1h8wmgF6zVDeu/Z6DLz35xixno7bUsyQhvs05zZ9BnYsr589eSzRdkoPdXbTLQGbPMKcl2EAqDn+/lhXIMCkrgjMayLykS8BZ6No0wDXWWIKEFADrnEyXci7OcraQq0Jqf7hRM/KqrBNC7x5JECqDbeZFvt/ifybXDK4P0PCXWrUxX8G+CokPeHvbJSli7PUx6PZOHX/B7lJBg8SYte8FSE7q3wj7BTvW6gYEeaNi05Sz9saLCaU3XsLnhaQigt1EKg41RAB0JddPlUt4stdb3Yp3JNJTsidZtiZltoa8q8bOyzcrP1Vuut3tB7nyQakJPHwD6oMe9meLygZluDHQmvG7kINwwA51JDihhlsgC5QhCQv8cCirh/Hfv4QMZjA4k6SFBRGS9TGU5ncv45JRnhXWaSQexQkyibC0tPBtK3DkP2UfhTFGE68eWYc6tbz4NGr3Dzpz54rjoxTNRqx1UhOJIpK+qOShZs0507i+hskYiG9RrihhZLOcSyZJ2IJM9gN5obL4jF+8B9O/IQFc95h5A//YMfhlALw79YZN2DEJjoGtN2wJAp2QbZcZUihYHbQPQpaXy41XOod3D/uZBhKt7eJcAugsyV2ROlgFaBCCePn2qwWLIRY1GzLzH9/jd69evtU5MYAB88MEH7J/CCdbsdwQ1cB2lfedTlT+NVHKPAZoAlmsGrMm4KxcirxW6B9A3JKD3AHr1SroIoFtdMLjqypIg0BnqWOldQoYp5St1jZChaN8HAB2/XzYC0K9e7f4KY99pG0Owq3QQLTPG/AHW253LAvd1WlWXjVbnXu9yTTkD/ap7NWo3z9J1IcDN2ppohwVw0caL46W4HGUVg1woZTKDHK+BTGoLla3k94uq5yz3Rd1n3czA1ztftic16fMikF8wbu3+9gw+US2XtL5qIMPfm7TFnqnqeX2bfKJbzWY0uqxJm83+lNIZtn6eMfzJVArMVPzOyqXYc1o/s6xKTZSjebs32a2NOumKi6/TlvIY+4/wc0JlAwE68h15KMQHC4SsA2WQh7Ab/RVK/wW/MO5EDLAhQLTIFjKZTmQ+mUgPakYBqBEAUlStMN+mxaA4gVBIGEKNx5B1B6DjUytyAG6VhLsH0L0ShyX1GVsIwBzBvDhmsIYBtVB/2Pa8zUSbZooYWZAhJjiGwCPVjbrSHx1I3EFgrEXGFiQZAYghSEp7zZQ6HR8F0ANjWwibc/oAnsBPdV5lAL0qiOyvyVqRpK04r/eJzyBLFuu625EO6ygbeNWS1WIpKb/APJ8RPAeI0oEoZwBQTJJXa4kqmIKX7VFb22RLQXeHPYBeZ8C/xmvSFSBdZVHjH8BJjKkqLnT5/dnJ+YaEO9YD6in3BkMCml3Ikt+/TwAdIN58vpCXL15It51Ja52qQtgy5ZkLewsAZZNF5+eF8kbeztZbGbvrKAJHWZYD6HjOFy9esMTJ8+fP5U/+5E/kyXvvEUB/8fy5JpyIEFzHtVg3T5484bkWbEN7NrDUJmkqz549k1/+z3+Vf//lv5GxDsT36OBQfvKTn8jx4ZEcjEY8F+N/sLjZZ0E2HkkNANDzJIRI5dQpsb6jet+0L5T0ho3T0VEbq7L9TEwCSBT812UKRvmC/TFDgme7TRv96PF7lLaFnPh6Ce6eAr2L2QnrniMRfpUiLhBLJ46k02oxAQPA+vj8jN9TEQNWFe0hgD4ggN7tQZpcpZIzYhzwHeGoIEnkWwygG5hNILJN4IpywkhwYK53zPnT6ffY7xwrsM+nMzk/PWUpEth3JIChnwCeo7wAFBEAnuuZopQ0tQfQ7ywDfd5eSxorADi8d0SQDzZr8vItfQEA6N1UJArJwFkrsKL9Hs7lZFbaAeiMf2aBgT6VNJuHMyxA4cDabmkCLl4p62uH8kYuKdp8i3Icwsusb/PDzScf9R5IxwHofn/x31edd8uAvLXD/FF40Sx5Qx9IZdv5ng0Ges6cUhVvKkW1yYrHPsi1ysxVVfjBz1izWIM5D+Omt7hrAOhUU6RiVksWy6VMFwtKuCPhd75eySxwRuJ1SzoBQPfJNRvj5H6wnOI8Ml06mHiLrQC6JtT3ex05gJIGkrzhvaSqnpHAXgW7xwTiUuKm3q/sg1qyZ5jjNSTcmfgcCApLlCIIyqeztJBzf/D4Ecu1sHwJVOaXqSwmUzl/e8pkMMi295A8QgB9JbIMe+tlAHp4nk16y9dQeWsPoN/0Ktzfr2EP7AH0hh32bbp8D6B/e0ZzO4BegCYW2MfmCAl3ZmlT1l0P5XCStB6OOrGoNToK9WyVzbodQC/3ZF2ww+SEdjESV4E0PrjHgMzZGYMQAL4pw5Ykcnx8nAPoyOJHMBkHPQQRHj9+zMM3Hc1woMN9cA3ugfvNZ5M8mFdVA32Tga7gOt2pPYC+B9BrLAqd456BfjmAzrNU7ngWcroaUNeXgRmwKazSVx9zbSSNbYE2e0x/KDWg0g6sZpM8C6e8vm0N+kNujS7UZy4dkuu+76av8zapzr2btBtn6CZsa/t8s+W6VxTHJPtsBg84RzR4agA6rocNNXliBhDJEi7sZfkz/Fy47p5Stut+fP2+dB3Qctv7/e+N9WV7SF3VjKZj7/ccm/O+zzx4dJ1nrTP/rrPWVA2gHhSBdvtEDPs882UskQN7smaQr2QVWCRXtb9pf9u8veq+1/n7ddri137Z3/KBNqxLAuh5w0Lf07Db94WsvjLMNKEJDBiT2kYNdJShAViLvQGMuuV8JjKeEOikfG2q61sTBrWWtQfQETwyBjo/JrTpLgDo1n0298yuaCKkJg6ZDw3fDy+ATCbl7pOIynuOt6tXzZ8lySFqi6HOgCAig86jQ8rhtpOEQMRsOpUpJJuXoV4vgmuhrvRNAehl+11ODPB7xmIlMg+UFZXgjTmXOr0uyzQA/MRcJXC5WslsPFHWOfaNJQCqNVnnvUgTUZmEE0q7YN23WlqOxr+8T+ATiaxWs167B9CvmnNf99+tBjptbgDQdY3o2RS2YzyeyNOnz7gG3v/wQ038Rt3p4VBVxFBX+fCQTYcsNKTJcb7rd1oSt7T0CsHXwGrPa4rTSS58Qj+n6u1au+kt8yPAyiQrN4r4DJAgR+L3Z599Jn/4h39IcBw+CH6P9wAUsdISeB/OrTjb4/emOteC4kOvK7/85S/ln/7hH+Xn//wzPeu2WnIwHMn3vvc9/v/g/n1+//jRI2VyWQkVs0dmX5AYbuWVMG5Bzvame8ZYybb/kwkfasECtKb6BwCgkNR5dj4h8xzz4Oj+fXn85Im8//77End6tD8En1JNggfzfD47CcopsD1QKsB+tpL1YsEzPkAH2iYqqrSY6MH9L0FChpbA63YH0o40cShUnvjOA+gYE/Q39kfY/6gD2y+ymi9kPp4ydgIGZBISJwGUA0AnIx32PwcJA2PYmPx7AP3OA+jwCYbHhxJ1OySizF6fkikL9QsD0LFlMw2jrCKzBUCH+hETYiDhTga6KkO2oAefV3VGDWkkM7ZlqWTtPC7g/Qhvw2xvqErUw3VlwBu/uzd6It1kkP/Nx2W9v4TvLe5h/mLVZ2/EQeKECZX62bo29NDvyin574PPil02iUMSyxoqGgHWBYAOljcAdNQUhxHcxashgI7cCZZ3aaPGt8h8sZTxbEYGOgD0haxzAD1ataQbZMl3CaAP+t0cQIdfusq+XgDd6sVjziBRycD0yXLO80LSSeTh48cslwHVJ6wdJClBrer8zQnXBgD0QdzR2CvOcnsAfc9A38V6/5bccw+gf0sG8jqPsQfQr9Nrt/M9VwHo5pjlLEKcaSmriUOdsoPsyw7dyJ6m1Bsz1RVArxuIv4sAOgIGViuOh+P5/II8O5x79AkCEBYYRR96B9vqoJ+fnfEQrnUvNfCTB/xDbeFtEu6QkEMA4m6+mrd7W7btJhCgwNtuXrtTQthNe+1s1AxA16QZfa+FjRXOKhjoykQPmdiQPmx0Zmpwcd4QlWNn8L3MQwyJuLBvZAWpBpk6+HrE1ecIADjnEdpMqfG67A6Tg2/Q9l0Nav5c9T5A5ZtrttslT9S5e9Vaq7L/qnCA8YGdU9aRAeWQ5o0RPCQQuiSDBMlBPhmrYMZuhAeC3Fy4su4zhjtzBiPQaYUwCQia7JvK4PFZbIrU7EJm5Lc1UFrMwUKJs9w/Nh/r9DdltWvPWQ0g6NiHNVF67+bcKNZ9rbY0uahhuxU8r9nhbm0zKT5ThRy8/PxEP6uyAQB0nwt/2YMU9QLrPG6jtVbnhhvTvdnYm2x7Id9ewd/OZdwBoGuQ34OFHIcQWIKRtxQqk3UHCE7BR/Qp1m0klNpOkg4DaZz/WSoymZLpSKBzAZnaIBGJutTBpvNOQeUkX8pVAHrJZKfNpkrTXq99fTlQijcqo15ZSqaqof50RgAA/1OittvNE4kMxDXA3N5f16/G5wIMQmgUI07JzsDwGwxHlK9Ouj2ahCVqQRJEHyt7l5o0Wp4FZVrIRg8Jc5D4R9eTgV5TwqEqeOz9OK9YgmsBni/WCmqh1jmYxOibdoLSAcooTFOVaSewN5vLKtOawm3IYeIUgvrDKDWASYTkAcgBm7yozcmgtsW5F+6r/Y63GNvM1kL4/5L9ZS/hXnuZ3NyFYAWGeskA0DE5Mc6YC5aIMp3MCRIDQL//8KGyvTpdrgFKbQ+H0jsYsU3LRSqT8ZgqYv0ENc51/QIewJyysjKW5IdEDQOpzZfhnnNzT9j4TrbfAVRCe/FFKfI3b+TLL7+UX/3qVwTQcW7H2RV9YAk85pfhf5NuRz/as7WSWFZxLJ988on849//g/z8Zz9T5bRWm9Ltjx4/Yh3qB/fuy49//GP58IMPCA6XPWzkx9AucO0FBidsjku8bPzgl7zBAPSYCXTg+RmjEp+vSXXLLJPpfKFs1ulMpjNNynn/w+/Jg8dPpD8a8RRBm4LrFwsmW8ymY1mn5wSfMEeSSBPcVwBoJucE9xazGZN4eLYP8q/4Hja4E9RaWlFHaG2DrDxTQrivze8kA73so9LzyM+UpmOmG5SeJC8y0Fm2o9fTJAwkxECOHVLDk5ksxlOWv4u5BmMyj9M56lYrINgJZQR0/9EPztt0AUAvrsH40JbcwhfWIRJjoIyA9QtlQ/MvVlFLFoEl3V22ZbjUxMRFbyCLbp/fzzszWUQzrr3RfChxqmeu5UAkbWVyeraSv/27+FZLuBsDnTbr8EDanZj9sTg5J5CHeZAsVmSgY1/PUBDgKgA9jDWSaiH3r2pKc9ZDV98LoLmWuUAJMpS5YemJEBGxqWJgNr0FF2swf67KP+S8DGcV+srh+2HnoXSivpYo4dpQH2Tzvvo7S0YvrtVyTYFmE5pXWOEVS1VQQHyjPIQqgPi1sqYtQzIK1hXUqKIo4RkZyyxbBqUiGiow0JcBQN/R4nlHAB2qIpP5nAx0JPxCeHtKJfK1gIHeXVkJw6L97I0wf8rAuvWoj33Z9X7Pi7OV9FOU/OzIoN+Tg4Gq2CAWAgY6S3fCv2hBZn4ZfG9rg3rfIVWhdCYO5/o8uaP6xOyfwQPokCVft1tsyxhRTfZoAAAgAElEQVTqKes1fe5H7z2Rbh8lRXQSwa7OzscE0NE+VDPYCqCHB/d9xXzY0IfFDFM/qf4J/5pzysUxXf7Uxs32Eu7X7Nv922r1wB5Ar9VN386L9gD6t2dcmwDoGuDUgJIyzwvwHH8zuVQ48sNQKw0A+mXsxfqAebnPdwdcbmRm1pBwNycXwU847pCww6GGkmxRxMAD+gSsdBxwfNDUO7+43hjo08l5zupHXXWybhFwDXVblYWrYICvgb4H0ANI6g4gmDl7AH1z/egcb8JAR9KMgdUGP8PhXZMpqGcKB6ADEN2RmSyvT89eu2AlSuzn/AhSWtfeDjUBJa5vv262c5q02Q7zTVrQRMLd1prZxaq+9YEFY6CjPSZVbGUrDFhiULYk4V71HNVAff0jmQXZ/X284oE902b7m/Rkce02UMzY+E3u2mT8/XrZ9j4bsyb3bdJeXNv03iq1Wn8sbX7gc2xeedavAXVkJjIxoh6A3rzdzdrcpB+btsWvmW22q7gnAs/KuDEAXZOVAB9pQJn10AM72AB0TQrkXzUxIShMkD2cKDjBdy8WZIeRgT7X2sJMdAgBbwOptJ1FolYlA90FRfDtbQHQbY7lLNVg42yMKT+bl0PKCNZYOSQCxp0Ov7zPaGDgZfte1RwyqUaCQysoLWpwttcbkn2LABmyHbR2+EzOz8CiVGF2q4EesR66rhPd+xWcAKQIifimr6pnKKvFLCWWtN1lP6DmLQB0rlngo1A6ADC1mMtyuWAwj9LbAEwBPyE5CwA6QBUNO9NfaVOuWdk2oIh60B5tssRW7gdUpVSWep64YGtiD6A3HfKdXr+GmkAA0ONQPgzjhrOq7gMrmc8WPKNhXA+Pj1XWP06oZsD1NuhLBwphkNtGgP18zHNdLxEy0K0mqTHQzW/RmrMtMh4NeLaHbb4ybq6bzM+AbcHzwa4AKId8O2rB/9u//Zv82Z/9mTx69Ih9ZBLrdq3NefNLcA3WC5MH2m3K3n7++efyD3//D/LP/+N/6N/akRwMh5R9T9qRPLz/QD7++GP54P33mUBOOW4r6QPJdspqaxIb7Leda5Ggs4uXqVUogK5pwPr5tteJTOdzORtPOFda7Vg6vT775sGjJzI8PCJjkzYE+02WyenbEz2zwxquJ7Q/BJtCMk62BGvvjElSCqBrolTUiiVqx+yXLurFd3tsU7aOJFtpu1BKC0C/1jyeiYBKeedeFSfCmgA6SgUwcSVJpNPvE0AHEx1zaAG7fz6VxXjCed1JIgVN44Sy7qx/3ka5BShQFEm6XBdbGeiFjDcBdEsYvGV9vgfQ1zKHTU60pAIA9FYSCVUfT8fSSle0xwagIz6WAkDPxzEgefzFRSsNcByMbC2jsJT1WpU2AaBDZ4/nCvB2qWTTymugl9nhtCrBr7DzpJ1L7G9+apkPbudN/E0B9IF6Hk75rgzM4+85gL7l2vJnGZ+en+syWxRWD69gc/B5BNCpCgdfSRMToU4KAF2fT0tj0JdtZawZv5PXdQH0KGISKQB0Y6AbgD6L1ebGq5b01pcD6L5+dw6e5/3ldFJLR8DIAejDQZ8AOn18B6B3UM6KddqvB6BfdurcSAJg+W5NbGbpxUDaGs+n9PSRrPrw/SdKiAtJbssZAPRzOXtzwsRVVDsfJloiB/Lu64WW4WPZ0dAxBtRzfjoAnSeIgPs3P+FfY1btAfRrdNr+LTfZA3sA/SZ7847daw+g37EBu6S5zNfHphkyHQvHTXc1OyybQ1gFoFOmJxx6cegGy5oSZL0eGehVAPrVwdui0VXXajsDcGfZgPxRg1z6mf7AZpl55lZU/c15PiWKoY+TlfvKHFhjocN5R8AF/YIgA/oD4Lmxz7e9H844ghxnp6cyHp9VAuh24DcGOgN9rgY6DgiXMUtvC+BXPSWbh5m2zQ1/ALG5uZtVu7tEjt20V++q/dMEQHfrMQSi2a8bwIblkrYka8D415VYH263moUX+6coL+GBJZsjuk5Dbff8zcawtc+vW2W5+eg0fc5mn7C7dnv2ad02GVM7nLdyiX4wsBH0Kmw3DuAImDLtm4FIr8xhwCfGDnuLAR2FPS6e2/evV0uoi7liXpGgGIAl7oBhvvikAGtDk6Qcr9KisqEhi5w1eK1OKxKktJYvAv7X0s2vM0AboE/F/C+BQnWB5TofvXnNJh/i6ve7U/cVF2P+ASwxMBd9bPsA+h9BCZtbrN+nsMvVTciv2M16K6xgXXvYrB2FlQuTu/KJbU4gtLEIsQ1VrMAItMHkZWhH63QQRA8lfXB/zmFTeEfAGnWJAYS0hMwwVZeApG1IukLNPDAaZjPWrGbd2MB8xr0o5+6Ss3z5V03TCkG+EPu7bQA67IWxUmHHDCBHnxlQaz4hpUKXynjCC+8z5qcFXL2/bWUu6kxcBK1g46AQAAB9GRSkkqQnPbC3ABpGMRnakNg/Ozkhu6+N5KUQIK4G0FXoPxf7L0fuwqQrz+g88IvJEoCo3DcmmBXOJVFXpDOQLtiZ/a4kqG0LwIuB7YXMZ3OZL7TWORIwwEA0SxGvUbda50fEKaipH0gIgBIHAPQV6uS6zzObr8ki7A5KWRKUN3lpdngNlZ07WKu4zly6rddka1UeABDbiTtUsdE1p34FJNkh2zqbaS3b4cEh91vUvQYLj7WVUZ+72xXIk8+mMzLQz8/H0ouRMJKSZQwJd9YvBeiJawMrG7XR1W+Aak2h8tPkZFNOitp2xrHfV/m6Nj4KiITg+GIpvV6Xc/j05FR+/emv5ZN//3cC6P/bf/7P8vs/+QlV0ri+HNDIBIOQ6MMyMwSNIEseU/L1fD6Xly9fyj/94z/J//fTn8psPqeE9r3DI/n+D34g/aQrjx4+lD/6I8jEPyC4CdAT6iQAoVlXta2sdt4fazMkhgNA989vz2pJAfac22MEOhYb/aEbFxd2XsIF9gSfzf1KaKMBnp+cnvLr4cPH8uT9D+T+gwfS7vQo7y6Ie8QR2zwdT+TLp0/pox4eDCVaT1UKGbaTIBPun0o6nRBARw10AOpkGqLueaenpIPBUOJOl7ZmnuIjVD2hHXVYD51ussycfPRtXYlV7fJn5UD5zgcmp8fmJ0H0Mesqy1oWa6zftcRMcNG9CusWfTODz3A+keVkxiSqHpPOEvoYM65V9QO7nYSsWWNo5ypMaso3uLeIieVnlFvCQK9a599aAD1eyTJLpZ2t5VgSefHihaTjmfRDsqYezPSsBgA9S9q0XQDQJW5TXSM7mxBAh51KFplE61D7muB3bjmKwa84KDLOBtURJGBR9BtzCZ8NYF0B9Gy1KJJvIyR1oF1KMEqhhMNkPS1BZLbUkpHMl6ON8odWp5Znvz4avCfdeLiReFzEuZDgF1xyIzQEu2dxD2OrX1yZOPlsKkAU8Rj1nWhBnS+Db03ZoRWUfXC2z5awqW2WnsA5wQB01IvfyavIc1E/LnyOrt5w5vNNz8L5hAB6S6azeQDQ4TuuCCDPkNC1XomXcC+33Rjm/Bzn75afkuIiFQ8erVbSX2bS7XVl2O/LwbBPchT61BjoHZR48gx0P2eZ/BMMV2Gp3G+qz7I2hBtthjJeUIBJgQUAuI8iGS9m/IxevycP3n/CeD6k2rH2oPI0PTsnA52l0t4RQMfno223B0BfS2aqOHEkkB+i6kmvK+tEy26BrY9rNLmZWQjs/1jOJaKWAc5EUNvRBH0Uj8BCiiZnMvjy1/Lzv/lr+fzvfyrZtCX/8b/9N3n4n/6TvBr25X//P/5P+X/+r/97J8tlf9Pb0QN7AP12jMM30oo9gP6NdPtOPpRBOQo7bjpfVKmlk6TMi/x/ZBkGSTz83Wqh2fvhrH7wwQcyQIYwD93NAXSTh/MskAsOTAiumYQz/q5Bcj18W7BxuUx5qIXzit/xQJY/D5xhBTPwfFrHXSX4ihfuaXJJ+lse8oO0nL5fJUvBHj85OWX2q0pxIgsvJuscAPrxsSYWFI7nRWl7vcdbefvmtUrhsSaoMhpwIMQXA8rMZg01gQOATkeZzv1mBNMHEPYA+k0vIx8UuOl77+5+mwA65oyWWtC5A3cYPyKwGAfDsKUtreLopck46isqS7Heq+nRqhp2C/BpfjN/V9eSDRkzD7kWba3b7npPt2lJmr6nyfW7are2odnd2bM+c8psUmU2VaFoQABFxRv5qSa9jx8JeGByqUnOX1UpURdyp2p0pM2r/DPCY5chSvt7tYR89QcZMKQMIl9ywEmkO2m+chC9RvMbXmIJZRcP+EXX6jVN12fDhjSYWfXn4Mb82whO6WjaeKiZU1vV9Enrt6Z+j1ynr5u0w+6/Oca+fd4m4nuFRfnb3K9oSytnZIVATgj40f8CSAvfJPToajFXeW0ERCEBDp8GwPDwIK+7yNp/aUYm8Ww2zesM44OpGsBgkt6RdQzDg1gFdltRCMIg+J22wHy5Tm/WH6s6V3rApwx4qT+6OXrmt4JJh4QCvADQQcEI/aBs60UeiK3TBrsGAU70E/of7BtKugMUTrpkl/QHA35Pu5vpWCChE0kN6+WCoEQXtWXRv2AWYTwRaIxi9bcD2GUSzPSzQxIuzxPuWdOQPMC6m20FoVIEMFlqAb/SOUJZ4yTh92Af4noCk6sV24VawuwnlAow4NIVdIksmOwCrerhhLg56jmqQajYMmwPCjuRxg6b7YVNFmeTwdxfW9kDCu4G/6GlUqSUKp6pFPfbkxN59vw5pcUPDo9YfmIw6DNx73wypjw3zq5M0owimZyf8wtrrhe1pLVKeR/MQayHXg+ypkVZs3x2hOQLs5lXTQNLJvHMRdzL2IredpiNMFULS7bRMyHYfxoAx89oaytO+IXvsVaYpH12Kq9fvZKXL17Is6+eyZ//x/+VEuv3790jM9rO+7naB/yvsA9sgNgIpq9W8umnn8r/+0//JL/4xS9ygGc0HMoPfvADGQ1HrH2O+1sNdTLNXb148/UKvwdn8oyy6ADG8DywOVYezaTzTY0DiQ9l1qdvp02W/BrMkVjl23HOQQBcS+xoXdyXr17J2fk5ZdxHBwes/w7wvIvxRnwBsYZ0SRuJuYF2LeZTieKIUuEoEYExJwMvsEVNLQM2C8+FcUM/9Lt9JmIQzMe4MaFIE3fUHw7+cUgALmov3y0jAIFrSl3T3Ooz5hBX+F6VroKMf5wwhrJMM1muNI5DpRQkKAS2JvofsZYIyQhIRA1l8RDTwfw38BJr1M4P3HfZisIHNgB9W482S1PczbiUAXTzB4y4YaUT77yEOxJZ26EEy1qkv26z5MZyOpPOWpOhLC5GfwhS4nFbDg+PZHB0yESoV0+fSpSuQpJmS2J8z1IIIpC2d7zqS/fz4thaxHlydSVOYJNYD9mb7bWGTZC0lS2ZTDSfz1i+QUt+aII01zV8Xih3hvhhrrwUsk+p0sHSI5p4Oug+ljgw0HWGFaXENj3dS7z8C/6L9/crT9L5SinP6gv2Ndgr7lXhjJuf56/aAK+5ZOD1FaWDXDlBJE6GhGhN1FVbk2UYH1WcWa4jluUYT2fydq6KKNBbSqMklHCDNH8RG69qop6Ltjd+2wkkXi2ltxwzHjwcDGXY76lzqXJHnN+IwmGmIt6uVtG9cgA9nwmb53R3sc9dsCORvx8Y50hgw2sVQ0lKP3OCWuxJxMSuw4f3pdNDorl25OR8QgB9dj5Rm7taS8J8sTXPZkxWxRwIoDjv7ZINPAM9dUkGKLPQJNnwWtMmDIo9S9UQsjBD6EMkFGSdNmP47U4iWaSJMDMkxIkmR8NvMJXGPYB+rVH5Tr1pD6B/p4Z782H3APq3Z/AvA9CNGWeAM56asu2pguoGoOMAqYeiNQMW3//+9xmMU2A5AHM1uwz3UCC7kFGsdFxKWZb2+XbwN8lLfy8D5HM2PVoXAg0meYTPtZrjdk8f6LTMdwPQLZiBPoDUG+qbWeDTvw8HfADpGkDQOnRVWfQA0JE9++b1y7w/6XQHAB1yVB5AV6ZDkHHfA+j5PDTn3v5vwhatOVXDZd8SAB3rNJcFU3ah1qgOALrrlM1DAWqB6W9yOSvKalXUJW/Wsfur9z2w74F9D+x74BvrgWJv2wgUqe71hVZxrw2gcNwCkK7AJAB0AwyQhQ9AAYBoZzBiIIugKFnmmpwIFtliru8Bo5MMvODn0N9BgCaEkzTgopEO/F4DZWtJ28tbAaA3HTpjsgJcgS9IKck4JoDOQA1kFlFzcIMJXfNTGIjT4A+4VGBVAzhcR6i9qyB63O2HpIa1ZOlS/dnpRLL5TCXUo7Z0ATrjfQTQlcWJXgfgZcFTAhIY+zWY4uYfhAQ9ABvma7BuaItAPr6WAPmDD56g3nmnI0knlgTFp3GeQBAcYDvkkKdTnScAT1CLk4kWwXeh8+4YLT5o5sRardZhzR7cX3bLewCsZkukoHoCko4hWT5b8nz24tVL+d0XnxPYffDgoWRrIUCLOXRydirf/+gjAr60JO22nJ+dyfRcy2kN4nYOoGPOcz10uzlwa2Cu76KmCcs5cB1uUpVEXgWgG5Mab7MzL36Hc+l0mcoMbMiQfIN+ePbsmbx6+ZKJ2lBL+1/+9E/l93//9+XDDz+QHhJVLOksT4wKOkQuMG/gLkBm1FH/6U9/Kv/6r/+an2sBDvzwhz+k7YI8PL7HGRj9VudlSW6e/Y732bMSgA6AKc7XeOn+AalltSN2VvYxDI4JJNJhTiiPjoSDDt93Ph7Lq1dvaPdQbxvKHAicP3z0iGd3gufB/qQEx6a6T6FcWxvxj4h2CMxXAujOTlsbtPxdqrLQWcY5ZO2v0y939RpqlBiAvvJcQwCKPHESWGfCAPoNSkHoJ7B8Zc0kg95oKN2Rylinyzn3JoxVgn4sJaPd1X7a1u5tALqvgQ5bdtcBdI0kgMGpYBxA89evXxNAR11q7vfB/lKtByV/orYqPB4hKUrkxeefS4LK9XRh1wTT6TsQQNdYx02/ePd2SgAdIDn8p+lsynjgaqlJj7QPAClDCRkkAtK+IaHIShc5AB0JJEgGgY3oJg8lRg30/SvvAZYOMp9vrRXo9SyQStsUxexcAN8ZuRlUeYtluU5kOl/I+WQqJ3NVCYBeyCrSPR3S8+u2KkHd9CvK5tJPz+h7INGs3wvjCv93FRRYAnOefoUlUeXJzC7xvayeYY0NWQP5Sc3J3bOPwnUsehPWwwrsaoqrpDKTTKJuRw5QkvX4UOJuAaCPz85kfHImi8mM6wsAerxUXABns05Ly5vUBtCtrbcMQGcSVrsladKSe/fuSbubCAB/nMVm2VJQWkQBdFO93TPQb3qtfBvvtwfQv42jWvOZ9gB6zY66A5e9G4CuteWQfY2XB9CRxX9dAN0OAD4rn8erPJNbsz4tOOGz8+1gavXbcB3ah2vs4O7r7Fq70VY7eFsGvx3gC7Y5JMU0s9nag3trRv8ZnXwELPB+bLaUuEtTAuK4Bw7J+P39+8c8DG4H0F/Lm9ev8v5kNmJgn1t9PZNwVwBdQXS2bc9A32AX7gH0aiOk/WIS7gEQ2QPod8Bi75u474F9D+x74OvogWYAuleciMDlsAz+5ULSxYKgp9aQDAHytjKLk6QjCaSFyb5TRnu2WLBO7Hw6UzY6gI7ARodEN2W64fcA/9DIVyH/10IN9LsJoJs/ygAWmIpByp3gAaSlY2V7G9DWCKALADrlQ1ljV+vBpkjAjBLpdDvSDRLCADCydEH56vl0IsvZVIPW7Zb0TM0JjPMQANaSHcGfCCoiGBYAlJZwp0E6lVFtx4kmOoB1HlSu+Pd2lDPOISWtAedI2rFKnKK+IuYG+wZzKrC0YlGVAi1pFBibewD96zASt+ozKLNPyey2zJeLHESFFDZkywGgf/blF/J7v/d7BNAx3wD0UrJ7Mpbv/eAHMgSAjknbbsv/z96XNEd2HVfnm2oE0I0eSYqkSJEUSQ22P1vyEA6HIuywV975J2irrSMc/gkOb73RX7B3Xtg7yfHZkiw5Pg3UYImj2AOH7saMmt70xTl589VFdaFRaALdKOA+RrELVa/ekHd4efPkOYlAMRjoGG/dFPNNKWB8UnobSUCurIwlZftrUVsjLmIgv1SNv8a039p6145P5qJL/sYcoSprKmmN9SgB3USlRu9tbsnm7h5BGOwHwPHXv/613L1zWzY3NjiWIN/+xddek1dffVWuXr5MuWtNiDLm20HOpq2NAW7uD4fy4YcfyltvvSVvv/12c7sAy19++WUC6FevXqXNjwOgU3a73eb1WtIQ5kF8bkC5Jdr7ifBYkzOQ79rI9jewHfNKlMQyBrsZz5Y6kqzVYYLFRx9/Irdu3+Y8e/X6Dbl+4wbX6pfW18nEA+BF4NwpXxSQokfiEIRas5j1lpHEE3mJHH4b+jEFa3MF1h5OVF6k3yzVPrVKYOsG0NAUz3wwXQkXXJ26sgh8fiQxSRmtbkeSjpYYmExGBNAxHltVJYulZSyVxQ5c7CyATpaz8xPQd88LA/0zAehrawqg37kjGaX31W94CEA/hu7V4j2mlirKpwA6GOicJ4YNAx2+TOJqbKsikIKlANBNmdJieVrqp9TyA5i703VJ4gCg++1BAB0ZC27WgCIStljwjZtrnOIEHmc+gD6pU8dAH8r2qGLpkDoCgIwSGnhfnBqADga6AehgoHddAhiSPACgM/nLMbhPG0AvUNbCJbnWrVTqRBVZx3HNdRkA9O7aiiStTP2BWmQPZLHtHZnsDzVRrBbJIGvl9CsBoPO6G/9BXSqTjl8WBnoA0Bef/cKei1sgAOiL2+rc7RkA9PPTpI8LoGsATzPVjIFubBlk938WAN0y+f1gAa7TsrktgOiziv3Axey+uD7LRsf1ks3tFqyWxY7gJH7nA/B2fFu4GEvdAHaTkQN4/umnn3IBjn0RkHnmmWfo9GIxj2x/sInwOyxybty4LisrkAk8KOGOv8lA39iQjY376oy4rFW7ZtSW0wx8q+eszJsAoE/HpAUp8EkA0OfPVQFAPz9zeLiTYIFggWCBk7fAMQF0E0WljF9JAJ3EgiJnvdeiyKUqweggx0yKsiZDFAA6agGitinq4TLIwnqKOcEKrY0+kdL5bhkYgwB94fd4ALrJEgKYLRPUmztMQPHkLXWSRzT/1mqhG3gEH7UHGzk5YwAwx1LWQWDOJSHUANfA4oNUe6mi17A9GX7dHhMbULMXQNF4NJR8OFC5UamljVqe9DlFTCLdxDMBopdkejlpU2N6Oda5RjpxrkwZ51g/4D7QpimY8B1NFGhlysxiUh9TKjSpglLJKpvsNI41kcLJttPPZ8klpeU0UpWBgX6SXfTMHguBbyoRJIkMx1oCAe+TOGOS8/2NB3Ln449YZuzy+hV2IYwpsNUHw6E88/zz0u2C4argHgLFANAxJjPUtHagCNZ+PgPdX2fYex/wOspgftkyA4Pxm0Zy3CWM23hH/zfQnAxHSv2qZL0Ba1hL3rlzR/bHE0naHTKpsf7EmvSXv/ylbDy4z/GNY165fJk2IUu812WpMMt8UUb/VELWT+ABY/sepODv35d33nlHfvvb3zZrbYDliAVgPQx2KGTQkUC+KNva1rwASGn/LOOxcb+4B6yvAaqivbGPJbpbybPDbE6buskB0wLW/IPhSB482KDE/+7+iM+j9fWrZJ5fuXKlOTckwcEKxbMI/0LuniAYFfPcywEfZr/D+sFsssVRfWTZv68rPPunADpmbWUCG4COTqaJBFqLnq2kKhJtlW9PWinlhnM+B9APRkymyKpKkJJ1nrdjA+hxJJNEn8PtPJZ+rrGjSacnk7aWDBi3RjJJRtxnZdyXtEhp+7wnUkSl7OxW8p3vp/LWL+7KZPSp/M1f35DXX7kp19fXJCPDtBbZ3JbJO+/JD779bXnw3ruycvOa/OE3vykrX/yiVH0tvzBI2jJONMUhrQcCDRz4CFUMpi8SdWJJij68EPaRSNRPxFcAwo2BnlWOgZ4mgkSYhxjoHoAOtjqVimYAdBY1PwUGOlV4cN0UuIB/i5ITOlcx7khFjJhJojpf49mkfiz8JvhbsAl9W5c8ghIPmIsxZybxqsSRltgJm1oAs68B6ADPrTK4AuhuPuDnWlGuqJDAqQz0cR3LwEm4b481ng0AvY5bHAOseR8j6efkNwDovXKPDPR+ryedtiqoPB0AvWL5JWwGoON9kURMWMJzPFvtSoy1GddbInt4Tm5ty2SgADrGGSTc6YOgDCpSGEpouvtM96kOvQ+gQyTfgHUoip28NsRM+/lrgZl1ge1pEu4BQD/5vh+OKBIA9AvcCwKAfn4a/7MA6JB49wF0HAuL15MC0C1YYAtjf8HpS6ijNWal7shaauQlnZykk3vzZd0scIFghGWuq0PrpICM1eLAbh/cx364fwQqAJ5bbUoEZBCswIIfDj5qooMVgN/isytX1ll3bx6Ajmz7gxLuuujxGeh2/UhcZcAwAOgHBmQA0I+enwKAfrSNwh7BAsECwQIX1wLHA9DJnHQyugDQjV0TAWwopgA6goVkJ7uaHwyQZ6m0u10GRZncCAAHQAcY0g44zcfq00Eu0LDxFGxTT8KdQSCppEympUWWrf0MoMJ1w3+EX2mAGXxLMCLht5pS08L35+xGvxM1ZAFqQ6GpqMgER0QXIEUXIHpbA7VQDSBYMdxX0LosCFSwLjmAdGPDo7VxPLSZqwtKf93VosWxWQOxkaBEgE1l2xFAIyBJGfm+1jtPXZAbQEoBOf8RAXTYw1jnaHfKJROwQk1RBQsQwFMJarXMvFqHU/lKoWRl2M6JBQCgO0bvEMAyAAiC3R3Z3dmVBxsb8vH9T+XmzZuyRrnfmOAEwuXjPJerN29KG8FsJ/27u73NtRu2pMylLnQsHgag49z++mNRq9q6kklBnuy3Aej+9zimJc/gXFi3+jLnWI+yJvdkwrXpuKwk7XQJYAPIxm8BdGNc40YJOEeRrLla3xnGrE6kzfjROt7TdTeIKiIAACAASURBVDSOQbb7aCTbSDIYDJgofu/ePR4PL4ADAOUxV8DGVv/8OGxrjG1j02ONDvAca22cD8fEOfA55gWbDy2xwG8HY/XjmimdDrlkB2QhcWJra5sgPOijWafH689aben1+mTP2+9wTAVpjG2noI0++6YAbsSaqPr3PODTmPP2vcUzFu0vy7hfXedk2uoGyGUGQGddX2Wg4xmC5C6MBZTyaCNRot2WmOzIUpVRxiMm5cGWLYxzZ+9ltM3jXPMsAx3jC+PBSjhAevgiAujoYSbhPgug086nBKBr2qBL3GSZGyUXGYBucxASAg1At/KMVa2JOYxZIgEscgAkRkSS0OdTAP286ywcbySw0rkx0D0Jd5SLmAugo7RgpAD6qAKAPmIN9J2JMaQdgM7kHTwjTgdAz+pc+tXA1UBXAJ3PCShtIbGYfUBriJ82Ax13St8cvnYak4HO524aK4C+tiZpv63lSxyADr9ozwB0l7Q6H0DX5DJsNvPzfZPZiiQIy7z2VMSO1w2Ot3cA0I9nr7D3iVsgAOgnbtLlOWAA0JenrY660s8KoGPhahLpBqAjix2BPgRGH6cG+mywwBagBqDb4n0WWKdv7IIPlpGOxbQxdnCdlv3OQKzb1wBqMBSYrdtuN3XMTQbO9rEFr12TBTiNJYRgAYOLCEo4ST0saIxNhGvu97tc9BuAzkW5k88mgA4G+uYDzZwleO4k3BEIcsf1JdwDgH6wlwcA/ahRb0GdIOF+tKXCHsECwQLBAhfRAscD0C1QQiCjAuMGGEUkUVVSwhLBbsiCE0B3QXQkYbJ2pKt73W61pNVpSwwQ1UkUUzZ3AiBXZeCrCY5TUNY9i5KGjU5QHUwegLopApnL2WbwX+Azwo+klOJ4rDV5AXB3lBHi+46L3iVAHfiU9I9gW/rnEQE2MMEBZmfdLtWjKJVMufiK9s5HA00CRS1PyOW2AKDHZKSXRcngmOP5NDXP6dNCztgBcqUloeL+0O6g/5J06OTj2x1poxZkDHDfgXUIQg/3ZTTYZTIF66k7fzkFk8gBjqhLjPrX2IefHwGgW9egVHAA0BftQmd+P8wJkNBmjcoxAHSs8xLptLsEXgGgb2xvyvqVKwwMJ6nWMcf8AxbWGtjGrZbifGUpOw5AZ0AbDNpCE1pMvt3GqK1FTTbdX9Mdx2hTkEXVyfwX48wec9LAdcwPdh0Yow8ePOB60xjyGN91ksqzzz7LgD021D0HszEFIzKKWC7DQO8KpTYAMLtAs4LnCqpTYcKr4T3B+t+VmcD6GYA9zosXzgXw2Wxhcvc+oPwo21gikSVEUFVgOOS141y4f8QZ8DLQ3E8+sGObTRm4R8IOrh8s8qrkOp8J8E7ifmVtTS6t45qhzqHPKUjs2m8iKGWgxjHY5lS+0FmPxmqkgt3c5tWPn70WA9DJcHMlLI7TT5ZyX1/CvdZnD8YdklhMK0QBdGWgA0DHWGx3OlRGQVIdk+OKiezs7JKBDuCRMRfU4G3A+aW0zmNdNPwEjH+MB5NwNwC9jEVyCEksOwO9cgz00UjAQIcPiAQ7KBflhdZAj9KE999dW6Mv8umtW9JCDXSnTAMJdxLdOYn6JQMey+yH/Ehlv3EiauagRIRLgDSijrolDkCnfLuWG0GiV4EELQLoUEzRchyYUwCyU5UnWZUkDgx03/iYfQGiYwNgTkUEJ+E+TWiaQrdFBQUAvBIZVZEMRmPZG4xkl6XOI6lh90j9bsw1UUx498Q3AOgr9fAAgM72RiJrUwOdKUZTKXT37Nc+vEANdDerNu7tTA30ZnlEdSicp5QSCUou6RX10Nu9LsdV0mvRNjXA/VpkCqBDwQZKD7FkzMF179EuZKAHAL2WzCXc6Zo0GexK7+578vN/+We5/cMfSzmM5Gvf+pZc+8Y35EG/K3/7d38v//QP/3jifS4c8OxYIADoZ6ctnviVBAD9iZv81E74uAC6gtga6JutgQ4AHYvnxwXQZ4MPswC6OaUm8YZ/LdMT10W5o0bqPG4k34y9YhntyNg1oNtqw2GBjkU1Prdj4HhWUx0NYdnu9j1t6GrO+ax5uw//M9hLAXENXPiZ59gPgdKNjQdNDXRfwh311VhjzUm4q4x7YKDPDo4AoB89XeiYCgD60ZYKewQLBAsEC1xEC5wegI5IQpJoPW+CEwiCApCApLsDVMFITlst1iImblqUUo5HMtofyGQ4IgjSitUnSpOUgR0AaGVdSpUgmrN8bWY+IXxMAHumcgQVI1M4QkDLvrPA7CJ3ygSDSoO3FXxI+pGx5JBsJahUsjY57E7Qotcn+A0gsZ6MCTQBaJOiUIYm5EcRKAb4foBhosxzAm8Ny1Ao2kp2OhIiXJCQQGS3y3MmSJoAO8wxbKE8QF9/tC/5eJ+f0981+X5jnwOEKUploANAdYDfoxjoZi/28ACgL9J9lmKfqlDWKvrnpFBAAhNBmmRUAtvY2pT9kQauV1ZXpddfVfAVYyFNpLu6SgUEYnFF0bCdCdJBVaNSUMSSpC0520BQHxD1pdgXNd4smDoPEDYAG3MAzofEAABoWLtifQlAGUxUvDBn7I3GlLkFGxwb9sGGZGwA4pSAR+KJkwp+FICOILufEA6WP2qgw4b+dVFevdtlso/PDreEl0XsYSCzqW2gLWF33BPu+e7du839Pv/88wz04/i4HwMRsb+vCmCJ8wC3tjYfEIzHvNftKtjf6fUI1KKkRB1BYa6Wvf09aWGegr35H4ABrVmMxB0DzhMACUDX+buSzyx/s+QHH9BfxA7nZZ+pBgnuCHWfXa1zpmHpBn4/gSwwLx2ZodXrSquPsgpQzEci3ZDtn+cTPuORdAf2eYKErAu2WQ10xI18AJ22SqKlBdBjSKFTIn4q4V4MFUAnWcWXcEdpjTShwgUAdNRzBoAOGWlloIukpYKrBq+eloR7pFmK6te6udIIP0xBwuVEmDuQ7KdzCOYsJG/Bn9X5SUs0amxwCqC30xVJ4sBA94e4zrHTGugGK3OO9mYVnVvgg2rSDuZoBdDx/BrLHgB093nl6nezsNEprSGyupBVUT8Ez+tOq63t7QB09XN9Brr603YfJwGgN3ZEX0MiLNYAsWOHq4MgnX6P4yrptbkOY82bsmb98/3tHcmHWgIG14olFzaMOZRPMAAdySCcj7yGCwz0AKBfsEf1gdsNAPoFbv0AoJ+fxj82gJ5jAa3ybXjl+UEAHQtW1j1b0dpHj8NAnwXQjZEOq+OhjECBLaAhlY7MeizgUYcNNd8+/PBD1iDHohrfffDBB3Lr1i356KOP+Fss7K9fvy6vvvqqXLt2rcnKRx1z/B4vLMLhxGBfSN/hePgN/rYsdlyPzzQ3oNwy562XzErykavjgnyHAegbDx4wuIHs00bCnUFL+xtSfwFA9xkZZu8AoB89PwUA/WgbhT2CBYIFggUurgWOB6AbS5HywlYDHX4OmefKQEcAHH6NgiOu3ilAb0p/a4iFsq0ArNotyQCio64vgdVIqtFIhntgJA8IkrQS+EQA0REudQA6GO9LCqAz0ORYkqaehGc1/F1TVULQDUmdxjpdtH8eANABPjsAHczwwtqA7ZLQnwZDFyx0hu3KgjafDIdSjscucRP1DjXQi6B1SSGBqWw7WfJKotKAsmNm8XojZQkDlAKAjoA4/efak613tUPrciJRrVK9+t9BJi77kp8v4ZigAUBftGecn/2ghsCanFh7eiytsqhZGgtgaJSlru91pNM1uW5VvkBfTFIUKYjQETnusBYEIFyPh1LlY/Z3jA8DZ62kgAG+tjZ+HKDUfsshwpq5Oi58YB7zK0AkzAcAzlEfGNeDQDwAa2Oe45qpfIZpPM0IsJn8Odax7VZGW+H+EJwnIx3jHcCwYz+qOIiuMzWXRs9tEvGj8VhGk0lT8gHXbZLtmKNwnlkAfd6abV4PtPuHTQy0t6QBXPPt27eZFIENkvyIBVDqmHEHnXNmk9gBvqvddpiknmWQml+V9StXOafiCQRGPeciACl1xMQh3BPOzbU4GOhWQwTJRc5W+Im2VSwFJkO3HdYP/Otb1CbLPFJV6t7ZpXZJcQRWFEDnc8JlvdFmScpErqzTlqTTZiJXno9lNNynGgqSIBADYTILSjdcAAl3PlNdv0ZfMAILAHSTcMd4ox+BWvHpcjLQfQC9NacG+kEAvRJJ40cA6LWk8A+aBAsrHXDSowmT5RRAt7n8QDyTzySUMHKAJWqjPwSgaxkPTaaqmJTDeU06EkfqM4fNWcAD0HX2sHlXS0jxOcCHqauBrg9WAuiDSmQwHMkAADrIwVAmiGKp4kTBX1ea4zRs3ZJC1qIxY8/dDp7FLW1vAOhlNUfCfXEAffZ6D2OgN/vFKL+kz/YDAHo2BdDjXkuiBBLutVSjXAH0vT2pxnlTcgCltaigEAB0SSRnbyylj4JXgYF+GoNoiY8ZAPQlbrzPeukBQP+sFjw7v39cAN0Y6LaYtgUrFjNkoJ8SgI4FMIIGALt/8pOfyAsvvCBf+tKXaFDUdXv//feZmf7yyy/Liy++SPD7V7/6FRfbCDRg4Y+FMBbb+B4gOjLPcUyA7KjjBgk8y+bHgnl9fZ3nQWIAAHfcI7ZZ1rnZYJ5EnS2i8S8WfvTh5jDQLSCyuXG/qeFuIDoCHMZAh1MdAPSDgVQbVQFAP3p+CQD60TYKewQLBAsEC1xcCxwPQHdxKmXRGICO0AEAdNauVgBdA1OoU21SmgwpUtHI6qPHibJI01amPk/WIrBbAwDZH8jYsS0zyDUnWnMXsAkCPGD+LCuAbr4L/jUVJNgV/iheJh8NH9ZkixfunwggOzC7orw6pCwh2QgJUSeb675PnCQqEhjICo9EiuFQclzDYMhgH1oPrEv6tE6WHcdT8EkjliUZ706K2u2rCRKaHIFX0lZWFYKHYMICHDOADufJ4lpaKQWkm9rUjY9HgjFkIx3jHeclc+tgDecDYLpnsMBAX7j3LMWOYPUZ9RcJOAQnykoG+wPZ3NyS8WQia1cuO1A45ryCNR6Aut5KX1UQwMyGIKxjOlvpr8n+jhSjIe1gMuUYo6YCQSZWkjTJ5fPWgY8yog+Scy5lMouC57be9MFzgMd4ARTHGhYJ3ljvYjOmN5nYuMd2h59h3WxyzwDQAZxjjGkZMB1DiRIlHTBsALp+hvMbCM0xCoC+LBtFDFyrAeiYo/Ae18DAugO2j9OR/KQEnNeSq3DNSJi3tTrOBTACSQJYr5tcPOYS/9wAGvE7qLwN9naYGH/j5k25dPkKa2qPxhMmBNDmEYBdZdIpmJ+ydEWbCRiayE5wAiVJKq2FrhsYfcqktrabBcj9ef5xEi2OY8Ozsq8C6G5qZo0Onc4bAJ0gupNjThJpQfnPKZOAYVxOJjIZDWU42mcfxK8pH5wmBEgvEoBuxAv0TYxDJHkAQMcYsPEGCfciVcC9ncfSz7XPTjo9mbQ10WTcGskk0TGyMu5LWqRk/uc9kSIqZWe3ku98P5W3fnFXJqNP5W/++oa8/spNub6+JhkZ4rXI5rZM3nlPfvDtb8uD996VlZvX5A+/+U1Z+eIXpeorkWaQtGWc6HM+rQeSUI+mliqupKa2eixJ0YcuEXvEAQB9RsL9YQZ6JVE2lXCHL/LJrQ8bBjp6VFpSWb0Zn6cjT6S9mWPbsdBn53G6RUgkdH4qk01Nwh2JS5DZdnM+vqvrkvZj6ckSevxBLufAfPYIAN0Y6L7kOdPrWDYikkFZs/45WOiDQkH1WQDdWN8nPYe2pJRL8eQAgM729gB0lB9oJNydf9u4tY+QcJ+9Vh9An46B6V5UmYr1OYc5ozTWPUoH9Huq7NJtCxwDXF+xP5I9JPQOhqhzokllTJTWvo/rBgPd5qgDzHl3Wp+Briknup1WcYWH+4ybAdyJZ4UGyMi3GH0cSZFF9CvidiboKiwRBDWUuuL7ulLVFM5vshcA9JMeMOfseAFAP2cNepzbCQD6cax1tvc9CQAdi1TbTgNA9wMRCCIiaACg+2c/+5m8+eab8sYbb/D9r3/9a17GX/3VXxEgR6Dg3Xff5b5gon/5y1/mwhoMc3wOoB2f4bt33nmH+2ER8tWvfrX5PUB1BB1wXwhQAJiHQ4HjYDN2/Dww3GxijoQFA44G0B/IxoMpgI4seQYO5ki4M2jD4IcGWugMzegO+Yv3s53pfvzFwbz7CQD60XNOANCPtlHYI1ggWCBY4OJa4JgAuscASxAEtWB5PhGT45ZakwcZVKkcq8KTJmSNXTuOUo3p+3QIxrQkh6z3eEJAHgGfNIpZ85pghqOxgcleonbhKckvnmZ/mII1yqK0Dc9rS1bFv/B7TCZ54etxDCyy2FRoVGt14m/4jypOzAQEGA+MVjCfkMQgkNuHisBwJKM9B2AQFEOiQ0ZJ9hyguqtJDtNrXU+tW45zMiECYEeasS0JVmapk4as2Lbw7wEIoM6pMbfaaSzdNGrk3xuWrpZQ1z7i1WluIll+cOyQQFkA0BfuPUuxIwLEpuDQ6/cozY7xcv/eBhnowOee//yLGiyuaipbEKDodmVlbZV9EZ8hwF6Mx6yBjv4IYGqwtSGT4T77spX1wrrQxqz277Q5v68utojx5oGt1tcNOAc4hjHyySef8Fys3y7C62nGK9aJYOWmKZm6ANDTTpf3ARtgvQ6mOpJfsKbEMaAQQhA4iqRFCfOHAXScB+MSx7FSZzl+50BzY8sbgI41sq2LfeB70cQCa0fcmyZCKFho62hcDwBxrPMhxY790U5Yz+P+sB/u1Ri5+D32g+12tjYljWp5+eWX5Or16yJxIhubmzIZTyTGXOfYvZgyu70e5yYqnrTa0uu2pevY9RmVM6C0AfYglPm0tJ0kqmIwr03t/n07nO11+SK9d4F9TBmkAUymEu74NfqRMdChAgESRow+BMp/Xctob4/s88lYk1jixBJMAJ6LPv/P+WYMdJtb0CeRTGAAOso2oL9z3kiicwOgb25g7h1JVs+TcPcB9FUp6lo+djXQkVhHRZLS7x+mY3PCncX81tqVqrFEUfOJ6OfWUoGlThUBPT8BdAB2LvGPiY1IWCwKTVSME87RVa5lasLmO8a0oPvAZ6BPYVmAtfTzuORAaQ6dd/bzsgHQh4Um9eL5X0Wp+sDwb5nke/JbKyrlUpSrhDtKGGVaAsUAdCZsIcnYYsynCaAzY04TbQAa017ow0nExEKUukm7HSbcorzLaHdP9rEGGI9pGPgQXD0UqkpLAN3ZWMubPLwQmwega8rZE1i2LbAuCAD6yff5cMSpBQKAfoF7QwDQz0/jfzYAvZLJRBfUXADVNYHlz8pA90FpHNcWlzg+FsQIAgDsfvvttwlmAywH0I0NIPfXv/51BkWwWAYrHQx07Pf6669zYW1Z8WCkAzCH4/LjH/+Yn6NOHEB5LNpxX8jux+IEGz7DufAvghPYVGZJn8iHAdX+QtmAS8s6n5VwJwP9wQPZmMdAnyPhHgD0h52zAKAfPT8FAP1oG4U9ggWCBYIFLq4Fjgeg85liYGlUOwC9lmo8VuCb0qKFMh0RJKTs9hRkQBCHTHQnUcp/HZMH6jtJrOxOSnE6nwtBcwZvyEI2knK9tAA6bERGLEAtSCo69ib8atiXNY339homOlgRi24IzimTMtFgIqSRcQ40s7FnwSZ3Pi38YQDoYAImrTaZ3cVoLOPdPQJoZHbGMa8V4HnupCd9yWnW9XSS2mSkQpKfagIAKpWpjqQJ9I8x5PmdsoCxRllrPaolFS0b5ft2ypjVAKcPSjVBuAUCZQFAX7T3LMd+mCcg445x0l/ps38BRL714W25f/8BAfVXX3+NzGmwzdYuKRu93e1K/9KaziuQca2F5Qq2t7YaAL0c7lPC3ZJXTMIdY5bMK4+BbqD6osCorQOtbroBz7gPvLDuxb8GBmMsUW4d5ReKguMULx/Qt3UuJNxZ+5WVExJJMKZaLRnu7kpdFgziozwD17gA5ClJrqzqqYS7tj/GKa4FNsVYxVwBxr4lD+BfzFWcN1xddLMN/jZQaJHeZGNaQaQpu99qouP+cP+wia3Tbf7EOh8vJBXY9ybHDxsD+IayBYL/sAkY47Ava5cDAGDZkLhhoPtJ8CijhqR2tEG7rQopSAyK8bzCHAUGeqQg/KO2RfvGIrZahn2asgAaLGleYKAbdFIz6y6SNMukt7omkZUQqUrZ3d6W0WBfimKs/S2b1oqGHwAQ/bxv1mdM9eK8A+ho15Yx0IcjMltnGegFCi84xZzu2iEAeuUAdEdHngfqnUTfUeUOqO5U9GUt2cfKOyKpsKrBLD/4HRMZMee65wjGhyVC4LcsIVLofBw2zwKHMtCnFbfJqHYgOpSX5gHoAwLoICAlUsUpn1NMvHD1u0/a5m2p5FKsADqSsQCgs88UJSXcTw1An3MjlkhroDksx7WB1EyexTMUADq2YpJLOUIZjSGT6SwxjokGufroBNDNbpbkOnPeWQDdvg4Aelf+9u/+Xv7pH/7xpLtcON4ZskAA0M9QYzzpSwkA+pO2+Omdjw9NunrqmVmAysVCNRPNBa40I7ySstCaZMi0xr8mk4bfY1ELljazh1m3MjkALB91JwT0nWSaOZ0+QA2nEgA6APNf/OIXBLeN9QKJ9S984QuUWsdvEGgEexzgOBbPAL6vXLlCkBzSbfgbi2kc7wc/+AHBd/wWsu523ypVP61Zjuu3THv8i/vX9eBUbm9ehv3BzGGVMrPPbH/cB64ZsnT3733KaLCxdnCuoyTcTTqTLHRvOwzYP6otnvz3x8/2nBeECAD60S0XAPSjbRT2CBYIFggWuLgWOD6A3qj/NQC6SDUZOwb6BDrdZOyRMdzUrdYafAhqEth1oDkA9AMJigaUw9cyn8urfQ32qXJ8VBp0WRno8OMMbDIAnRKejhWJJEvWLY7jJiG0CdA6X5WsJgTknO9O0ByMW68+NMAvA9ABFkE2H0x02h1sGABqXa0T3e4qGFlOcsn3vBq0kV4r9gaIDhaPI1o55rkQYGO981ZL0laLAB42CxgW+URQSxmMFrtfXD+TJiDNX5cSlQpS2joF9wHw3JjnTLZw9+rEk5thyz75iMBzUEU9PzMc+gxk3AGGoqY5ttFoLLdv3eG6Cmujl159RctvpZlcXr+ipRHKguoL6PdgGbc7XQLJSOpAvwMYK5ORSKnqD+jPlihioLatQ/0x16glOKbhPEv7SdQ4lyVnYyxgbQqwGu+tdBi+RykxY2Xj/H5JB7sek0wf5oWMy0pZ6qurZNtjkO7vbDNJgNLsRUGwgMpqZaHjH0EAzBmYq52iBMaosc9hY4w7JN9Y3XWTtrd64SpDrMkFuH5LNli0xxlAbrEFHMdqqjO5xoHomA8RC8A6HzZD0B/J8Uh4x/Va7XdcH9qy3+syKQdz6YDtXzk2fySTHCopCqYYM89P4odsNVVUqIyC2vNd6fd6EP1vmKWFq+ttMZV56/GLBqBrkXMt54EkFd4/EkBQD12DKKx7zgQHjME+njlwGUop8wllgyfjkdQVlAAySrfjEJTBBoC+hA98P1bk94fZGJIRLqw/WXzKaqCbqgT6fRO7WlYJ9xrpLJhnFfROi1q2tjbJQI9LlT9HDfQkS6XIC5lUBQF0xPbaK30pqlI+vnNHklLrMSPxkjXQHes7cuUDDgbJpn99FnBdfQ3t4wAiH243RFv5zcGYIRjoHB+YV1ROHEqV9myAag9ssYSiSotO9Y+1H0o+NIJVBxw9F88m41/Z52wa+MFUWaplb1KwBvoQpTtKqNGo+owx0LGewDNxNhnOxqkpQdlz3x+b8+Z7+wx9oxPXcjWr+UymulaaHaiBrgB6xLIDBKWdr9u4sgtKuB8ApA8Ds71E5TqBGoIB6BXVP/DMhFoUfG8kJwLgB5AOtRUA53gOU1EMEu68VmXPN9sc35vtYW3iuecBQA8A+mNNBEv2owCgL1mDneTlBgD9JK35dI/FgBSCli77ccry0GR8c8abYFyFBYsGKPBDk1XzA30AseHIUxIn0iz5RTecx7LILZBgjor9jUAIJNf//d//nXLs+Bx10H/3d3+X4DccaXyGa8Ri+pe//KX88Ic/lLfeeou14lDPHPv9zu/8DvcFaP3973+fQQkD0DVZYAqe27mxGMf9mHwe/saGjPvFt4NMGnO84IghCID6bB/dvcMFOoOOlInTgKLVQGcQ2tWU9CXcEQQls8fbAoCuwY7T2aYgw+kc/3SOGgD007FrOGqwQLBAsMD5sMDxAHTfy4ulnNazK3KyFQieVBoYJZDrMO7mLBYUmhNYOeDPkHWuWxNU9NjGhFkNTV+yhoCfYj63XboBdZZcCjviZT43QCKr+Wu+M/429ir8WDBdCDA7CVBHxHI1aKcMHYXYlYU+nox53F6vL/2Vy8gc1eDwOKefCoUm+Mn0jRF4i6fy2QYAIEAICeROr6e3w8bWNQdk/QHgwf+2e7F69n7ybFQXEteANw9uc4NtPut8gbY3Oyywa9hlCSxgMXT0v7wsGubyzvYe14IAV67euK7rKsicZ20mY7//wfvy/gcfcFxduXJVXnjx8wRgIYkMwJVKZaN9JgMZMO0n6hpD2saqJVSzHIFLsjbGOMxowArGD8H+lqoyWKI33gMU+81vfsPPsL5EYrpJk/vHOqpZRkUpYKHjtwDPkcRik/D+7q58eueOrF+61ADcmZMkZz15JqqoRPlkMiaYb/dEAB+fFwXtRDYdju+Y8fOuy08WOOq6j/s9bApAHKpzaCPYFAA7Sr5ZshHk3TWZqJQ6H9G2e/sD1j5HbADy7XuDAec3qBQAUEFiPY7dxAMIJBS0Q7fdkvXLl7mPVAp4AZzJfYTguDdyTvc3UEX7gKqP4DVGTInMfWHN826/T+lgPlOKQnLUPR9o2ZCoriSNlcTAZDkweh3r0dRIlsl8Fm+zecOu3R8nBNNwv05tgmMyjjmvoA+aAqQlsbAmr5NjniQKuJXbTAAAIABJREFU5i5VDfQa/WPC8jBs5ZEqTIwHQybwEdBD8oSzwTCfCIA/EGOyTlvG+UTu3bsnxWBE/7DdakumQU4mVyFTajYieSIxMk+Bycgs6u4cTASdAq4K/jK26iUHGkEH7WxxV/pZsYKqF2GbjRnPJpSYf4jmRPkg/5lKuzUFitDcU+Q4QrJnXXFu3xuOZQg29Xgi0MbiGEPSFJLwkAyK5Iso4XMYm40rPN9wPeiTlsRlClF+0qp/TX4CFvbppZE829cyK3g1gDOSQ5wPyzWOUzOgnLuLYfq+u964c6u9jnGYbzyv9/g+MIXv3U4+c785tDOl+VnNeZjA5LYFEj2eqt+9gDJVkHC/CLPM07vHAKA/Pds/9TMHAP2pN8GJXcCyAOi4YXNcAKCjhvl3vvMdgt4AxD/44ANmmwO8/4M/+APahzI0RcGaZ5Brx+IaGwIp+BsLsq985Sv83fe+9z155ZVXGga7SWRZBjycKy68Pbl2/G37WVBlsYYJAPp8Ox0f5A4M9MV63OxeAUB/PLuFXwULBAsEC1wMCwQA/Um3s69KhGe0AW0+w9zAc/tXpYRRI15ZsdgMbLdjGAPd6DpHAehMZC0LlZNvdaTbXZGk3aaqFKTgAXyDnQsfmgFilKllUqcG+gxQNNl2Y52DvQJ2a55PKAcNRqsB8QhYIkmUjBZ3Hwxk1qUk5Acf3AKA/qR759k/n6ks4EoRKNd1Wyo72zuyvb1DAP3y1SsKWCMhJNIa6Xfv3pX//c2v2e/W1i5Jf2WVIAzWk1hfcqwN9shAN5a1D3TYmLNxh79tLBv72gAwAoEOFLOa6casxrrUgHnsh2vAGACAj+sASG1r20VbA+xzAOhMZjFwkuOrlgEUzz7+mAxqjD0AknUjXwvbxUy6wXgd7KvyBMYrrpFJO1DFcAk6SJo3VTf/2nzwYBYIWfQeFtnPar4jqR6gOeyHz3w2OgB+xATyyVjKyVDnn0lO1jm+29vfl1t37jI+MMbvs5bcvHmTADmSBLDeb2cZbQdgBQD6Sr8va2urLqkLJUhQRzZVgDhsUwv4wAoZihGBw4kKHXDstXs9vlBiAMBQ6ZKshkNItxdk+QNAJ+B8jgF0PznHB9CNTGKxJ4xFKkFUVTMvmVJFEdUyiZcQQGdBBchDQ6WolnqoNd7Hw5GU44n6Bi4Lk4l3YMn2uhyjYKWPHIBeDscEI8HuTdH3HCEoqVn0p+mXNj/N/mvzrCUzHEYEOvA51DbAHFaJimYut0QJey7Yb1zZc6fAMC0D6c+ZdqExmfkXYzsKQDe/uKxJiH6oLVVkQP1nXy68TFzSV57L/mhyAEDnnMLyRqrehIQcAOi+ogul3SMt94FnM97jmYfkNEuCm9fWswB6P43lmb4qqFh5KvrqmAfRV53KlgHo6K9keRtb+wgGegDQHzFOAoB+MSaRM3yXAUA/w41z2pcWAPTTtvCTO/5ZBNDhpBhgDUuYA4PFMBawANABmP/3f/+3vPbaa/LGG2+QXY6a53Bkvva1rwlqQ8Ih8uXv4ODg748++kjef/99+fnPf07W+uc+9zn5yU9+Ii+++CKz/E0CHufGtVhQA7/HItoClRbkO8yxPrwVA4A+3zYBQH9SIz8A6E/K0uE8wQLBAsECy2iB0wXQIatp0tqNqqYXGOLZ50QMGWRy5jxvDHQGyJwEqIHfU8bSFBiHHwy/2AezABQBsDZWK45lfjSDek7CvQnCuXCcL3GpIVowo2qyAhGoThPIr3dZJzrJAGzECmy4WoiUVAaUlqi0dcPuZZ1aleRFUJLgeVFQjhc1FPMipyQkpEqxUfox1kRV+tQMeOOKKkHweHZ7lNzjooHmp8qEWcYp4YxfM5IzVAY3bgB0JH1sbW3L3u4eAfTVy8q2hiwu+jP6+v0H9+W3H37I9R7k2wG6v/fee1Q2A4hONYf9HYnKggFzS1iZBYd9BpqxSilJnalEK8YKjmUJJramxedQM8MalmMBwfwo4mf4Pda1UEuzGufYZ9F15wSl1hCAj2Ppr65SEQLgDkHgwUC27t0T1PXWhIBIivGYY5E2irVM2Xg8kv29Pa6ffUU4JCFgZGLuAQANu/hJPP41niZ4bjbDtcGGANHNlijXduPGDSYhWDxhPBrKaG+nYX8WQGIikU/v3ZNf/e9vWPoNADqkxG/efIYxgWvXrjL+sLa6whrqCqC3pdtBAlNH2hkSf3RWQh3dAKAfnCz0+WPgopIRqGBAwCimIgSUSrJuh2U/MJaLyVjy0UjQXpRqPwCgqyS8sUWXkYFuz3oDBKfAqsaIbJzbfGAAHsaqPecNQMdcYqoLjF0tM4AeAagkC0aiUc4yHPl4IlWec34HQxSqmUVRStxKpd3vyeXL6/RBhuMxVRyr0YSZGZx/qXakPkXCKs1OBknF1Dn2G1Dde2+lYRS5Vq+i8S1caYvpd6STcw+VYcf5cJ0qO++3pyZXoWSI1d6GcqRJL2Ff89JM6p21CuCZnfEn8Mlc3iIAOvt4JYLn28FNS0GxTWFnawsk1VFpXIlVg/GEfQXzfMGqEirhrgA6bI1a3jrOTHLfYtF4Lt++fZvPUCS1gchlyWMobaptbQmwrqyR59srAx3qomkDoLNvYY50/ovPQNfbWRBA99ZHi7TGLAPdOrjPRvctnHh/4FptTDTR28BAl0RytL6U0pdaNOFOpGCfTAa70rv7nvz8X/5Zbv/wx1IOI/nat74l177xDXnQDxLui/TZZd8nAOjL3oKf4foDgP4ZjHfGfnrWAHQ4Hsw0juNGKs8H0PEegDYWyL/+9a/l+eefly9+8Yt0WP7nf/6HwDoWy3/6p3/KxQSY6gDT4eDgX8juIDAANvq//uu/MqsfC2wcD/tDBgqgvNVrA1v9V7/6FQMZcJQQTFlbW6OzZPXXFg1kTJs+AOjzh0EA0J/U9BAA9Cdl6XCeYIFggWCBZbTA6QHoeNKnTkqzicew/rlXr/BAtNKznxegOa8Aui/har6wH1w3MA4AOkAtBIlNchpAAz7DZkAfZV4RWJthRbJevAs2+kEybXnUf0SoGhKyLfq/WacrcUtrSxNA31O54yqqJMliZbl2u2QQAgRxKLiy1CGVOZkQ9B8N911gEnVK9boO3CewEUfPQtC4kYc84WEUAPQTNuhTPhxKRRiADoCF5axqkY2NTdnfHxB06fT7TOzodHusgY715P5gn4F0AKcAZZAkgvdIqH7ppZfYp/P9XTLQbUyZIpnPUPSBMGOXG3CCcWky4JaEjd9irGKdaQppAKORqI11pj8msC/WoVgDYywaUH2UyQGeg4GOdTWOCRCd5RgijOGR7EPaPs85BrEGBmCZxK7OuyjbbjjUcY7x66uzAfTM2m2t5erWxLie0wbL592zgYtonw8//JDtB9sC/AaLHDY1uWuoZ9z/+CPWuGUSQBTzO/zu//3kJ/Lxxx/LeFJI1uownoB+AIYr7v3Zm9el3+/SLr1Op1HMuNTvszY3khM0JWjRNJ6jWvB8fI8cKIJSIEK4MiEYa7AVFEraSETo91lvF+AjpNup/JBPpJyMaHs8BzKXXBJHAJtUwl0l4Y8fP3jaln0UgG7XZnMK/maygHtW+gk5lPhOldFqcSkA6ONIY01LJeFOlLvQ5DkA4LmWUwQYHsEfQYwQ4HmlJRbrJJK4lXFOxOfD0YjJM9UkV2kD1FGvNOmSSRZzHvqHxfD85EW/r8xjq6v6SM7r4+/cDxyW2tTqNoY6QPWqUIDfEiQ4dwKAdfeJ8zRkohJC4xcTQD9snO7npezlD6sT1VQocLLnBqCDjU5VdCTulHze44V5nAA6EiKgGkC/t2T+A2TzbbzR53XqMXgWIrZs6jB4xlji5+yzzx+/NoZ7adwA6PgdgHpuTsJd+w9qoGuCkKdC33Rff900XalpF1F9j4PbYb6un5o6b5/m2JT8EFVzeNTEedT3Hov+qcy/gYH+VMweTjq1QADQL3BvCAD6+Wn8swigM9PYyUDC0lZDDo4GHBjIs2GBCwAdgDcY6Ag6vP322wS7UQPtj//4jwmYw5FGYALvAZbbcQGk/9d//RcBcQRIsHj+6U9/SifozTffZMY/HBfsB3AdixKA8FhII1BgDq86WrooXHwLAPp8Wx1/ATxv4ePLn5kzu2iwafE2tD0PuK7H//lT+kUA0J+S4cNpgwWCBYIFlsICAUB/Ws00K+Fq/qYyl5ThYix0BPPwN/xSBJGxD+vN17XWV0yURYqg1yxL7zAAnSGyOOXvCmpkJvSxO/0Vybpaz7zKS8lHYwJrQDaydkpwEQAIrxfByLJgvWAGKcEiY+32nOA4VU7hO1PtVBm32OibeKwtxD/TU5JDDgD60+rhp3NeBJ1tjYcSBFjDYZzcv7ehidlpQiWFrDVloBNURR9MEvnFL34hm5tbZKGjpBfKe2HtRznwKhfUB8ffVrLLAHHcjYHd+Bd92MBa/G2yypYgjt8BDAdwDqAX4C4SYABgA6w3lrsdy+4Dv8MxGpWGBcxYRgB0lc0OAH1lbU0iV6ccahDjvT2yyzHmcG4pda7A30VekGmNF4BMjnvU7HUsPiTK4HgGnvtJBbjOeUDTApf8WLvgGpG0c+nKFdnZ3JStjQ3Z29sjcx/recxNaEfOh5Dg/eguz4N5ygD0W7duyU9+9jMn4V5InGT8LRL1USMdv3/p88/L+uVLCqB3u5zDwJa+fuWKdMGeThKBbP7FgLqO0VQ1ZIiVGFHUteQAz9Gf44S1zzsYl90O2wPPjMFwwH+rspC60FIhgJnwLCCodY4B9Nnn/zwrsxQBn6earmHgucWilpmBLnEpVV0SQG9VEccU61OTRQ7/B3XDASy6BMA0ZtIe61tPJkyciQqo7misLSkqBSSjSEaDcZME1ERxHNt/9u9Z9Z+je7vCkdo/jTOMa3bsdfcZ/bgS8+vBWCenXdaAUB/PwFs+by4YgD4PiG78Q+cn7o4msjkcN36j/WYWQGciHTYmjkWqBlMWrIVOH9exvvFdA6DjHRjDpojkYtGmbIr4M57HeL68+uqrTa372T4yC6DjGgGgP9NzNdCRQBGpzwBGN/q8JWDgb8rJm3LHIhLuAUB/9DANAPrR01jY41QtEAD0UzXv2T54ANDPdvsc5+rOEoBuiwbfcbQFuzmlWDAAEL9//z4Bc2OMY9EAJgEY6GCiw6FB5jgWzVgUw0lCcBFBQDg0cLKxuAZ4Dgl3OEk/+tGPeAwEMxAQwEbnqii4eMa5cEy/3nkA0I/T247aNwDoR1nopL4PAPpJWTIcJ1ggWCBY4Dxa4LQBdHCbdTOwAXFGMqIfxVI4koGOeOUCNIgz2GQWbPPrKOIyfYDZLtuALGOl4nP4rQaaWzCxAbE8GUizuMrkcxUwY3MErTMXoK+krJVdDgC93V9VZi8ZVCVroUeJSNpC/XKVX6c8KcDLwrHOR6g5rOxVBLUTsMagMhUDQPfqO+KYBNBVcp73Pgf4P7LpFiR/BgD9SEsu1Q5gFKMMAPrgOJ9w7TaZ5HLv03uUbFeQDpLbbfZhsIwZEB8OZWNzQz755BMC6EmayZ/8yZ8QcLZEalT8bqexlihwCdMGbNv61MYpxp4ppxmAbgkvAHrxHUAeJIOjlioAWqxDbfz6Cb+WLGPAuSXELNowFWTYJWKiC9a2K6urkvL+FfitxmOCzRiXANATrZ2g0u3D0bTueVU2YALuGwkC7U5HLl/RmvIGNPgy9rPggdlp0Ws/zn6Uxk8SWbl8WfLhUIaDAZMGsOa3+rQmPw8AfeP+fc4zYCoCcAEb8dat2/LTt97SGupgNkYJmdEo73bt6jUZjYbyyssvyZUr64whdNsqzQ8G/zM3rvNcTPQPAPpDTRfVMYEixl9QVgB9D+Bmq8WkFrziLFVwa4K613taRqQqJa6VZQoIFf2TiiXURnFkBP51/PjBcfrXaezrg4SHsaD9fSyhBnMJ+h/6M+yFPoc+bv2ciTpRLXmiCWnLxECv0aYxkp9KMnDbdUyVizhJKfWvjgqe3MrMreJaqhj+RML+VFSasJeyLhDk0yuJAFSrpreMBlAzmErk+3FH84IaIJYMYPVD6CURvLdLwCfKcJ96sNO6RAp6csaTCNdi4LlJwZMO7eTjvVpF6rpO5eKNGX1RAHQ/kdL3YWc/R7/fHudyfzB2SaVTYhJXFm6uiRKoU7jSEeg/fI+KQpiDClWFoYQ7Psc8or4rJdihfgTQ3QH22BfPfjxL//d//5fPSJCzQOKy5DZ/njhsTPez5AADHX2F9wqVBbw4v00Z6Jg3F66BvgCAPqs2Zdd8WNKXX0oroZLIKW6nevDpUNUkQb2P2VMi/Q1y/2gHzC1FFmlZ2HYmRaTJSqMyl7yu+L6udM2DLZW9IOF+it3jPBw6AOjnoRUf8x4CgP6YhjuDPztLALoFDQ9bdFv2PgIQWOACLAeoDfkcgOpYXAAUR21zPNQguYagBBjp2Pfu3bsMEOA4ANN///d/n/tQmjLLyATAfu+88w4X3jge9of8G86Bc2GBYteJ97NBysWaODDQ59vp+AvgwEBfrMfN7hUA9MezW/hVsECwQLDAxbDA6QLorVIrbvsaLnzv3ABfzv2AvRcC0JdTQdcAuFkAnUGeWfl1F7FB4A4+MQA5/N4koPEbC7ADMCQbq6kX6QWFnT7kAalGBO/ilEHBoqgkrxQ4bHfAQl8ly1zlLoUypFFS8cUoUgngXBNPJ+OR5JMxAaaa9anBrkFddQ0IEly0+0Kwuglsa/DSwlvRgiLuTQBwwSBcANDP10xG8IHyrSKj8ZhACsbGJx/fU5Y3GOXdtq4DJZLdvX2C1u+9/7781/f+i0ApAPfBcCRf/epX5dlnnyXYjvVmVpfSSiLub4AxrOcDxvCrTWYZ+9j3+BfjE+tTrFVtfNvYBYCOc+E3BrTj2rHZMRHIJ9O71WLSyixD77CW9AF03Dfs0EYiOeh1mukim/fucYx2oCDB2r1aJ3Y0GBIswPlUJlprpZvKhQHolrSDazBWviXCz85bh4EKn7Un+mx3s68lHVhCggGP6BNDlJ6wMhFO3e63H96Wn/z0LSrPTYqSwDruDWXiUOoN7ffKSy/JlfXLCtIlQmY+5tmbN26Qkc761J/1Zs7h7wGg44U2QYIBKwvHsbR6PdawzkBaQN1ujNnhUPYHeyqHTVBCLQqdv9Q9F2KpJIbMd4Ras/zr3FjNHyO+L0D5eweeow9bOQU+m9vtRr6dSR1RLUWqwNyyAehFNCHDnAB6pMkBSIACrMjNQ7/KSMEusngBjEKdpy75uwReBMZ4DjCemYgEz5W9rnOrvWwusL/Nf0J/9Pc77D0OWFbYV1VCIssEZRLgNCs0JthWU7a7lWgMEWx0dHG0ewKVBpcE1iSYcp6G0sD517Wwvm/tYb6vJY/Y8xDfb04K+XQMuX9tRxsr6uY60NzJsPNZymlE/U7/2T09B/xeD0B3DWDPePyLWDGeiVA7xbwPYPX1119/KBZ82HMOn6+0Unlupa3JrlBfQioQk4UUQMd2EEBX9Q7eg+v/vq/rr6EWkXA/sP9xZk1UV5iTm+z70Qv51Icdoxnbx7moY+7rg+YBQD+m8cLuJ2GBAKCfhBWX9BgBQF/Shptz2WcRQJ8nt62sFnWQ4LRg8QB5djAEIH3H7PM45ndgESBQgBcWFQDDLVsX+9jCA8A4M+6TpFn0W01Jc5hgMgQkWdcxU0aOZbHj3MZAP55EeADQ54+g4y+AA4D+eHNRANAfz27hV8ECwQLBAhfDAgFAf9Lt7DNYfRbUYddBgMH5tAB94LfCX4VPbP6wfVbmyrbR7SgAHXHGxPBwKSqtJ5lkLWl1+gTyAKJTKpOBaXA2Ckoj5+Ox5JNcfWrUBDUZVbAHUZqJEpqFgukIGLvkAGPg2PVp6Ur4/VMJ1KPaIwDoR1nofH+P2rG2QQIazPL9vX25e/djSq2uX7kicSvleg7g3f5gRED57Xfeke/+x3flL//yL6XVasuDjU0mV0PCHeAN1pCZlNJOVI4dgW9b880C2T6Ajt8BOMeaE2tLrEMxLqzcAq/D1bnFMa1uugEBxnTXRBaVajYAe1EgGgA6ZNxxDQThAaKvrur1AyCIItnd2GDtc8oOA7hyRiwmOe8d94BkGGxWaxn/AkDvom61q+OL731Zez8Z/vGSzRfvr2gX2M2S31lbNtUyFNhMjpkSz/v7soM6yZDHTRImJeDz9z/4rfzof37MhAlgWqlj9YJhCAAdyQ8vPv85uXL5ss6lNUpUoDaxyPVr16TdamkCh1eSYvE7ON97gkSOF8FdtEeS0u6dlRVJOm3K7wNFROIL1AMGw33HxFQAneMEjHVFwQiZg41+3gF0HzC0WBX6KuYT9t84ZpwLL3++KGNZSgAdqRUA0OFYICLUktgBjYkkkLpp5i0dL5MKEtyVtLIWCd2sce0B6NypUMBcJbptcz5Q84GyyX01dyQC4uX7Yj5QOwumT/J9KVFyABLsrv46D+jAelKdmUdYEyjPYp2zKsjNl9qXAawDQG9iig4cRn8/pUo2Z2riWRRAx/y7lZdyP9eSIgdBdK+dXUIdHnZFURKs9tVS/OcSkjuBU2vyF7tLc2x6za58CgD03/zmN3wGwNdGuRe7Bmu3w57P+B4A+udWO1rf/gCAXiEDpJFwb6T8PfWoAKB/xu4aAPTPaMDw889qgQCgf1YLLvHvA4C+xI03c+lnHUC3BYIB6HBg4LRYlr4t5vG3Se1gAe0zBPAdg39JwsW1/Y0ghjldfuDSjmWOsh+0AHhuoDkClQFAP8mxEAD0k7Tmo44VAPQnZelwnmCBYIFggWW0wBMA0J0Cph8UOsBA983m6b3bW1+pnQwjt1FycEEW8llqmVn1JZ8N5QN1vj8MHxgBdQT18C+AJFNVsntDcB31jCHZrNvDALp9amasyXhBIDKSogKYXpOVnrQ6mlAKtmqa6eGiQso6lzFkkwdDSvDCd09cnXMGhr33FWu0uzroHhtFz6aB7qk3GEllneKIxgoA+lnqzU/+WtB3jKlF8HywL7s7u3L79l0C4levXSVbEf0XwClkugGgv/veu/Ld//gP+dKXviRJkrI+M1hlANAxvrBubEcVa6D7Jbz84LsFzA3sBmANwNUStrEmxdi0OueWlO2DMAQDkXgC2WHHfvZlm42VZ+vVRSwM8Bwv/NYkaC9DjhSBe8jbJomMtrc5drG+BatXE11iJr8AqAMjeDgcHADsyMQHaNdqNeC0D/bh2mal6HVon87EbMkHaCuLC6CtYH8DPmB/2AAJAQ/u3ye4DulnyIcDXHn//Q/kB//9IwLoSA7K2h0mO5CBfvOmbO/syOeefYYAOhj8KFGBOQtJF1fXL7Fv6DypUuVhm1qgyqEw4liiTFrQuudpv0fpdszdRaHkiNEYCScjjdtEyjqHPWM8U5qELPd8gcTuOWSg+/OJT+iw2JfFnky+3S/dwrG+5AA681AwBmslz4CRC0Y5pdzTmOMPn0+qkmz7dtaWGmUpUD6jyqUDXwUy3qwrTXEDMtSP4nBTPt3tBB8FL1VqN8Bd2c4m524y7visKKHU4RjRrGOucvM8Nw6DeR1JJPgDGTqFSzgigI5zuZI1xp72WPJpjPn0/M8pvm+rQLYyyX3WuMWAN/JS7uWqfMR8hUZRgE8atpnKuevfSCLFvykTvrSvUKGANdD1HD6AHsdaikXPnzTS7lAigVIpNgDoUK7xrxVS8FNhJe03dh9TBvo8AF0Z6Ez2cnoLfOZ7PvLTBNDRj8FAn90CAz1IuAdfZ3ELBAB9cVuduz0DgH5+mvQsA+i2GLfMcT/QwGCfJ79kgQEsIvygI5wVc4DwfnNzk5m6CJrguJbFi2CGBT4QhMQ++N4Y77ZImWWaWwAlMNBPYkwEAP0krLjIMQKAvoiVwj7BAsECwQIX1QKnDKAXKrqKszhlRZVztzKXfm10jX/pdgBwPaDm2UjCa8RqudvNAujmYx4GoFMy2CkzATyypFP4tAekpsHObehVDUzeGNSPi+E9oHbWHI0SKWuVjgU3NUpaqu7U6RIEYSNGYJuPCOIP9vYpB42tlSaSIhiIl8dsrcEK1eiyxO6aEBu2+LAGsQ3kxwm0DqW/zZNJDgD6cvf5z3r1ZO8hOE7gFAD6gHLctz68w1Jc165fl3GZO7Zmxv4MgPTDW7fk+z/4PgFvSPxevXZd/vzP/1yuXr3KwDcC5u24lpbroLNAsQXHya4tCu4PJTSMB3yGcxijHWtPY4pSJn00IrButc0xzvx1pbG7cQ5juR3HTqh/Dha6gcn4Le4rSQAWxCjoKQVY8nt7sr+3xzFLAB1gAgiTlIxWEN3qumN9jATy1KlQ+ID+7PX7gAin5VMGlnF+2NPW5Aag4298jvNj3X///n0F1yWSdqdPm3/wwW/lB//9Q8YJgIC0HID+6quvyo0bN6h698yNG6yBjrkV5SmyLJW1tVVZW+01teOPk+BwnLZc5n19AD0BY7rTlU6vJ9LtqPR2UTi1QKfUUCG5IZY0jiRzz/IYZAg3PsDIZVIWZLmRJLLkEu4GwKGN/XiSgYX2jDcVGTLyncqCP0dY/GuZAfQ8mkiSOhCxqJgYWBWFoEoM58oshZyNqhlAcjtLpJOhBEAkRV3KpJhIK4bvkQiO4stOWxWbefPQbAIj62A/0o/UL9VVgWNaKlrvgbkEZ5us0FpiSMjjuieFTAZaw74qSqnApIaPhdIRro8bix1tmqWQdl9yp3aBCcyeF5YsZm1iyUn2jMU4uD8p5ZOJJoX6RX98JQHqqZiCaVGq6hGZ3648ipUWQp1xJj65i4yQxFZqUpl7duB5jb+RYPXee+/xOADQoU5ivrbFq2efezau8T1qoN/sthoGOpLVeL8AzwnmI3EIPVev0VQMXC/j2sb3dacrNe2Gmvp6cJsFuY9OJJmzhPIk3P1zBgA9AOgLDO2wi7NAANAvcFcIAPqb/GhLAAAgAElEQVT5afyzBKCb4+8HDo0Nbln4fga+72ChRWa/8zMCLeDh72f15vA7BDTsvBaksKxHnxEA592OQYaNqwd3vKBAkHCfP4ICgP6kZpYAoD8pS4fzBAsECwQLLKMFAoD+pFttNmhoQTgN0k5DXr6/SXaWU1gCsxKgHYAhsNAB1sHPxd8I0gEY020xAB2sGwDoYKAjeMhgZJxpHeg2APqOxADiklKqeiyDvT0C6BZ07GQp2T48Y5FrgLiqpAW/2cKejm2LwCXYhnZ5Jv3OcGAEed+DWwDQn3TvPPvnQ+IG+jnLbRWFjCdjgtl3bn8kzz33nFy/cV2GkzGZ0+jbeangDMDut999h2B7t9eXF154kbKsxj4HcHqp25Z+R4PeFiQ3i6BPUxocCgzDIccbxoCVFsM4vHbtWqMMMQuE29rX1pQGwPpy6LYGtvG+6JrTAHSA3pogUBLMRz1zJBoAQK/HYxns7lLWfLXXdWUWUIPYDUcovxV6P3aNOF6E5B03/8xbPxv4MZvUfho9yWfk2nxpTP7Za8NchnthrfNJLknW4fr/1q3b8sMf/Q8BdNwXFDbQB9588032H+x//dpVubK+ziSi8XhI2farV69Ir9umjQDOW1zgNO5zWY9ZI2fKTdopkq96Pb4kjaXEWBmPZA+lAtjHSjKMCRDH0bTueVlK5CS1k6g+dwA62tbiTvbsNwAd/1qCnBE6LPHGZ+da/wCAnifqNyxTDXRKuMcA0AF+i1SjnHP4eDCUapJr+Yw0IYCOcRy1M8lWetLv9QWFZCZ5TuURAOgZygSg5IZjoMM2aUvJMTYn2Bxln00/dwCrQ9wVWD0ISx6cg6cAOuc7q2UNNrJBmqyN7sg/+BfYL/BRMNAnpVQogTMaaxkcqPQ4GXj2iQglb5Z19C9+3YsC6Gj7+5NCPh47VSVqrpt/O0WY4bM23i4k3KHswme4xozpc5eq+EIJ9wZBR6cpmvkc/QhzO/rip59+Ku+//z774urqKp+n9nxfBEDvJbFcyaKmNAFAfcarAVC7Gu1MPLX+ZlkfT7AG+lwRrwCgSxFpEs+ozCWvK76vqwCgLz7Cw54BQL/AfSAA6Oen8c8agG6W9dnl5tjiM3+RbFLs8zLc/WCjH6wwmTdfpt0CEj7T3V94+9di8n322eNlmk8BdDgpqvKkQVAEPzc2HshHd+/wbwQ/GehAJjayJptXLHGikkMIGDVZmn7tJGdM38lfNOgyv4cflbP4WcdFANA/qwUX/b0PoFPqKrIEEopgukWEss9mt4O9ABnX+omxCDXjGhyyC7DaW9TgYb9ggWCBYIGlssDxAHQLL+LZkkjFYB+fAEVORjLkWasq52d40qcATg2gcT9+iMng7DXrefhPFr6f55os4eNnFkA/qrtYkqj5rgDuDMQzqWj8S1a6Y9iAeUqTQfYSwUNH6cfzGqCR+ssIHsaSsNYzQHTIWudSlJWUFdhQGUHIdqcnSSuTyEnwIsA4pJT8SKqykixBsNIB9xVqsKuMPIKDjHc2bBkELtFfpvIDDfP+ECPMa/LH8lCXsJ8c1S8u6vcoU0D/E1LaIjIcjQh6PtjYYg30S5cvy6SqpNftsm+P84Lf7+xsy/bWJoH0oiwZDP8/v/d7GigdDck8vtTtSLetNa4xpji1IanE1d1GYN0C8hiPSDKxdaQxto0BPZv87QPMPpDjs7n9xPKHmZKHt3hZR1JFWkcY4BLGOCTHUbu81WlTwl0ga763J1ubm9JpZyqD7+pN87wEfjT5BYktmNsxj6DMA6vKejTNRyX6cJpfkIGu+UK2/jioYTsdsl5SkZvHAEYAgLUEHFynyfrjc8xLaOOJk3IfjwHYQn65lM2NTbl96zbnUHwGhj7a47nnPkfWOfoTmPf9Xo8AOqYrtDNAFKzTMb+hT7Cu7YL3eZbGahlVZIOrKZ2VfUajM7d9Z8DPQTaiPfgP1pMGzgUh7qyVSa+3IlmnQ+l2qUoChlA4wFjTMiM12bYA0ckYbTS1S/ZDSl0DUHT9Cf1b/3q6m0/UmAVo512ZjRVLuPDnAXtGA0jFc9XKs1gCD4FkU4pwANyBuFccySRRufFlAtBrRBLiglgo5dfHBRNaxsMR2dtQxQG4jvIT+SSXqJ1Ka6Uva5jbkQg02GeiQVRUZKBnaSoJ6kqjkwI1xRzu6qgrMO0Ucijfrf2NbUd1A61HbvOWfj59YX/3pUPC1Z8yWXfsq/1gJh6CDgxQFLvjWhoQfcJEgeFgIGOWnnBsZAC+eSGRX6D96Xb1hc+uFlE7HfTb3afunhriN8ayUxflL5rEBY13ohmLomKS2oPJRO5BzUgbqDlDk7BgcSm3RqBcu1N4oNlrLQeKxCeNraLUZ6x17F0d9PFk0sRfN7e2+Iy8/+CB3L93j7+FL7B26ZI8+8wzVHZZXVs7MPcjbotrxrPTYtatKJIuEoQ4fhNVenK3YImuHNuIzeE5jL6IPoREWbd+YsIpS9Y4efjGZs4U8+Jv0yl9ofZ7yDV2j2GLW9tBHvK7j/KpH+WoH/Xbha78ETs1z7DpunH2lEjEQakfdhsoXbQTWVtbk6TdktLF3cdVKSWSuNJUdBmlP0hlTxLJ2edL6UstIN2x17IvJ4Nd6d19T37+L/8st3/4YymHkXztW9+Sa9/4hjzod+Vv/+7v5Z/+4R8/612G359hCwQA/Qw3zmlfWgDQT9vCT+74ZxVA90FvH7TWmmVaz9zeU8LL1Xa07F0/o9++M/DZX+T4lp6XlXo6LaEA+lROU4OZcI4GDkC/6wHokIizhVIDoEPOCYEBt1C3xVqKuk/O4bdrP1kA/bFClAua8fgL4HlBCn8RagtKy9Be8EKOsZsfOjjGz576rj44AscPQXJb7NmCccr88hfmAUB/6o0XLiBYIFggWOCULXB8AN18mvkAeiE1AHQXE4vBMjvlOzjPh7dnsoFplmCKQDteBHKShHLVZIu657sF6y2gBxv5xzBQkEmbCD67pE2Tr7SSSAgctjsdSbtdiVp9kbRD+evxCMHfAQOcUQ0wCYyNlFVqawfCRaQiIsQEdiECiC742dQ6nwZDGVCnoHzYggUebYEa9XIrTQKJklT29vcJvozygvWW8ULhCDDCs1aLoCmkvCHFDUDuV7/6lTx4cF9WV/ryF3/xF9LvdZn8A0Cm18qklaoSAsHoyYRsNIwHfI+/ra45xhtA1dNbdyzeEyrYRBSUiBHsFZUwXwWLemWFLHKMRaw9AQ5wb0rIRgKRe63hW0viSjAoVKlABGbwck6S7eJXd/iebEsGn7Ehcq8rD4Jqzc+oicGNgGukSfaQQAbdGfMKPrfawagvi76Rl6WMANw6JvpkNOZ8BQCumOQaT+DjT4/e7fWk1dZEJDzAwExHG3f7PWl3tRa8gSQKeBxMKjgJezyJY+RxKZWrqxJZEnQtkprNXTMYHAgAiPEUSP1bSyHfwiUPMMzhQKB9KBQnKVUY1lZWlbkH0GcykvFwyBcYxuhvaC8wzPUwU3FmPgss6+6AQSwt70lY6VF9Vvsf+6nrA49KdrFYhYHhHFNOpcWY5wag49/19XX2u0U2AEDLCKBr8gRAUa0HneSVztGjibRdHWrYCy/6GFlCAP3StWsy2NmRve1tVTEYTdhVCKCzXBDQq1jGWSyV1zZ+EoLF02zexjlMddJiiwC86a8AgSUQr8l/PHxDPjBA1yUMNe7MNLlEB01FBQYch2xzPEv29llKA/fGec1k+keFRNh/yTY8I5DgwjHRQOkgWbi5G88X73NmJTkJfHGxTOYawFRUCoVyTM1n70Y+ki1IW8xu9CMPxhNnk1PSTOOuAMvzQlVDkASVplr2U5MXskZFBm2OBDv4Ezg3+pi1EZKoAJ4j8Q7/WokWHN/6j5UIVTtESjJh30EfciQoJg1N47p2zS2WstDPMfpTPtdi6VCFQ98nrp47n5KaWbRkPeUJXe5CALrwOcjnPdQuuhmfW2mnLXXmSmZJJRV9CzwD+dDjDQQA/Qm14xKfJgDoS9x4n/XSA4D+WS14dn6/DAC6D2z7Mu1wYCwbF++5WHbBPjgrcG7wQiDDl163BY6xAeCkIDjog+5YpBhwf/KtFQD0+TYNAPrJ97XDjhgA9Cdn63CmYIFggWCBZbNAANDPcovB37UgsikzAdSGH2vgHvxl+LkADP1EVLsvP8iPz8wHtn8taIx/jV3rJ6RSQhYB6v4liburPGyZT2Q8GhJULCYDgub4fRYrMMKt0qAnAokMOmtIsQl6KinJAoAATZYvcHyW+855vbY0AeAaERhHWH5nd1fAGktamkQC4BMqCgDSAYridffuXSnLnOzyf/u3f5OtrU154fnPyR/90R9JCzWzpSbLGAH/LI4JkkMK/d69e/wtgu1gJz377LOsh2rjxNaXT9vWZOY6kBvAERQkcM391VXpMCjcIVgFxuPe7i6TCQgCQwHNgZewQYKkBAeCIEGKY/0MAeiqD67XhQQdXitwLsfQU1Y1EV1B7yhc4j1YrADOkVQA8BwJE4wzeAA6Ga9W/sIpc6A/dXpdydpQiUNiggbcwXJcVgb6cQB02NkY4Mq2c/dPLFtJDuhrSKpCf8uTTOJOl8+ibqdLRT0onRQoOTIcsA0AEOrP8TRAAgSfSo0I8zIA6LPP1nnPVP+5iv3xvGa/dc902AuxKwB12HwFi0WTcs4TgP7gwQNKm7ciBa8szocxG7dS6aytyuq1azIEgL61pQDopCDrHGo5CqBjGkxkCMEND1ucRzCxzyyJwdqm8Zeo/Khgp+2LdvFjjbNtrBORAu7NZnVroCCAOWc8keH+gO2O9mfSkxtLWV6xBvyybScNoLOkUFnzGbyZj2ULzN7Z7RAAfWp3kVYLyp5QXUL5lSG/whSfJBHjwZjd0rTFhBZLOt3Y2OBYtTFt8Werz25JrZcvX6bfjeMYyI6/4UcwuaOs6Pe6QT8F+91Dy/pUk2CDRAqX9NGBAo5Lqugn+h7PG6b2AUTHf/bwW7bO8iSuNwDoT8LK4RyPsEAA0C9w9wgA+vlp/LMEoPtW9Wu/zdYTMyfFwHRjlBvQbswbZprnOZ0WbOYI2XlwXGPh4Durg87ggatzdzotHQD0+XYNAPrp9Ld5Rw0A+pOzdThTsECwQLDAslkgAOhnucUISmeZAtWoBQpZSLDBIw0AIsBoiaWQHUYQHj6yJYtagPewMkS+CpRvB1+NBp8z6L9yWbLVdfrNkMUsJk6Sd2CAXCVZGknGckSJ1AxQKgPd4HPC6Y6B7gs0gVUaUX81bMECj7ZAHKdk8lEtoawInkN+/erNm9Judwh4FBWC5y0pq0q2trc5TtbWVuX5Fz4nP/je92Rna1PW1y/Lyy+/zPIDkJRGn++329ICG0lEEEjHcY2BDmboCy+8QHlvW2uembaKEokjlYlFzU7YBevdDMoUvZ70VlYI6qDEhoLoO/wejLfMAGisiSmdrWAmeexIqkGywqky0L014YF6H2pdZS7q3MCyE5g4kEgPsKGRi3fPMS9wDhwKtkDbFkVJ0ByxghKJ9IWTqufP9EeMBySqlBFB1jlNtbwawHOnEFc25S+WmIFuEu4N01/BvmQOA52mQU1cSvlr+Q/GbRywCBvBJsryH0vcWZFWb4VMPrCC8WPUPh/v7RI8h+1xHk0+QNuaQo0PoE+VCJxQtusHloB1Nkadzzq3+JTFq3CFBopiP1OOsViUxa0wh+GFuBSTNTqdhtW+yF0uL4COBBSV8QcDPSvFMdAVQLc4HmwIcBKs0O6lVVm5epUM9P2tLQVA85L1pAGgx4W+B4A+iCpVS3BjW/+xOeSgn8E2cYlD9E9MLtsAdCfnbnMN/DGV5D6oQGAUdUq+29zkgHEF4fVyKifXj3l4AjUG2IDEoFQyJAEsoRv0OAA6nuG4Vcy12HwGOpIQ8mLKQN+ep040B0C3MaP+ay2ZA9CZcJobgI6k1MipQHCkutroqrSB0h6W5IJv8QwwnxrPCFOjAQsdnyPBA33UxjES7PC+LEqRUssrmJq/TmSeQoGX0BqjbIq7AQDobcwJrZasZKl0slTLezqnOQDoR8yOAUBf5PER9jlFCwQA/RSNe9YPHQD0s95Ci1/fWQPQfXDcsu9MYsnuyge9bTFi7HP8BgFF1idzmb3Y32pIUboPrBnHVLdjmdSOyrGo0+pnpi5u0UX2DAD6fCsFAH2R3nMy+wQA/WTsGI4SLBAsECxwHi0QAPSz3Krm8wIkNwa6geTwaxHsg99rdRcpQQhQwwGC5uP6Sku+32tMWh8wn/3eEl3BQG+trlPKGIrQqDVcoB7p3g7ZhQDnCKAj2JemUueQSNZIFphc3GrIWlr9y2mFIwDoM1WJznKzhGt7mhZAve8KAfFcBqiR+mBDtnd25JXXvsi+ieA76nYj8A0p1rd+8QuuBy+vX5Ybz9yQT+7ckaos5NLaKuVYoZ4AcA9jbB1KZknMmulbW1tMvgaohYA41pUm3WrjSVlsT3+jxgNKeyWJjMtSxu66AHq2Oh25tL7OwD3rfhaFbD54wPEK6XMF0JHkUkuMeQNgUg3Z2IoAAaR5i1OqPa1Pn0evCRXC182vK092qKvNboCJzWME/qE6V2r9er4KrYVbQyLZfcYpyeYoB3YxFpGkqroBUD1TZjqOaQA6JchPNX5wen2qiBx70at1CySL7F0axCT0AfzqHM3+Hin3n88DTuWOgQ6mP6Ty81za/UvSXVlzQDCUSnKZDIcy3N9jv8PBMtSjdpLYhwPo7nFBpqXJ+p8dAH02dmSJaH7/8+NV9jnmC5OFZgkKjM9WSxM1KF2tPX3RuNQyA+hxhIRA7WutUgQM9MkQALqWa7TkP8T6Wr2O9NcvS399XfaR1LS1pfsUYPlqkmHswHTUTR8i0QN9pwHQD4Lnvr8zL1nQ2sBvZ2sTP0nCb6d57y2JYlZhkwAr6nK7+7S+Qhb9eQfQnf54E/tNUi2N4Um445ngM9C3oznlfRYA0OFToo/BVzUJd/inWaZJplDOQDUG9B+LE/tljSxmjH/hZ2M/tBnGMHxt/MbY5/DFcUz4FPqwwg25uuh83kzHtVMCV5fY6sOjL7ga5+0okk6aSqfTlrVWJp0sawB0PJ8Z03eJGqf3pFjiIwcAfYkb73xcegDQz0c7PtZdBAD9scx2Jn90VgF0c6B8MNucUDgrcEjAHABQDvk8zfxU59oAdCzaEOhAwAMvODNwYBDsAFMA//q1p8xh8TNcT6fRAoA+364BQD+d/jbvqAFAf3K2DmcKFggWCBZYNgsEAH0ZWsz8YvOZLbhMZo2r0wifGEE9Y6gb8202qG/3a363HdM+nwegEzTJuhJ1V3mOdjuTOGFkUoYOQIfPnsQVa0wScCkAxrlEVXdwAl5VANCXoc+d1WusSrDPSwLoO7t78smnn5Jl/tXf+z1ptQCgR5JkbYJSH330kfzH//2/XBMO9vfkgw/eowT7y59/Ud5443W5efMmP0dtcPTZSyt9KScTuX37diPb/vzzzx8o/UVmt0vQngVfnp7NAEpqLd8hQMuy5Fp5UhRkoV9FUB8MSJc8/uDep5JPJozBQxBf61FLA6BDKh0MdCabx8mZAdB9+xpZvcnNcUBEM78RC3YgmmOaq2y7sl598MKfIwl2xVM2OozE8qeOw8p5s5nPnl6LP+6ZjwOg6zl0zc77J4uWIusgV6qcPTqRqxPbWV2XdrfP5AM8G1DmYwD2+WBI9QCWDAB71x1xvoS7UeFd+51BAN23/bzkMx8ItwQO/Mae1YhTYb6x2BbeA3zDM9ziXIu073kC0KH4AQn3DOCpU9uBHREH7Kz0ZOXKuvQuXZLdrS0C6LBrDAA9igkuxrlJuMcyFO2js77OYTadN48fBo7784Z//HnzibW9+WuziRf2twHsFwdAnybnxEi2xJxyAECPZJJXjP9uFRPZiefo2h8CoPu+clVDdWTCZ3lVF9Lv96Tf79J/xRjMcyRYqaqTlVRAkhyOgb/RD9GG+Bf+rQHqSGLF36YMhd+g3Av68PXr1+l7tFtt6bY0+Q5APe6P7e0B336/I7scaghlyRroAM27nY6stRVAp2qHS3BjTD+ZlhZYZK64UPsEAP1CNfdZvNkAoJ/FVnlC1xQA9Cdk6CdwmrMIoPsLVj+AZwD5/v4+M1LfffddQQDjtdde0wxwBPJcfSQ4Lx9//LG8//77XHTYwgOfYx84RV/4whcE0nt4TycNCz5fss1qnp14OwQAfb5JA4B+4l3t0AMGAP3J2TqcKVggWCBYYNksEAD0s95i8wBtYyzBX7bAH3xmJIuCMQt/18oXWRAQvzGWm+9HP+r+/STXcZ1IkbSk1+1Jr9+RVjtTuezJSHLUFx6NpCwQZNS6tlr3XDflik5RGPrgDpUiIMXa6We9JcL1nQUL1NVUEnlzZ0c++UQB9C//zu8qY7qqJW132Ndv37kj3/nud+XKlStS5BPZ3LgvX/nKV+S5556V9cuXCKyj3wLow2+7WSaT0ZDAO8YPkkXwWyoquPWjgV0EcLz6uE/TNlQ1l0Ta7ZaM80ImqL+aJDICyzzL5Mr6FQ24o/xCFMnWg/u8bzLNTW46EkkrrK+hHAFmJ2qkJ1LF4AmfzuCcPn0OWm+WhGnziAl9Y45BjVnOLWQze2CCk0qGqgWSAtzMw3vl/o1CuNZK1w2xAaeW4eoYU14YMQfy9h3g7rPOpzjv02z6Y58bdzO7UZ7a+1jfq0If2Ph8hoAdCfY46p6zTEDBZw/6VNZpS7/Xk6zTlzhDGZFIitFIRoOhDAb7lK0G6xx9MmMtaCQ2VJLyxGr/RqZfC9m7Vjm7DHQ/nmQAqSlT2HemBGNMVQJ5VaUAG8pFtFquJIrGpiy2dVEY6Gh3pFO0qojxvsMA9O5qX9auXpH26qrsbG56ALqWUkiTVKJJrqViIKuN3D5v7Os8of9r5gPXxzDufVa5PzampcynNc39cpMWS6SfhH7r5Lq1R+v8MgvOP6Qy4Cl6pxUFxY89pp/2Dw5IuHsJRkyQoTGm41unHwegs3SGY6CjLEslkqR48sCvVQB9uxjL7jxa/iMAdDyXceKiAMg9kOFoKFFUMRa8stJnbXQQr/b29mU4nJBshbgxXq+88gr7A86NjfXMKySGpkzmwJhFEh7UbTAv4m+A5nfu3GE82hLuOu2O3Lx2g3MkSlyUpUsmZYKW+jD+hucwnlE4pgHoPZDH2hlroFO1owHQWTB9YaWKp90/nvj5A4D+xE0eTnjQAgFAv8A9IgDo56fxzyKAbvJVdHQEjo7Wd7RaM3Bu7t69Kz/72c/kjTfekK997WsEz622I4KEH3zwAcFzOC7PPfcc5fXwOf7G7+Hovv766/Lss8+SiX5A/g0ybaca/AgA+vwRdPxAzLzFpJ90YY6o9aWTH7mHhXlO/kwne8QAoJ+sPcPRggWCBYIFzpMFAoB+llvTZ5qbxKR95vvOCPKBEWN1GK2MkQUATeIdSaaWiMoayJ5srNnB96188H5Q1DIqIwb++ytd6XQ7krZaIlUpZZETRB+N9iWfjBUkSPVcFrJ+GEBHwFADiaEG+lnuhWfs2moFTLEBQL937z6D3a+98SZj82CnA0BH3/v03j35yU9/yoQS9NHxaCBf+tKX5Pq1a2Sira6ush74yJUEa0MCfTgggI6gOn6HF/q8be1ul/tD9n3e+Hka1gIIBBF2BPNR/7xwSeYjAJxpyoA/mH54j0yVve0t3gPqg6P2KthtKeTcAUwjybxCPWEktagcfjlFkk709pparjiqA1Zm3h44n7KelVWO+QubzlGQsHcgumOLs447k3lcrXTbF/86QmOD387clc82L2qKQSuo687BkhRzSJEnapxTO9gcjegGcDgI3mGcJWlGEAny9egLLBFSVzIucn6etDLp9nqyxj7W0hIKkDbe2yOAjnECYAjxGNbxpRS/lgoAgK7re98POfsAuibquLHiygFayUDrmwTOHGCOz4zBCvshMcdqK/tS3vZMvwgAeiQ5QW1gowDQH8VA719albVrV6XV78v2gwdkocOmcakAPPqVjLXQBAD0CZI0mr41HUgPgddeDepFh5sfN/QB9Nnfq1+jMU0/EdH285nSdpyUaVDLD6BblK8pv+FqknOkNwA6U5SYoIMN8wsBdCR5yZSBvlNMZO8YADqOpdL5qKM+lr29XRkMUde8lmvXrhJAj+NaPv30U9ne3pXxOGfcGAmoAMiRYId5bXt7m2MUTHW0FVRQkeSB95cvX2Z/pWrNpUv8+7e//S1Z6CB7QQ21lbXk5Rdf0tKinAtUFQbgOfqoT+bCMZFYhHnSGOjdFpJVu5RwR1kZPutcGQwdOJYVsmjPvUD7BQD9AjX22bzVAKCfzXZ5IlcVAPQnYuYncpKzCKBbQM8WDMxkdhnKeA9H5cMPP5Rf/vKX8uUvf1m+/vWvN3I6tt/3vvc9guxYkCir4DkGOm7dusVMQDhE+OzGjRsMlOCcVmvq9MBWa9IAoM/v3AFAfyKDnicJAPqTs3U4U7BAsECwwLJZIADoZ7nF4KfCZwUzBn4xAq3wceHzYkOgzxjmCOYBSISfC3/XAvT+9wb4+fUeDSTHv/NqubIOcBzLIK9lHzKpcSydbku6va70+n0FlgCIFLns7+/KcLCv9XBbbZWddJyvpr4uqi2Tga4Aum4oELm0iNRZ7kLn7tpAkDawamdvn+zz0Xgsz7/4eSkht1qWlHC3WqX7w6HKrQ72ZX9vh/335s0b8vkXX6Bq2Qfvvyc729vy+c9/nnVHR4N9risxhgCiYxwhwG4gR//SJRkNBjJxMsyLgl2n2RCQtceQwrUSZHYnm6DOcpLwPpDsAjY6/kZNagDoSHqRolBmcBJLqwE3S4lrJ+EOFrZLWDjpezgugJ4XFduYqxtjlBOA1YR4Yx4SYKgrqSdj7suYgdWXBmjjBdhtBrJ5jrMRJYWVmVqymrIDeh34cdKASVYAACAASURBVJEA9DRr6XMGiRUGoEstEyRN5TnZ572VFemvrlL6niUWJhPZ39kleM6SBwae43lA9YDlBtBNkcIY5tbHDFiHXWAzez6jr5o6jDHP2c+cZLP/+1lm6qPG3DJLuAsAdI+B7gPofm1wgJorly/JpetXJel2Zev+fTLQsSV4FmBsg4gzzqmiAIWECYb/gkk/Fk88am4zENz8MH/eP+w9+oP5aqZKMHseH0i9OAD6FEifC6DXkYzzkv4sAPR9ZN3MbnMY6Ja8AruzXnk1oQIGXngqXl6/LN1uR6oq5zN+MEAphYxthHgx/Ow333yT4xYgOBJR4TvguYpyL4gtYx8D3OEjPPPMM7wylH3Z29uTr371qyRxQSHljdde5/6jEUB0JYmZhLvNHUwEYWkLzI36zOlEkQBAh6rHaiuVDP0bCRlIeEO/tvyt5cu1OGqYncz3AUA/GTuGozy2BQKA/timW/4fBgB9+dvQ7uAsAugI6mmWoHpGcFjgXDC7uSyZyYeMPjgskGEHQG4LZPwWjtV//ud/cl8A7HBikNWLfZAxiBcz+TyZLGPcwGGhTE673Zz/5Fs7AOjzbRoA9JPva4cdMQDoT87W4UzBAsECwQLLZoEAoJ/lFjMGk8lI4lrht1oCKJmBjomJgCGCgGQFAhDLNDBokqOPAvoMRPdlaXEuOz/+zetYxqVICXZqEku705L+yorErUxZVqh5OwAwN5DJeNKA5zgOvT7HBI0NNA8A+lnuemf22oqikhjM2CSVrZ0d2R8MOAauXL+hOr1RJK1OVyaTnMBnq91mEBvr4KyVymB3l7W/O23AxSK7O9sE9JBoDdB4e2ND3nvvPQLoUDXj52A1TrSWKti26Os+A/ppGwuS2LhZjkOw22pVdatQbzrR2ujtXpf10AGgFxMkFAwIohdg0iexZGkindgl0QCkZh11MDnBQj+dSD3apGoSZ4h60ZRa3WF6TnsPUJti9YneF5N+uJ7X0m782tXjxpwTFxMej+/dHATwvCktwfcabTemOudA98LnFSTcHZuVl3dAVeN07HKq/QlAzBwSujOCWUMvgUzHhJLrrHvusqDwnpoHSLrodKTd6RBIj6pIijyXEcCofR2XAHwoQYxBR/Y/SgSo3wHbz1qwYftbDXu3A5KtTH77VO2zwMHt+eszkA0IxT1b/WQrlYK+hfkEwBvqw3Nsuuf2bFKb9cUFLoPtMUlUkaGdx9LPE46NSacnk7aWcRm3RjJJRtxnZdyXtEjZv/OeSBGVsrNbyXe+n8pbv7grk9Gn8jd/fUNef+WmXF9fk4x9pRbZ3JbJO+/JD779bXnw3ruycvOa/OE3vykrX/yiVP0VnmeQtGWc6Jya1gNJpOCcW8UYP5ifYkmKPjnWmuKjADpS7FqlOAb6RFpQvCjLxvdoAPRrVyTudGTz3j0y0MnarZEYE9PXqMc5E2NYYsCnD8z0dZNWb+zrSai7Ts8J4uF+aSoZ/gGhfjFlArOH8oduHuM84mTMjX194Ngzig/NLxdp/bOzD+5QK9DrfNrMr56Eu83oplxuTHSqomBugYQ7SnsnCZ9fk0klO7s7slvkMjgGgG5qppCCFyllMhnLmKpIORPJsizle5C04COkqarLACjHuIUcuyXAgF2OzzFGUcoFv8HfGP/4FwA7Pkd/haQ7fvfSSy/JJ598wufxKy99gaz24XAk40muzy1XA90H0KnOAbUCx0DvxrH0oPTU68lKpt/B54BaDKXc8Yz3Sl2cnZ5wRq4kAOhnpCEu7mUEAP3itr0EAP38NP4yAOhwRugQZxkdfcjrQKIdWX0A0AGSw4mB4wInBRLt3/3ud5kZ+Gd/9mcEz02eEsexbFGTT8LihtnS7vhkyAQAfU4nP2258gCgP7mZJQDoT87W4UzBAsECwQLLZoEAoJ/lFjOZWAO4TT7U93Ht+gly5zkDexbkg39M9mmKoGF1gK1OqcyZOow41mGypHWSCYSdcWyASgAjEUBs9XpktpL9Mx6SmUtgPy+aY5GH3gDoFqaGZGVgoJ/l/ncWrw0MV6t5fW9jg8FpzGK9lVWCU2maSaffJ+sLfZ6gcRSx5MDKSk827t9nPXQE+skABQM7jjhOpCxk8/59efvttyndDtbZyy+/3IDnpmLmy/KeCRs5RQcCGKxRLUwiZz1qV0qhu7rCZALWQa8q1oYd7O2x5jsAqFaaSDdxcsMAox2IBUToVAH02PHlGfTW9SGfSg60VzjGgHWA5ynX7hHvS6VwyfADSxqgZKwAO0CHpMgdUKtS0XYGA5AJnhuTXSc/rXXv5kHOs5TK1Zd9jl0TQH+nlFhwmn0K+QpzwUF2HisLrzcMIAtgJBnXEd7XqoQC0DJT6fZWu8VxR+SwqlnHGv0KyRkAFBFzaUGCGLaFIkLlpIwpEqAy/P52EEBvciq0dv0ZkLf2lQ/suWxMch84t/3YF1Pts2mWEQBDP4Ut2B9dWQCfobxovzoXAHotkjkAvRgDQE8OAOiYx3prq7J2dV2Sdls27t2Tna0tZe0KSk+oQg4Y6ATQ45jz32E5Ig/1tzk+0FH2P+x7+9z+/f/svUmTZNlVNbpv52002TfVqaQSauqTMFDzYQ/xIYMBmMGbvQEjRkzFEDOMn4AxZfL9BZgwFWBPmGHoQ3pCgFRqQJVVpWqyz8jovLvds7X22e4nPD0y3KNLD8/jUlREul+/zT7nnnvOXnutZfM33lpHjBVHfX6WY8JJ9w0AHaUQ+loMQBcHoLPoy7WfAuglWeC7ZS79ZEah0iEMdH9OGyd4xqv1Z14MXEEpxu2KwDZuwcyp1ZjFJ+5XK+AAgI7nCl6Y6+I7BtCjX2Jsw7yBhSpObQPboZAV/fLm9ZuO2T4B0FHgARDd7xscI3AQZwvRgWqMA9C7SQzNprHdCuwKAoB+RI8NAPpJb+nw/RNGIADoJwzgRf56ANAvcuvNXpCgEtJnmHDNzR9NJIw9nVh8XrmJQ8TJhPkrYltU0QLUxsSBXnSRVoLP87LJjTHQfSYNvo+EH15goIMF8O6779ID/Stf+cp49zgfMAq+/e1vc0IEAB2LE2Pc4Fywf0qHZRm/h39jUoNzx3vzsHLmuZ7DtwkM9NmxCQD6yfrV/N/We839UIIxUfYE71Ut6cX9Cxex6dfBxWcJrVVuwiU/jayQkFoeRsD8UQlbhgiECIQIhAhoBM4GQMd+kSiOq3IJUt4Xt60xb8Vc16SkyS7zWOcm044rRPLemLIoMKUUZKtFj0ZKO5flWJmJoEaj8Yxku84JJnN53+c1zloiaaZy8mUuYPjQJ3p9XbJmQ8GNMicgmY9G0tvbn7B0XWIU22C2gakJIRoHoMOfMki4X9x+ep5nHkfoQbou/fjePYKn6LNJoylZoyGNZkvaXZVeBTu91++TJXbp0oasddpkOqKLt1sq884sugPTIZG6vfWE606sLaFshrUu1o64F3xFB46eM8CX84zF+FjufsI5wuscAFJvf1+SZpsAOt5f29yQRltZqbj5wEDf392VYW9fwag0lXY6ATrPCkD3YwZmahU7wEXp3WStKjfZXsgx6JgEP24URLDYAd65kAxHMQAYz72+DAF2oC+kjtFXoFDCrVe0wXTt4nZNdq0D0XU7b53jwE2lr+vx4f1NFjw8vaNk7rzHC+kThxyUADrAbP9zK1ZwQ7+BYWQqlxUZ5ohrXimjE3FHX9q8dIngOZnGRSF1UcpooL7DhWNcwsoD9gBUbSgKAuhKhoikZIHDwZcv66+FFPq5KgfMl2daNN6z7uNZOS3bDn2OYw7ALFgcONa5b6li8t0oxMFz2HJoODc8e23/Jglu2y8ypqwCgI5H/4SBPiSAbvE1pi+Kf9Yvb9KG4hEA9O1txh7bpmSgJxKNnIR7HBOIPdC9HaV8od5zSE6T7ePtf+pOeqbrsc861rl9zQg+B29Bp9AwZy510T5+ltsfG0DHtXoe6GWtnvF4JEPCHe28VxVzA+h8RoDB7vLZANDp5oFxrFAVBow7WaaFVyi2azTanDubahNk2Kno0GxSNcKAcQPW7T41tSdTl7C5N+bHuL8x7jXTBucOJuFO6xmMfcnEA93GEbDLZwHobTz+nOINtoEdBr+Pi12oQ59lD1iyfc8FoNdU8OD9DLWCdkYiXtpqSp1pH8ql4jZabDxRyEllTxKBwlEkpXShbeTW0gXbJOntSueTO/Ljv/0b+eh7P5SyH8nXvvUtufbNb8rjblv+7M//Qv76L/9qyYIWTuc0IxAA9NOM5gXbVwDQL1iDPed0l4mB7k8cbQFhMlcm6Y5/I8kB+XYwAT7/+c/Lr/3ar41Z5Qbo/93f/R0fct/4xjeY6MCiDAlH86dB9aK9h4Tiz372M9nY2JDbt2+TVYDtzJ/o9Fs7AOizYxoA9NPva7P3qAtxx+44AKCroKHefwDQn22TAKCfVyuF44QIhAiECLyoCCwOoLN+CgACRBtNjrLIKd2KH8gjOps+STz5yhd1hRf5uJYI9As+p+fQNo9mm0CeuSjoxWi2SJjnUjrW2SUZ04b5tyOStQfBLifnDMlkFuPq9yHd22y3pNVsqdwvgKaykN6ungOlaquaLFf+1GDfgIGn8rBIaKoM6rycsYvcouHcTxqBLEXhR0022Lvvvy9Z1qDMepQ1nApZLMNCma0A0O/eu8f1JLxP33jtFSbou92OrK91mRwfDQfMQzNZDp/0nR3Z3t4mSIvik8uXL2s/9kAz3GOajF8SFrIDdclqJagHGfdKClEwCWvmdrdLZn4L4LNEVIoAU3hve1saKKgBExCFMY4tXAwGypiFPPICiXp/PJrV1r7CBQH0JKIkvxbm6tgAn/MS8tGUCYeqQErgAcUR8OQm4zlW1jNXOUVB8ByswOEwl7wAmFZLN4WrsAHnyi7nmKOu5nx+GcGcnumzCiImBHiVzXWpcpVrXiAwJ+34p/R9Ev4d056gAC8BgZj8PS57w9jsbPXI4nSqBADUrS8R8KorKYcjGfb31fecQDnAK/WnhgKJBg7xVxlibe9nx3zE2HP5GINE9Lc+I8TI96E2Vjl+G8EDp24sc/xtsutGPjG/c2OrGuPct1vxj+Hv157ndtxFmvmiA+i8/4BfFTUlsEf9gSQcwhTAMiZwd3OdLHTEDTLayO1hm04KDjoKMQppoqClqjl28K4+cGs6cHqR4B6y7bM99qh5y+TYky1nUOTtfC/gmLIQgM64umIpqnqoDQeLpxyYnuel7PdHLMTp15WMshka7jMY6NizKStRIl0KnWvWtbTbDRlBeSYCCazhVJpSabU6BNDxY7aflovG/Ytnis2lbc5shaz4DvopAHMbE6zParGo2hGAkAZWPZ8XNvZ5/YvjJGLggP/1ZlPWWi3pdNrSQobOirbsOc8qMLevU+jTK7eLBQB0PpaSWMpGLJcuXaIlVZlocdSgLNCDVLm2wuNKb9IAoK9cjzn1CwoA+qmH9OLsMADoF6etjjrTZQTQfekrW1hg0mIS7ZhMQ779Jz/5iXzxi1+Ur371q2PpHFwvJi6QcIcX+htvvCGf/exnKbFjvnTwoAGLHdW/+EGi5Oc//zkrzJBswXcAphvj/agYLv55ANBnxywA6Iv3peN943kAekQWD14BQD9edMO3QgRCBEIELnoEFgPQ/ZxkLOUEfHAAOtlUAUB/YZ1C2TuQNAaQNBwnoDEHNpUmzAvowQq26gIAIAAtgBtk4jDXV6vHbQZgq0E5X7CAAXhh38N+X4Yu+VjlBUETyFo2HGuUcr4osGBCUZlC4RUicFQEyrKWfJST2XXngw+k212TT33qUxJnDQK+SFTv9fpjWdUHjx7J3bt3mW++cf0qgfGNjXVZ63ZU9jsfEeTDenB/+ylBZfRrrCepsNBu898GrlIiuFTP7UXun6Ou60SfO2CYID/uaceMHVYiIybwS2niWrpr0llbI1gBlYhBryd7T7cFsrDwQa/zkaRpQv43vdEBQEMe+RTvzYNFOSIlCeZ6AHzG2DqGNOILiV0oC6Bt00aTEu54EeSNtICBLOCioKctFAco318U0vHGtzE+ZYDE2BtdgV5TIphuB8ufjMGvGcDcidrunL8cs3DJKQ9OyePrP7VQSoEegFpqDQKfefgUA0zAWN/qdsgIxosFDHjm9PelzJ3vvKmMuM5jdQhYcT6vOxFAd2kCH5o8DwDdB8+tn+I9Fl64Pjrub6WThnbAmy8BjfvGFBGtX59FM68CgI7RJsmrMYAel9rHMA5gfKYNzQYA9DW2A3KDyPsZgI5+gf7ZSTIYaWsO8IKqQ7C/n+JYexZ9btY+jwWgu+In+tWzngDFOmoFBL/wvd5Q2dt1JXlDx/wDr0Mk3G0bvWfxLMEcU2RtvUv1jKKAUpM+Z1BoBg90PGcwJ8aPqTUZC91UJaygxlRobHuzdbFxwiTeWfzlAFcdxyb2JLPaGAA6irswjmwAQG+36YHeqEsC6Ng/ooCxlgUHycUs4DqXPrkAgI64VnEkRRaxWDJuZlJEkPbPZFDmktcGoOM5oGcfAPRzacULfZAAoF/o5jvZyQcA/WTxW6ZvLzOAbhW8tkDxAXQw0P/t3/6NDPSvfe1rnEzjoWay7JB4/+STTziZfvvtt+Xq1aucVGPSBf90gOjXrl2TV199lcD5o0eP+DkSiUiOoNosAOjPpgvmd486Ti8PAPpxonac7wQA/ThRC98JEQgRCBF4WSIQAPRVamk/iQcA3Vg1mOealCyul2zCPB+zZuaJAZhdADcgHwkOJwF0eCXHkaSZerw221164wpARscIhRdu3h8QjAGA3gIABtALlA5838koUyQnvEIEjojA3l6Pct1goH/0yV1ZW1+XNwCgQ96bgF4kvcGQLGV4DW/v7BB0GfR7Eke1yrlvbkq32+aaEsB6BvnydluePnokg94+15hYM0K5wawOcFp+4bcPsL3oRkPincl33EsAjVGMHkUyhJcsQaVCGi2Anl3pdLtUiijznIzP/u6uggy0ZYIffMKY1GARO0AVnq3zvnyA3OLls879OAJfKKAa71nIEYiEUgW9ozOyzhsAzrNUogRy4RHPLa9U6h3gv3pww8K+kv5gIP3+QPLhUBJeA5jmYELDK1lFwGOMPRS9wBikWXEUDfjC8Xa9EwDdz8rrNy4i2hWVHoANCy+CV+r7zhcKJiCJDeUBeJ5DEaB043QU836AigFUR8BOF8iXw7Kj15NyNJC6KnQ3TnJ9EiUXe8T5GdKuQ9udZtp5A+izWOC+fQnBq9QpIYCZ6ArUjHlOJZYsG48XVG1wxSAa0rN5uK06gI45CsfizQ1pr3cJekJNEjk+jA+tJCPrHPOZTpxxPhEA9HlH6tPbbl4AfTKmTtjTYwCdcu5g+lYyHBWy1x/I/n5PhlJJns0PoBuJCmN9kqq6Ef7udNVGod/vSa+36wpcYOfZ4H3LIixXKGesc8wJjOBlKlDoj5jrGrCOa8L3WTQ6HHIc5FiRpMcC0DFugIG+3m5Lp92WRoVCZR2zEQU+K/HcCgz0wztwANBP7+YOezpWBAKAfqywrcaXAoC+Gu2Iq1h2AH168YJJMyT0AKD/0z/9E4Hxt956i4sWJDUgtQcAHBMeAOjvvPMOkyL4zKoHIWGJSTWk2l977TWC5divVRGaj81ZLWwgTMSkgSdRxiKBOKY33ZMnj+WTTz5W77kGpAfhCaYMfPrkMCmAv/U9X94rjVMmA/yXLyV3Mlm5SUL9bO6AxReSs67H+gz7t4vx2bXlWcfkbCIdAPSziWvYa4hAiECIwGpEIADoq9GOehX+XAgJPkv0I6GHJB8Ytca2WRRAhxQmEndIRtZRIjUYRPAJBFuUvsOptDpr0mw7ZiKYRIMBWa793X2p60qSKJYW/W8h6wu0RJm85B8tPjVcpaYL1zJnBKpS2K+xRvzlRx9Lo9mUGzduShXHBMHxb/RP9HUks39x5w7VzB7cvyf7ezvy9a9/XT7/+c/JjevXCMaAuZzEEe+Ph3fvymjQp3S7rSenpZV9NqoPFs95+meyGRhqhDt5L4I9DBA9kmGlHtYlfKebLd6bVIrIGrx3wTKHlDviCUA9c2Az1SIAboPNyaKZ+QH0CYAxWbf66zUEwNbhGDdGAL4dS55jgQMrIc1PmzWC55kW3USxlPTZ7ssQaieiTDG0O7zf8UZVlDIcACjpc+whLhPHkkYKoEPymUONkxMHa1XbtDarcyfS7sZU7BQFBTzaBOj1xN/PpE3Paqc1AXTHXgSw6wovoCpC3AHAjMs7oEhqgCITr6CBSibNJtVGENwSfajfJ6gZwzTAoeMGkrNgwXMvn+3U8eIB9Ol4W5+1+x05GcvFmP+xFagZqIYxx/zNkX8ySXezTzntNl0lAB1j8bDXFzDQMV/BmGCM4LVLG9LsqtQ2xn2M6wTQ45TFGBgT2siJOVWcwEA/7Z72/P0tAqDrKOrULagkosNqjaKT2KkXUUlEwegh/MvnlHD3n8cc6xMMbxjfK0mzmM+5p0+35O7dj8g2vnHjlty69Qr7Fe5V9Dnkl+l/7fLFVFmi7UuX1kjqnZ6ObV3sM2yH88Vzh5ZJcSLFMNd5Of87HwMd1wAG+joUY1DAFwD0xTtzANAXj1n4xqlGIADopxrOi7WzAKBfrPZ63tkuG4A+61zNX86qADFRAYP8P//zPzmpweTFkoCY4ABUR5IDXkjvvvsuJy7YBybVWExjQYPFDNjnAM+x6LOEoVUHTydGTrfFA4A+O56LZ0kDgH68nhkA9OPFLXwrRCBEIETg5YhAANBXqZ1tHo25MpLPyrjp8xItyW8KTv6ce54Y1DVkrJWnWCMz6RDvIcAv52HZ7MBjuSutdpvFopRVBssVBa15QYYYQToyZEWsDFT5j0d5ic5zlmGblY9AHclwOOLa7+HjJwI/5itXr0pR1QTP4ZGNBD36IADgx0+eMPH98OEDeXj/rrz55pvyyu1blHEHEAbv72ZTPUw/fO8OrQdu3749XnP6Uu2mmDbNrH7RMQeAnjgAvXIAOs5pBPDBsTLjRksa8K5utSRrtcnKphxsnlPFDdfddJ7hKCjA3xg/WPiSzr9uMynrWYUHOCdbz1EKX0SGYD87Bjo+RzuAcY4fALUAxikjT+u2QnJ4bYMBPBoR1Da1ALQ95d1rBf6xzf7u7riQHd7fOLaC6c6XGIC9yfE7pqK25ZiPPSYgrAyAjjgYgO7iAOWCsRcx1OzB1Ac4TiCpJChsP5Bth00HGepVxQIMAJ/IwWRpLdZVfKAc4zz559MkfnfjWI7KIn/eDHS7f41tan3XL8q3Ig9Tb7F+rjYDqoyIH/uO75l+VsX9FxlAjwSElokHOgB0zBWiQgFKA9AxXoGB3ui2pQ/Lib09jkvI9WUozYASRVVNPNCDhPu5P45Uu8OeEZN5XMRRhTPG8fxO/9JtMe7AioPKSbSL0HmrWnGMOHfF8yFP5/NA91VhlHkOVRbNxeLRoAoGW/LBB3do43nlyjVpNtucB+BY+By5Zd+mBXlj/BukLWxjzHMD1m1cxP2Oc8exkINGsWh+TAB9s9WihDsLAsuCxXGcwwcG+nx9OwDo88UpbHVmEQgA+pmFdvl3HAD05W+jec9wmQB0TqU8Vra/cPGTEpioIEHy+PFjefLkCSsHAYSbBDuk2QGgY1+oSIXHHZIAeGE7fAZPO/y2yRAm3QDS8W9LipzVwiYw0A/rnfMnYmwPAUCf904/uF0A0I8Xt/CtEIEQgRCBlyMCAUBfpXb2AXQ8/5H8w9wZv/Gy+TOSfjYPnv/6ASpVCnZFCqBjH8OqlIIs10rSRpvyviheBdACWWmA6ABYRsORFKMRUDAFsijpHvGckFKtanKRwitE4LkRqMqaADqAFEi1Q5L88pUrMixK9qU4SaSotGAECfp9x1bc292RB/fvsm92ux1pNRsEYuAz2mm3eMw7//1fZNMCZEehNvaHpLjJt+Kewr9NLWx5GOgVfVLJJoYstytuMQCdYB894hUI7ayvU2KWvt9VJU+3tqiMBnUI5OqhfNZpNggYQHkiXQBAPywmto4zmwnEG3f8AKx55/GKOAMIJ8u50ZII0r18RFUEyfq9AdsMkuGjQsc0K6w39YEI8uORetr29/bVxoKFAiotjnEnM5n7KQB9IlVvwM9EwW+VAHTC2US2JkxQ9BkC6XUlJcdjtIuK6LU7bWm12mwXwXiN98EQBnNzMJTRcMh2gVUxuhD3bDgarAFM7P5QAH2ihs9SKid44HtCn6UHug04pp5gz0r0LSN14DnqP0u10APqgdnYCsUKbGx/Z5df0iOsEoCOPB7mCQDQMQ5YwQLG687mhqTtpuzu7BBEtzE5QTGIs2BoOjCdRRAc/+ZXzViqR+4FPO0DALqX3yWAzuuZWmfAAsjlgvEMwHgNBjpUZFBoORjm0h8MZTAYEkAvFgTQOf5gaIsxhmlxJhjouB93drbl/ffflS984QvSbLbk8eOnvK+NgY6cMe559DG88D7+TVa5s29AsQf2hfdM5t2eRaZcA9WNMtc57SIMdGw/AdBbkpWFRJU+jzi0jq1a3EUuVeddkpMJAPqSNMTLexoBQH95214CgL46jX9RAHRE3BYcJn+Ff1vVHxIaJquFhZwlC7ENJkA24bGFDX4b29yqhrkAdB6QWPiclbRWANAPu38CgH5eI0sA0M8r0uE4IQIhAiECFzECAUC/iK122Dn7rDh/Lg12oCUIyejqdseqTPNeP6R5kfbEXLpEgjpWq6FRLZJTbrWUKskI0uEYYOxgDs6cH2WVwVTsSb6/z+Q4gKxGmhCEQIqxdN65855P2O7ljAAYsfBAR8E00soA0FEsDQA9xZouTaUSZYXeu39f/uW73yXYno+GUKZm4vzNNz8lV69cZnF2BYlW4oiRfPT++1KXhXzmM59h8TX2YWCNrSWNkXbW4NgirRtD5tUVoNAx1QHogJgLSBzD2xWs4STlVdURuAAAIABJREFUNW1sXnJ+8Zrd3956Ir3dPbLxKXcbA0Bv0k8cntbpAhLuFhfzk8V1WHG8gegGNOaVyCAyv3MFJNuttiSNTCIW1sDvPJdylB8sBiK4C0UM9YZFm+O7WN+DZQ/WOmJQlxFzAwMwB/s9enmjrRu0SUslcTLu+r4v4b66AHpVT5zeKebupPHrJFLfbrDKSx3nUVDQbOB50ZEG2gVS+pDJH+VSAjiH7HFeUMmANgFpJXFSETCKiYIr63zsg76kALoVfVghh6+e4BeiGfsU/Yx9zTHzrRgNY4Ox2PHe+Pk3gzSyyP192LarB6CDga6S2cbgx1ylc2lT4lZDnj5+zHmEqU1C7h0AehzF0kBfrlzhx6THnUaYz3cfFxxAR9Hk5DUbQOfYjHGEDHQA3ZhPxpxX0nqIAPqIKiMw6ij4LJh6UabiYD7RtwohgB45v3AC6AmtMvf39+SXv3xP3n77bYFFxbvvvk85d1M9wPGpyILium6X46D9gLiFz2EdisIOzDuwjZG38De24XlU6Jt6zvMC6LgafPdSuz2WcE+KEQF0vMBADwD6HLdjANDnCFLY5CwjEAD0s4zuku87AOhL3kALnN4yAui+1A4uxRJ/Bmj7km72NyY4fqU6koL4t3lOWUj8Cvhp9rK/f2MVLBDKBTYNEu6zgxUA9AU60Yk2DQD6icIXvhwiECIQIrDiEQgA+io1sJ9ANM9WXB/myvSTBEuw0SC4DeaMz7g7Kg4JASZl4BZIUMfqCVuCNVTp+3mt4B1AOhS8AmQgiAAQD2zFXk8GOzsKzkhNIEsl5QMD/aj4h89dBOpI9vd7lGaHCgIk3PEzyHPKfoNVBo9vMJkfPnwo//r977OPNbJUmo1UXnvtNbl0aVOyNOH9kMLvOVKg9Zd37kgxGlLeFUpmuFd8tTJjo+JMfEb1i26bqCoEIDrX0lHyDIBOYNQx0zEubF66rECzA9p3t7dlsLdHxQjK3cJPvpERLABQvQAB/YCEtY1HPoBu71HyViIZxSp9bQA4ZNsJqDiJefi05/DZdh61+D7GHYwfAPsNsKSkc5ZRuh/qF+gDEjXIVh8O+jLY31eJXShlQAEDIDrAd5d/UA90l3mvnwXQxyzKsRL5xWS50q/Y/M4d0AignB7EjnkOAJ1FTknCZwViCvA8Qt/CON8fUG6byiZgRwIkhzVHkotE2g9j02HHP3zr+Bnc4IOQGxjoE+FnIxIrA/1sXtOFZ7xfypLXZ+CZ5ZXQ99BX2X+SZAyS48ymi0asmOSslCouMoAeR2D41uw7WaFKkuhTkpfsS3Zfc65yaVMgb/D4/n2qHlDBJkmkHoGdW0uKe7+KOH5ROcEpK5xNbwl7nY6Az0BHG0xqAOgX8ayE+1jtQq0joBqDeWMZwZ5lKIPhSHoDLZpiERgq35456OEAuj5vMNDg+aDWQ1RRiYQA+r17H8unP/1pCrB8/PHdMYCOex3zABTc4XkDQNxUnPD+Zz/7WT4fP/roIxbYYY4AIJ2FeFXF7QGg4xqKUS4JlJrmBdA5ZupICACdEu5gvRe5RHi21zXtj/Cb/+P1XcBqi/O4fQKAfh5RDsd4TgQCgP4Sd48AoK9O4y8jgG7+MZaE8BcwFvlpuTyr/LfEIBKCtsgz7ylLcPheVlzMxVrl7gP3wQN9Vh+fJNTP5g5YfAkcJNyP1xIBQD9e3MK3QgRCBEIEXo4IBAB91drZ2J2W3Mf8CQk983nEXBjgOX4WmQMrgF5JBXaiqLslgJcqTqVyfrnDUqR0kqpIJrbbHWm1YJuU0GsYYNhod5dJyboqCV4pyACEJXigr1pfPJPrqSPZ29snOJ41W+p7nmbSH43Iqm4AQE+hhJDRAuw/fvQjFnMAQEceHklw9MnRcKDSrE1wF4UAzr2PPqTNwM2bN5kgN8UyW0P6/sZ2bbPWJ2dy3c/Z6WEAeoH7koBpzXu2dEDn5qVL0mp3VIGtril1PoA0MiwWTOY8URYo1NRw78/78q3Yppm9PpDIcSpOpMzaYyYv2g/Mc34GANOB51APYNENQFqs5VG8EymAblLPPO8kVmYw+kSzJVGjq+MVxh3nX1sSkAAzMlIgfVwMQRdwvcwDALqBQPzASNWO/XjxAAxloDuAegxUA0CfCC0DAic5IWvIGuT+0S7oRyiUQix7fRn2hwSnUMqQumIqiUciBEaNgW7YmRUmmLC2F7eJNTq/pxLunnOy2zQ+BwDdSBXo93hm4keLSOpxkYeB59P3w2HP0rMCz3H8lQDQq1qyUmjZaAA6+wGk2OuaLN/WpU2pskQefPQRC2CseKEcjAT9AkV6GQY3+KErLB/AxXkH7FPY7iQAOkBzjOco4MEzCgoD/eFI+gMtXjkOgD55XsNayAHoGWwBCun3e7K9/URu3LghdR3J1tY2FZNMaQLfxX2P5wreB3BOL/bhUD73uc/x+XP//v2xRSjm0QDQsT2ePZg3IDcNAD1LyBmfj4HuirmwvQHorWZTwEDH3BmvxhhAdzYXF+/xcwq9bY5dBAB9jiCFTc4yAgFAP8voLvm+A4C+5A20wOktI4Du+8hxguH5oJlHmkk42aIGkxirVLdtTJrd5NptX7bQtkm4hcsqhPG5+UAuEMoFNg0M9NnBCgD6Ap3oRJsGAP1E4QtfDhEIEQgRWPEIBAB9lRrYnzubTzNZ4mWpUsaDAf82eVmwZ+aVoo4FgLcm8gCbIF9NYA5JwgS+w5EMq0jyoqRUMubX8M1FghGAJWmP8JUEKAZfYsr/jtR6KUISfPG54Sq1XbiW+SLQ2+/L9vYOAe+r12/I+sYGAVMk3TGagYHYHyp77eNPPpEf/Nu/Mfm9u7Mtg/6+/PEf/7G88cbrlHSnFHAckdVIFlk+oioCAHcAN0iIo1+Taev8ts0X3SzElg1ArwFGOK4uAGoUt+A+HeL2c8UtGxub0u50lD1bKNOWQAFY6ACp8VNX6vUOLMrd9/O0kK8mZ7L3xui1db4VtEdZU6S9wXU9ih4o2w7gfATwciCj4UgAeKPYBi8w4/ED5p266DoGOoB+x94DiJ6kiaTNtjTXrymTvSzpgQ6vboDyxRDe7spEhx+6FtcXBM758gF06vB6BQQXnIFeVDQHZvFTjR/H2i3gM8+CpoRsc7XCa5J9zldRSQlgq9+XfDCkrD7G7QwKArF6hUs8lDrWeyUiRXJMddf2Yf3BWNBdo/ocAN33QwdQOkPIeZ4ueeQ2PrECz0c8kzBmmCS7FZ0BUENftSI1n6hhOSefdW79/cgTOOYGqwygmzoOAEkA6GUay90PPlAv6DTlPVv0hwTQGxg/nJx7ANCP2ZlO8LUTA+i03IgkryOOL4OByrhTBWJBBrr1mziBhQLGN5WRb3eaaj9UFlJVOZnjeGzs7+N4CpLjfkd/M+sF9DEUnmIswL185coVRgmS7eZ/jjkCAHN81/LKLLqpamnh+XYMAP1yp0MGOgD0OB8qgI6CJjz7yEAPAPpzu2sA0E9wN4evnkYEAoB+GlG8oPsIAPoFbbgZp71sALoB47aI5gQDizhXcerLN/kLcC6gXXU6JjyYuEx/bskMSrw5GSiu0VxFs/mkG4v97JIfAUCffQctniQNDPTjjUUBQD9e3MK3QgRCBEIEXo4IBAB9ldrZ5krTBam4RpOkNVYd3oMEpSULj4pDVBcS1wXn4ADQAcYRbEgyiVxCO5dECuefC8Fd9TRuSQcs9DRVWK8oCGiVoyH90JF8hJJ0swkv9PAKEXh+BLa3d+Xp1lN5ur0tt26/ImRTU8IdhRgRFRAgATsYDmXr6VP55YcfMjn+wQfvy3vv/rf86Z/+qdy+dVO2tp6wf3bbbTJpwSpbb7el227xnoCCAj7HC9/HPUWmY5aNpZ1tnfmi28w80LnmhVQ7eMGIBWS56TerAHpe6rp0bX2DAAKuB8AyWJ2QOt95+nQMmkOqm8A2BSIUwJ7nBfAAx8Z31Z5hMvZgvCDz28UxaXUk6lyihC/Hrigiw3nQ70m/1yP7F3xpFDngO6oGrDLzKOMxLrVKuusLgAl+4qwprc0bVCKAVD1BfEgCQ859T1UwAMiajQQAdAPqDwLopdGmx5c/8bS9eBTAXE2HWWSAxoXneVGWMrJCJsrgd2iLkGUqVQ6kqRiOZNhToAngOaSzKZufZJI6qWIA6BIrA901xqT2wAPQyWY3YOl5ADo+MwZ6dXYAuj030d8MOPcLzTAOoC+zD+K+coxQn3Vuz1z8NjDdCtrOioX+MgDomKM0L21KkUTyyfvvcw5hKgD5/oCy7U1I6jsAHf2OBgxB3nqe4fpUtjkugI6xp0IBEwH0WPJan7X9AQqoAHYvBqDbxdh9GcWVFEUuVV1Jp9N0QHglrRbsKHAfVzIa6TNJwXVlndsLOWaMCZY3tuIZI2L5Kk+mhGKWLxjjFvJAdwx0nMuYgY558+gggI7hkDYFkzqkU2nDldpJANBXqjkv4sUEAP0ittopnXMA0E8pkEuwm2UC0H2g3BgyuuidAOicADswHRMWm5hg0mxJQPy2BQ32Y1XvFm5LbIyrEVFJH8e6IHeLezuu30SnB6gHAH121w8A+nkNCQFAP69Ih+OECIQIhAhcxAgEAP0itto85+yz6iyR7zPRMWcGy9ZAAR8M9MEAHIuf1SV/wAAFSAegEvsDy1USZYTBZ3n8fq1yy2maSKPZICADMCsCWg4wawQpYAXQAdCkzo+ZREYn1UywDLKsBF+c8DD8LXFSDljxxaWN0ci5vQtSyDPO01uWd5tp8On+/Yfy5MkW+83rn/qUdLprPPnIybajr4/yUnpksg0kLwqC7R+8d0fu3PmF/NEf/ZFcvrQpW0+eSKvdkjUw0YpCPvzoQ7l57Zpc2ljn/gykIfjsGGiWMDdf5OUB0CtJwJ4G2xxC5GAYR5B4jimNi9eoriXHvVRVlLkHgI57si5VzhwA+vaTLd57TNLTU75BAD0uwTZ2N9wUZkws27shR46tT/A1S1WlwrHckYtADKEYgH2DJR61Ory3MR5VRSmjwYCe5WCLA9gFeA6/esj0ExzHdmDSE9SHH7pKAOvaHfspNR8Qp5J0N3ksngu+X6mNRH9/T3q9PpnmWZxQ+r8ulekOsB3sdnqsVwBD9W+CMnZ8UrWzmSDd/GL3h91ztYAkbsCxr54/Hsv8gc5nxzv5akbCbyePCJ5Dqz1GPOE7jHqmgvcIpI4xPqNPAEBH3EziH+A5JPAH+30Z5U42myB8KokgXgqIq4T7VLGFUwaw01Rmur78c7S4KbvyWQl3Su17wT0MlPZzOJYXGgNqbr9+vgjXiH+joAL5IaqjuEIP9FH7sXtd+/PETsAHyX0SiOW3zpKFfqEBdHKL1QMd4Pfuzi7v/TovtbgCbSCRXL5yRZrra1JILfc+/JBDTYZiPMw1hiiwAQO9IVGB+YkpGoSn/nk+0SGFPqky8tYU3g1rxU5WfMSCJozlScLxG0D6yAHovcFQeiO9DyHxjs+eeWEc89zW7fMD81hxAHpVSqOZjQuy2u0WxzsA6HhsYtzDi4o0HA8g+46izqY+b9wY5o8nZYEeqXNVfJ/XUxQcG3ROHUtZ2Fg4sc0wGxA3Ao6vIEFBEnLTaSqb7ZZ0Wy1pNDKJofThFFgg4a5POXjHz7z882z25T3WAgA6n0MoJGvEVB9Img0pE127DDFfkEpVRyhyo8+lVPYkkZxzrVK6Ugv6Dw6qalpJb1c6n9yRH//t38hH3/uhlP1Ivvatb8m1b35THnfb8md//hfy13/5V8sbv3BmJ45AANBPHMKLu4MAoF/ctps+82UC0JlwQ7LMVfKOF1JugmKLDS6mK31w+QA6fJKwwLl+/frYm8pnstv3TPadXos1FtnKhkFCBQse87Yz4J5zEUvanUrTBwB9dhgDgH4q3WuOnQQAfY4ghU1CBEIEQgRe2ggEAH2Vmt4S+JZE9Bnppvxkc3BfalnlehtjNroVqhpIQYskZppmwEMOzPFlJRVMSQRg2ggSzFlCqe12pytJUxk+eVXKsBwpi31vIOVOX5NTcUzADHP/qKwJbpIBBOl5JKfAiHTzdSYSkaR1LEZLKuL4lZtq4uP05KjWKnWTpboWA7d8oGlaScEHvH5x5z3Z2nrKa/js5z9PxYOtrS25dv2mY403mVyGzDv2Az/zDz/8UJ4+3ZK6LOT27duCBLqxjbMkpv/3nTt35LVXX5FrV6+Mlc5sPTm9PjxLUOw4jRODnev6uC97DQ90yHTjBbAN+V8WBOSFdLtrvCehDEEAfTiSnUdbCkQD0M4VCMiklkap8rQRgAy3Px7HscEhE09ZcOwHoAS2jeBpq+xzAOHYnhZszaa0Om36agMcB5Nc8lyKwUBGTgrXWLymFGey2Mb8mydGgC7g6J41Mmm2O9Je39Q41DVzB7AAGI3ATtRiiRoSvM7ruhnVlLBnoX5ZSAqLCbDkC7WeQJ+TZgeVRQdOZfI0PXiGB/DuI04eY9ooRQyd5XpNLqMCjTrUMVcfG/pshUXOPxxwP0Fdau9r26OegKxFFFFAKh+sfBRCFbkWKhQFZbDX1tak0+1Swh2x4Hhf1bK3vS2D/X3JhwN+r5k1uD2Pg1yNUzaQuKKayFm8fLa3Ped8EN3GDB9Ax3UZI9QKYgwsN7AMuSDINCO3ZLkk9Hv7MSDcH6eMmHEW17nIPi8sgA6FiGqk9hDoQ2XF+LNQyZFn6qKUJIrpVd1sNFng8+TRI8H7Y70Jl9tDW0FdAgUvOlYEAH2RfnTSbTkFc8+fMqqE2LaO7NoUbuzSOSTGMZ2wcUyC/QP8z6NI+hKTgb43GspOoT7kAC3jOD3pKZ779zkHnTkYYoRWqxCMsdCL4d95TjsRKN9stBrSovpLLDEK3BBfAPWc9zrC2VTh1Llf4DIfcC4AXdcInFtCjaWdMfZpq8n1Cp8TsIiJFUwneB4A9GVu9aU6twCgL1VznO/JBAD9fON9lkdbJgDdFtz+YsRPjkz7R5lEOxZCxh43+TdLbthi2/bpVwdPL8StuhjfNQl4P/a2+LIFGic2TAboz/yvAKDPjtXiq+tZcfcTWLaItr4zfxvNu+VhaZF5v/9itgsA+ouJezhqiECIQIjAxYhAANAvRjvNd5Y+Q2Z6PmQAus2bkZwEixeSlWSjNpvKAnUJbJ/JQ0YeMPFZp3EIgI40IRhGZV1RfhX7z5otydptBeohm4nPqkLKvYEUO+pLDKoHjkP5aIBHjp0aVXoOPlASAPT5+sUybzUNoM9ilvoFIffuP5AnW09lMBjKq2+8weT7cDiSm7duMVu/3+vJw4eP5ac/+xn796uvvsrf7VZTbt64TkAdwG2ej6TdbksjTWR/d1d++tOfyqfeeF1uXL/mQJiJMpqtA+2eml4fvuj4Lgqgg6EPb2sAphl83gFg5IX0tnYIpsJiQUotdAeAnhWAokm3G4Oy/qqIMvFujQzQhARxx3jHGIAXQFkcEwznuNlQVYuqEBn0VFod7N+RFtT48fb7xyJxNgAdUuVZoymNzhqZ5rhWMA/7kHIfDGWUK8gagX3obOIaANDJUFQAHa7yADNSMAExRkpE64pptPhFA+hoA7QFXnA0d47u7jw1hzF0bE8WScAP2LGtYbXRhm0B+gPlC+Abn7NfoMAE3vEA3NFuYEmmUB7By0mz80+wz32a+CINdsS2s8aJ5wHoJsE+XXxhKhIGpAOws+emgeXYxn5mqUz4OatTvMSFd7VKADoLWpzSB/M7Je7HSG7cvMmCjecC6FC/gYXHeH4QAPSFO9MJvnBcAF1B5kSfPxJJTyKSnPZGA9kp7FmAwiw31pzgHM/7qwsD6ChiimPOxTdbTWlmaQDQj9toAUA/buTC904pAgFAP6VAXsTdBAD9Irba7HNeJgB9+gwpezO1YObiD55bRcGqVEys9/b2uKhDNeqVK1fGPlS7u7vy8OFDVq5i4oHP8BvJNx98RwIF2yGJxwq/jQ1WnU8vjmxBNosNsRhAGwD02b0xAOjnNbIEAP28Ih2OEyIQIhAicBEjEAD0i9hqh52zFYxaIpnsLk/dyWfuoZgUc2uAiJgzA0g3hie+48+hsS2AbL+YcVxOOg2gOzFDZR/pViMHqoDtmkIiuNVW2UyAWXUpVX8k5f6QRbLKJCsVqIkTylriFeP4TqLVmPBY29SHMNB9CeSLl35dpV55/GuxvusXTTx6siW7u3uUnb5x6zZlpPH3xvomf/cHA+n1B/Kzn/2c68dr165RtQyy7W9+6g32936/J/t7uwJ/XQPQ//u//1s+9fprct0B6Hbv+OfgA+gEXRcurD5+LJ73TQDo8QwGOuRvTQ67hHOCk3/Ni1Iajaa0cd93u46NXMpovy/9Xp9gFW4r2qRJJWk+5OFtX/yH8yyn+kOkoueOT04AnQAlJdAjtlHTgedgnpPxBQB3OJBqb3vsP4s1v41hvgS25QRmgZmHxYVMc9p9q9R42mxJE+MOQPQokbwE+3okA0i6Q5kOErrOriKTigx0nEsK0NixvPE+x6MolhFg9ami+sOELhZloOeJKmsoMKVgIP57GAPdxnsrZKBFhgPR+Rkk7p2N3aCG+gfY6CqHj8IA5ELQF8ay7c7zHIzz0UAZ6pTUrlXiGMxgSBfz3nDPF/y7onz72cl9TD/Pptvefz4Z89zyQPZsM5Y5rolg3d4e+zmefz7b3P/bP86sAp+zuauP3uuqAOiwbsBYPQ2gw9YFAHoDY/xwJI8fPxaZwUCn7PYYQLcc0yKEl6NjHbY4PAKnBaDv1+IA9KHsOnUilG2uNIBu42dZSCNJOBc3BjqtjMYMdEiHjwn9LJAKr0MiEAD00DVecAQCgP6CG+BFHj4A6C8y+qd77GUC0Kcrhn0A3RbHeA+LG8hq/fznPxckNgB+IxHyxS9+Ud58801OMgCef/DBB/LOO+/IkydPKOv+9ttv83N4mVDWqSz5Gbb713/9V27zuc99Tn791399nFj0We8WeZ/JY4vTwEA/jX4ZAPTTiOI8+wgA+jxRCtuECIQIhAi8rBEIAPqqtfzzGJs+mG4AOubJAA/M1si+bzZI4zm6JxXMObEFzgPQ+ZYqQFO+mSBEksioLtVbFvtwUsFgowLMIgieV1INcyZPh/0BATy8IK+dJYnux5MJpSGhftPpHHuwjZNz99OLi886V61XLO/1mOqBz/7E2aLf2We+MsKjx0/IGgbod/XGTfYvFFBDVRvrRvhd37h5S+4/eDAGx1BAvbbWlddffYVs9IcP7svW1hMWXKdxJP39fbl796689uptuXb16hhIs/PA72lFBl/57EVHF/fGLACd7t0O5PUl3At6vaZkg3ch454klD+WUSFPn27LoN8nsDoG0IuRyrWbxzZBZAXRMV6YKC3HCoKzKs+L99VXu0lp8Bheos6CAezmvL8vo+2tseqFrbV98NLvB/b+PPHGWJM7JjzA4yhNVXGg1Zak2eYuirKQwXDAXEJdqPIFi4cIlGubJ6XaRwBsBhs/TdyYVvm+ts8/o0UB9ALFDibhbmMt2tj/21UIKf7iFPJYMKHnUqIN7LRwzqmOo4O8lJGTNkfbYdxnARXax0DxvJAhPM/dD+WDY/zEeh9gv5Xen+ZDr0A1/KvPHtiZBWL7RTbWj3wLBj+/hEItPGtYsFWW7BcgVvhqg36+x39uWkgXywfN02MX3+aiA+hQAmHRzQwAHQM6vLFBmoHiQd4fMJfH953KAu5JK4gAA12HpACgL96TTvaN0wDQcxHZrxRA388h4T5y48vqAugozMIPxysHoGMcWm9Cwj3leDwG0Om9bQB68EB/bo8NAPrJbujw7RNHIADoJw7hxd1BANAvbttNn/myA+jTLAMsasyj7Ac/+AEX8WCMY/KMvyHB96u/+qvyL//yL3Lv3j2+hwWgscZff/11bgMQHUlAgO8A4b/73e8SVAcI/7u/+7v820+K+KxzW4D5sVxswRQY6LPvoMVTmUHC/XhjUQDQjxe38K0QgRCBEIGXIwIBQF+ldj4gbz7Lr9y7WIALkK811ifmygDSTZnJ/GMxjyCYju96+5wfQI8lryv6oUPOuXIsG4B3Waup+wbqU9SUCR72+jIcDHhePmiDM5h4nwYAfVX6rVkLmGSy9WFbjxmAar/BQIdkO9ZujXab8txcA3bXpCggu11JlKQsmAYoDpAcINntWzflf7z9Ra77UKAxGg3Y3x8/fCgP7t2Vp0+fylufeVNu3rjBPjmtOLZKADrAZaTiuba+fJkM7Rp3eCny9PFjSnYbgE7QuJwFoMMT3fmr1+otrspxFYF1tifaptlUZjOY30lMYL3IcwK0xbAv0aA37srTxTsE552lxKKMfzLQURSAF73btSAALPRmZ00iFA2IFuvv7e9JMYT6hcq5p3UlWRKphD2KdeDjnueSVAXjAkY3hN1NYeOoe/EsAfQDfs+HAuisBuBpDsuKHu4ExV1RAQBktg/aEHZ5/QHHYIzHiA/6vj8Wmzf6iwDQD2OAzwLQjXWOz4yJjtwSyBlUVXEFBBgH0Dem92Ht6o9FlhtaLB90VA853ucXGUBP4IF+CIDOqQYsJKJYrt+6RW/oUa/PHCCVIjwAnf0YEu5FwSq62KwFJiV+xwtu+NbcETgRgA4P9ChisdNeVY8B9N0yf6kA9LgsqYZjDPSmy0/HBTzQ+XQOAPq8PTIA6PNGKmx3RhEIAPoZBfYi7DYA6BehleY7x2UD0K1yf/rsTZ4LbAJUIULS6b/+67/k6tWrZI5//PHH8uDBAyb4fuu3fkv+/u//nmwCMMqxDaS4DFCH790rr7zC6ur33ntPfvGLX/A3Fk4A2L/xjW+Q0Y6Fk71soW6LLT+RY4um+SKOrQKAPjtWAUCfvw+dbMsAoJ8sfuHbIQIhAiECqx2BAKCvUvvOYs3Z9fmf2d+Y82JOjDk3/oYnMubEAFaMnYfvY85NxrcDpA6Io4IZDqarF0j6PxobLAZcDNQNAAAgAElEQVRDFcSxkgB64YAb+BFnzQb3naQAL1J67OaDIcEbyLmCbYY9x1EsKUAQk8x2zEc9pNeH3YlNcyCnlJZXqckv/LUYMO4D1L4CmM8cxbZ37z1gMQb6aQUp6SRxEtRrrogagGki3/nOd7he/JVf+RX27WtXr8hnPv0mAUH0GTCJ0c8//OB9eXDvHgHfV2/fksuXL42Lq/3grgSA7u4XspMBRCWxbF6+rLLmBJ5i2X6kADruNcQH0HpSqiKEAsETtjMBZKhN1JUWx1T4jfAnZLejwAH7jpOU/ukE2MFuHg5k0B9InY+kRbFx7Fb3a+tvXxnO95yft8MDqM9LZztBeXEA/jF90AGg4zdY2ZDCHaKgoq9jTj7KJapyAsaNrEHWOXzPYS0RlbmOQXEsVWR8wDnPaE5FaeRrTC1Ai5Ymah+mMsB4Oaq5juXkznOcVagF3sIeG52fQRmglrJGjFXW3pRHEAu0JVUBXBETAGb6o7vxF2AnGOh6bJVu11zOpO2q+uwk3J/HOp/VAn6eCTHCfY9rQm4Jv1mA02gwBn7BzDQw7hMrfLJHAND/RNY+9zmpumuMXy9pyjDBPEEkrXuCEhP05Squ1GaljiUpuhKh8ARWADXuJe3bYKDTAx3KM1akBwA9TuTarVuSSiSjXk8B9FoIrPPWcDYaOL4x0AOAPud4dIqbHR9Aj6TGcyeKWOxkAPreaCh7Ve5UQleAgX5gQmp6LWpLFLuZc1IBQE8VQG826IFOxZWiZNEIXokD0jnjVWeP8Jo5+Oub9vwc/+1ti2dlFavVDC1l2hlVSNJWU+osUQsaqaSKrfiKXjU6vsmeJJLzWVtKV6BZo7OjggdNervS+eSO/Phv/0Y++t4PpexH8rVvfUuuffOb8rjblj/787+Qv/7Lvwptt8IRCAD6CjfuUZcWAPSjInRxPl8mAN0Hqf0I+osRTKINRMdvLHKwkIfMGgB1gOZf//rX5fvf/z4BcvyNxB8AdIDskGsHeI7ECb777//+7wTPwUhHQgWVxm+88YZ8+ctfpgceJ+KeXKAtpgKAfhZ9PADoZxHVwxIIYxE/Ljh1oYLkycRTCtP3Z9vkYAK6RMaEh6AkoJMWjJGICTP482rOcJwQgRCBEIFTjkAA0E85oEuzu2nAwcApPsI9oArzZsypMe8GE9FY6DYnxvaYE+vrWXneCITTqXmAE6WcbO0YgJg/jADiAJgBQNdQ79ms3Za42dQ5RlGQDUp2/GAo8EfFK0ViCglFnDuPaeejkJEv5+43wiLsz6VpvJfsRPyCDvQN6x/od1jj+XYC773/AT22oTIGL2f4nquKgvPabrVkc/Oy/H8/+AHBMqwPAZhlaSLNRsY1ItiKnY7aFnz84S9lb2dHUHTdaja4namT+c1w4QF0N3e3ER9sfawHNjY3pAEQMUUSOJHdp09l2FNWOBP48AN3ALpfXI67Dj8EzWsFz8kSTzMyzuGpnbZbBJsJQhYV1/X2gzZJ6krWMxtbdFzyxyeLv41lVlgxz+2BYp+yrFVJAIA3kt1licFM0maTyfKk6fzYRahKAFY8xp0yH9Lvmwx0jF0YlzBmlYUDjPEO9DBOH8EYS6BP73rMqpv6gOu5WOPPNZr7PInHcu55VUrh7qskyaQJP3jXRqo+gNx/oZLtvb4WL+EKo0gaiQPNWSzhTqJWuXt7jkxAZt9nY55Wmn+baaXC6W/6zzv8jTEB+R/ke9DuyB/hOYd+h+ecPeuMuPG8/S8K3s9/VSfb8kIz0I8C0KtaAfSbN5G5kOHevmxtbQmUaPA+5wpuHoF7HPMElpIEBvrJOtUxvn0cAN2KLqtoAqDvlqqKtJ+PCKDrs8Dlro5xXi/yKywiNTsBrwgKIzSeRrw2AuI6pkL1BKxzAOiQcCeADiWXvGIBF60yOOXVnSmAfvrPnxcZs1M7dmCgn1oow46OF4EAoB8vbivxrQCgr0Qz8iKWCUCfXuTYwssW5jo/0ASbMgV0EY+Fz3/8x39QZg8Lny996Uvy7W9/mwvc//W//heTKWDS3LlzR370ox9Rpv1rX/sa9/EP//APBNV/+7d/m9ug0hW/8T34K9kxp734rAIe+8D5TZKI8/SNwECfHaUAoM/Te05jm8BAP40ohn2ECIQIhAisagQCgL6yLTtDwt0H0W3ea8w8+kiXJefbALWRyMP8GvMIgA74DRbi9GsWgO4m7mS5ElRz8skAsgCgk91elXwfQE6j05Gs09E5NmWESzIhRz2VEcZ5wZM4ccB/4ljvxj4PAPrF7cW27vLXVybXbcXM6KMGvN67/0AazZa89tprkoPRXAK4rSXNGgqWgklbR/K9731PfvnLXxJEu337trz22qvyyq2bBGEajUwuX9rkZx+8d0eePnkit27dkm4bFgbZAUaqrVlXCUBHBh6FB8gNwJu81elIo9EUiVIZ7O/LqN/nPY9XVJUSV6MxM9zGEBQx4IdreM/5ut1d04IYJ9keAWAvCun1BmxDs4bAvrNIpOMtCf38wCw57YUBdPSLJOU4A3gNxy5wvm6Ma3U7tJGgnLuTlgf7ftTvSZEP1Q/dAehk5Ec1i3gQv0rrek79tTCADjQl0iKFAwB6DHZnpOO3U//AONpqdaTT6VIhAOA52fRg2/V60u/12EaQz6ZsO9QdHIAOtu+YAAFVAlcU5edsgBedFabjM8pnBd36zjTYjWs2W0A+R5xVicm2Y19mIzFrvwawP/PcO6sLXaBHXWQAPQWAjvkE8n0zGOgAF9M4las3b5KpO9zdY/4PhfuZK+jjc8LlCDFnoGc0C3Y4ci0QybDpSSJwIgA9hpKHyLCqZLeYAOj7teZ/Xx4AvabvuQHokHM/DEBn99YKppM02+p+NwDoq9u2F+TKAoB+QRrqLE4zAOhnEdUXs89lAtD9CPis71mybbZgevToERMhAMex+IFcO2TbkSABsA62ORjoWPBj25/97Gfy1a9+VX7zN3+TYPk///M/U/rpD//wD8lSB5gOJvvv/d7vMQlj3lc+44aV906uzAB0JBPnfwUAfXasAoA+fx862ZYBQD9Z/MK3QwRCBEIEVjsCAUBf5fadxUK367VCVQMuAZygsBRJacyJodgEcBtzc7CCsI4A2GIvS91p8tQxR92H/BdZkQqgQ6sV82fIRAPIynMF0AHApUgUtpoSt9s8HgEvgKD04u3LaDBUv1oky11RACRdlf05kcD0pdx5eHcu7OGLTztXuVss1bUZ49xnffty3uin6JdYu8HW6+nOrqytrcvrr79BYBB9CH0YHuhItkPefWd3T374w3+X+/fvc20IAP3VV27LrZs3CKAj79zttNnP4X/e29vjNmCoQ9rdZ7z7zFRbE/reyssg5ewDGD52RAMEl2Qnh22cb4/ISKbfd6MhXVg3tDsiSUr1h3wwkH6/p/cuCl2qXJI4oef5mDkIwNbdjyx0gOc5FAMgg9poEqSGVHMJefThUHr9gYL2lYKzBGhFpOnYeOiU0yDoNIg+iwl8aGd2PhKwfyADPYoJ5BcouoCEf5pKowM/9LZkjYxjU1VXUpCJDiC57+TcKwUyUASU6G+MLmDUz6hROhS2mxfqGAPoh1zYtF0GkBS2MQoanGw7zguS7YrxO20OJ7XebnWk3WrTm17H6JLXzMIJ+MCDZQ8tgjjmj8m213XFtqM6hGOnY+zGSwHowsnbz3uliw9Dh91rRsSw39gz+pevdkA1gSzjjxXm4Dflvx07f9YZLcP9fVikLjSALmqHMA2gj3uPY6BfvXVLYjCTd3aYz4P/eYaxKIp4P1vuEPMF3BtJgqK/xftW+MbxI3B8AF0l3NFcw7KSnaIcM9B7Y2uPC8xA99QdJ6PiFAPdddYsAoCeOQA9k0aiDPQ4L5WB7uTenQCkzmkDgD670wYA/fg3c/jmqUQgAOinEsaLuZMAoF/Mdpt11ssEoE9XmFsSjwmvqYpmu5af/vSngh9sC8bAlStXKM8OsPzu3bv8MbY6FnJImvzGb/wGGegA3gGWY4H0O7/zO6xgBcAOWfc/+IM/kM985jOcsGC/TNq5KmtjG3CSDtk3SOwEAP0UborFM5mzFrD+QtlniJzCCc7YxQRkOJv9n81eA4B+NnENew0RCBEIEViNCAQAfTXa8eBVTNsPTV+jzZ8wtzWJbIDUACgBOuD7GxsbVHvCXBhS2ADfIsdG5Hzd7TQ2CffakWLwvqPIjIENkiQhNcydjC2TiqpUhmQSS9lqUFaZEvKUkxayz8lEH42kGhVSA/QrS8kSlXL3k4qmF2++hzbTrCL4sIaM+rL2c1Mbw/rKgGtfKhyfo18C+EYhdH8wlPWNTRY/j2C4DZnpZpOy7Xj1en259+Ch/OIXv+C6EGtF9OPNjQ25fGmD+yE4XBZc0/X391iYAQA9jtQOwIBy33vbX59Ov//CY3tAInZyNj6AbsC63gkxPctZCBCJrG9sSGdtTSTJmKwH4L2/u6ss9LqkT6vPwOe6vaKr9thLmnLZ8BUHkx0yygDY85HKgg8G6m/s1vkspgEojXV1qUxD//W8wp95Y02v5FrHGqoSOJY25OZHjj6eNDLJOi2OOTFBdID+teSjoQwHJueOGGiRBoorwJrlGJOPxdIPnNLMFe4h7TPzWvzkv7fBeARTrNxREFUFABkK9lkn205GOVT8zDsXXvaZAsjtRlOyDNL1qfrXDwaU7GeRFD3NI0kh9+HGeMRR74daahSsoN1tO7Sje99sF+zembed5t1uWj2FjxkHPhn5YRpIxzXheYYXni3I9SAGB1QQsmz8PJr3XJZlu1UH0LMklSu3bklUFNLf3uFzAP7neB8vAOi8E5yEOwtdAoB+7t3zuAC6jssoXKrJQN/JFUDvFbmsAoA+yx7Rl3CnB7oVhUZC2XaMU+sNAOjKQI88AJ2lBvY8CwD64f08AOjnPgaEAx6MQADQX+IeEQD01Wn8ZQPQbfHlS2NNL3xMUgvvY7GDxTcW8z/+8Y+ZAPnKV77CxRAm1ADJrdoYjHR897Of/SyB9u985zty7949NiZ8z8FkePz4MStZf//3f5/bwQcdkxaVfpr4M1rC4HgAbWCgz76DAoB+XiNLANDPK9LhOCECIQIhAhcxAgFAv4it9rxzfh5jbprhiX8bIw/zZsyPAXaZf6x5yGqWGmzWyZGfB6AzJ1hHDjAXKd28Gm/HsQI5SJ6ChQ6Ao4ffaUzQfq27Ju1WiweqwRjNc5V8H4zoU8xzA3PQyb8C3DPQHN8JAPrF69HWZ40JSma0Y4wS5O736WGMddvefp/+2rdu3ZY+CivqmqDJ2voG14jbOzty994DFlhjP9evX2efAYD+xuuvEkwHEDgcDrg9mLdgSmMdCP9z9CsfQDfZ8OkCb//9Fx7xRQF0pw6BeOdFLhubm7K2sSECOd0o4v22v73tAPSKzGuLiYGVuHdxP6N9WITeakmE+xp3YKmy7YOBgudmAWGMX1trQ1Uic2D29Lg1XWy/aIwBc2eSsuAG408dqbJAFQH7Llk8UIGcnqUsIgIjG4B6QkBVWdl9sLIHQ89rWccXAEYTG4mDZ3beAHoJr3fXDlGacIym5UFeEETHq9nWIgH0fchiQ7KeLPo85zX2cJ2jkbvnUhYKkEyAGBUl3wcbPYo0P2J9n0xuUiIdM90jQSzaXkdt/zwA3YgPlkeyYjCcN9rWisTQ73x1CRYa5LkWRzi7Ej53LgiF+WUD0DH+w/8c7Fy8AoB+1F1zPp+fCECP1SZoUJRjBnqvGEnPfMIvsAf6ogB6q+EY6I2GNNNEnzUzAHSM8bDnCAz0Q/p3ANDP58YPRzk0AgFAf4k7RwDQV6fx6U8W1eMq2wlYrekmqyi2hVFdiZRlNWaiFIV6SGFRhu9iMfLWW29x0YzvR3GmibI5XtOLYp9JbAsXHAsJE0j2YcK8vr5OMBzJvO9///vy0UcfUcLdzgeLIiQ/AIx/+OGH3B5+dngfADqScvg33se1gsXw8ccf8ztgJ8AvXa8F113yWgzkR6LPznnea9QweAA69ofFKBI9zs99a+uJfPLJxzwWrosylm5xZ0mGBNXuLnHhM+KTCItWT0rT+UJa+Bc7z+lGO2u2dQDQ57hNTmWTAKCfShjDTkIEQgRCBFY0AgFAX8WGPUy1x67VB9JNzhbfAZgNwAs/JuUO0AU+yYDLALapPzX8yGN66IKBDhok585gJkqk81MSP3W+RzVlMlbBRFe5Z86SIZkMf+Sqkn4cSbPVJMjTajU5L46RQnTgO5iSALOGgwGPg88oMxwR23cH0XUOJYgd2xUM9BJG7eG1lBGwdQ+ALJ/ZjZPFZ1iDoW+hT6Jgentnl3LjWNMN8B3aAKTSaLYJhu3s7Mrd+w+oWoa1HtZ/ANFfe/UVef21V3kMgOTowygYKYZDAufXrl1jPwKj1gBef33qA3hLB7AdIrCgd4KuzQEcj1+QzXX3FcBk3HMoSsgaLYnSlFLrg709xgdgMphxfpE72eMAHbOMEvC4VzEWUCo9z1n0AuWI/qCv6/QKRQ4KUh6wRqsrabiTOtm69dmuDVuJrE5oI8H/OdUKxAES7izWwPtUeE+k0W5Ksw0598bYF1xBdPUFp0S5k56H/3eK/ZKRrcHHGh4y92ANGsN5TBbQTMn4JMd/HdJuSi60rdAj3fDmGIhoV5Xm16ImwOSUlofXOz2lVaoe2+D+oapHq6XXhvOA+kBeyBAMbdhkjEY8O0qcUx1AcyFU36sriV3scCYGnuPamJdwfHi8T8bknLkgBGOWUsph95a/X/9vK+igv737sXM0yXYWbHn9zC+QwXdsDOKz6oKA5zjXiw6gW7EbfiPXh2e7jUtgmXfbHVm7fFmK/kB629t8BrB4Bb3YKdDYc6IuVRFC+8Zk3FvKh96KndSiAPpYtQgM9DjlmGIS7mhjMND7EeaZ1IOR2q/c9GL3vKKrFx1iHUZm5TvRT3U+Sga6Gz+zSKTdVBWmLtRCnF1SWta0L+KzBHYqnEPHvPcP9Qt50Rf/oo+/AIDOeU0ai7Qyxj5tNaXO1Naj4NpB1WdqTqD0mZzKniSSs3S3lK7UgucLDlpwk6S3K51P7siP//Zv5KPv/VDKfiRf+9a35No3vymPu235sz//C/nrv/yrFx2lcPwzjEAA0M8wuMu+6wCgL3sLzX9+bvnIZJUtNuzbmJjYe1bFW5VgfSszBAkwPEimAXSTPsfnJwXQufBy8o44F7DIkSgBgwC+53ioIVmCRMj7779PBjrk+z755JMxwwAJEgDoYKPfuHGD2yKZ8sMf/lC+9KUv8QeLSHrePXgg77zzjvzoRz+SN998k9LuOIZdv1+JjO01YTipwJ8v8upZYy/I3aGa29gUPoCOY/gAukkZQioOALod22I0L4DuM/znO2cuH01/c/6vLLRlANAXCtcJNg4A+gmCF74aIhAiECKw8hEIAPrKN/EhF2jzfptfmheseaEjkYm5KDykNy9fFkgf90cDrgcAm6RJoiA3prqlMvmAZhJcg0epl/Q08JFAuktCMXHlzm0QifQc8JKksTQamszi3JjeyzGBzhHA/X5fisGI82ucc4Z5svMAjkqXaJR6DKCjeLgIAPrSdnN6YacpwRG8jCFqrGX0AfQfrEEBsuzu96Td7siNmzdlMMrJwmLRcdpgH+z1+7Kz15P/893vygcffMA+9OUvf1ne+syn5fq1qwTVUZzcaja4lizzkXTbbXn11Vcp4b5SBrq8Bx2AjuCOMVmAErhdaymkYvwajab6yGPNC5nzwYCWZ5C6hze8gcJoC0qBt9sEnBMHynK9AUYvvMOHw7H/tAGtjazBMQPfx5qatmtVJU3PFuI0OynGn6TESIUKGzD2dO9kaAM4x7WjgMflRbIWAHQn556qJzpefcib9xRERwABtqdxJI26JFDtg7UsEJCI/dAICQoyo8jHBd9XCzhEOQAAPcEhFN87EAZtQia9GzchSc9toAyCH3rSK/mBOYskZoED2gkWB/gbADu82+FLj4IkFEioTH8tjTRhu1rxyJigoGHgNgaWH9ZOi2I6vqqBX9Q1a/8+kcEHzqwv4Trwg/PG5yBIoF+v8uuiA+ggluD+xLiAsZ1WMQBTh0PptNpyefOSNDod6e/uyT7GInhBw7bDzTNY0IJ7ZZy60vsDN/wihRyr3EfO49oWA9BriUpXUHQIgN4vCwLoOj4cDqA/b5w4j+t+7jHmANC1EFRnwY0oIoAOolcLYzeLQmthyVPlCpfKQpVAMB9mheoLv8rlPIE5AHSuRRJHIDwEQM+lksoUidR0ntcbAPTlbPZlOqsAoC9Ta5zzuQQA/ZwDfoaHWyYA3RgGPmA+DaBjAQQGOgDxH/zgB5Rgx7+xGAJQ/ulPf5r+5vC4e/fdd+W9995jcuXy5csE1q9evUqwHIspJFCwPX7MzxFSgADav/3tb3Pb3/7t3+Z+8bmxv3W9qFXq2A/OF/uc/xUA9NmxCgD6/H3oZFsGAP1k8QvfDhEIEQgRWO0IBAB9tdv38KubZtr5wAkS2eYdC5AcYLakMcEmgjNI/DlJ5Ix8MGWYE8ExtqXrWj7wQUasY9Zwju1ODwD6vu0D4Heq8+12q63yylCCcv7nZZ7LcK9Hlqsm1IsxQJVBnckAKweMlUyCHUL1fFkbf4mu29if5pHtM5TRd4yBjsJqgN9xiuKKNdnc3JTdXk/yQlXD2p01qpahj93+1Jty/5NP5NGDByzIvnnzpmxsrEuWxAQNUZwM9jDWjvlwIGudDoup2y0FeVfmdRiA7tL2BJEB0SZg+jcIoMeNBu9LFBagkH00BKilMTYWOe5JMJoJygIUB0OuKFkkPuirHDjuTTKYHXhMdra798fFO2jfMwIBDgDoELJwzToNoJOFDlA6jiTJUo47UDhI4RPuwH5YR6iXu1rJAfjvpgDvlPFq7HytP9ciIv+H1QpWUD8PgO7GMCoEArYmaF6Tt8jx1Hm6G4AOchzjTaBFxzqwzRttlW2Pnec8vlf0+pIPhrTDoDUG26imtzQKSwx4tMIAV0dwJgD6dJH/89jfZGC6PojrM+Dc7P0sj2R9lMVd3rNmZe5p70JWAUBnX01SFusYgI42BfscAHoGAH1nV/a2trTvBwB96bryYgA6mNeRqgvBxidSti8k3Ldzzf32SzDQtUAyijBwPz9v+Lxx44UFa1EAPY6k02yyYLWdqLISrqs5A0DHg4dP1jN6dr6wmJ3WgQOAflqRDPs5ZgQCgH7MwK3C1wKAvgqtqNdwXABdExrRqTLQMVHCpGDah4pzAbfo5KLegegAwJE0QdID3719+zZBcvwGe+Du3bsEw/Fdk3oH+xwLJ5w/wHLIv+MH1eF4YQGM98FAR2IQMu6QcLfFlsm0MXao6nYMdPv+fD0jAOiz4xQA9Pn6z8m3CgD6yWMY9hAiECIQIrC6EQgA+uq27dFXZmxQAyemQXQDwOhH3WpK0lRFJgLlDtBIo0TGjEkAOAB7KjBrlOVaA3R34BEl3QmkTeSHcew8jmWYJATFi7LgvgHOQcqdgFazOVGpAsu1PyDLlcpYgyFZa2CitbKMawuy0gAoAdQD7ATD4vBa2ghYP8QJ+vLKeB9AGIAVMBShHgapdlgKdNfWJAfbllLSCd/75S8/lFFRyFd+4/+iYsHjhw9p6wV59nYLqeiJ3HY+GsrPf/5zFmZc2liX119/nUxr+D9ftJevG3aABewB6P4dMFaBAFCOkoM44v3W7HQlbbYIqCMuKD7o9/YprQxAtokf5xcOGwbex2CT54WgsAX372jQV5UKp9rGdb2KjU/ksXEyZNiRX3g24YbUc0mxZx6rjhWAhSKFgeb4baxujBQIFwoJmm14uitz22zu8lEue/uIR1/QdzqpSCNLNZfh8gocb+DrnsJHXH3DCX6TaetecwDo6M/qXoGYKfZOxpyx2Mnc1ABiKOZw7OKIMZaKAk62He2K92gjB2n+3R3JhyO3b+QpJic2kcCenCR8z+01wWtmt5m283yozqKgl+WHcC6HgecotlFLPM31rDoLeSUAdFobThjo6OzI0RmAnnY60tvZkf0nDkAH+9wViRgDnW0NS4Wx6mNgoJ/NoDp7r4sC6EmtygHML8cKoPdGuTwd5WMAfRCrNQsA9GkJ9+mxw/+3P06cZwyeOda8ALrrs600lrYD0Fso5sIOjYHuniEoFkXhKp7XxaJyHy80GOd88ACgn3PAw+GmIxAA9Je4TwQAfXUa/yQAukm4qweYgt9YoBxXwt1k0n0A3QepLXliCRUs4JEksypjsA5QoYcJNiZXOC8kVpBkMy9H/G3McVbwOQYLWtQ8zrF/VLxiHwDc8TL/LAPQfSB98d4QAPTZMVs8OTVrETyu+Pc8y86u2vysZe0X713zfCMA6PNEKWwTIhAiECLwskYgAOgva8vjuk223QfKDUTH3Npn9zW7bWl1OwpK0P9X2eiJxOpFDuau80LH+2mcjQtQIf/OJDc9hNUHGWAVQSHsJ82kzDLO640VqbLSCqKDRQkgiIAU5nxFISPIRPcHMur1KaWMfGIzVZ9l+LMjoU4ZYnA4A4C+tN3cn8v7ymToZ/g3QDEwy6FIBtuuS1eukoEOyfEY4KCz/wKw/pOf/IQg52/9zu9KM8vIQIeN1yuvvCJr3S4l2mnllSYyGPSpYNZIU7l6+RJZ6sDO54P/liuc8wDodsa85/Ru5P8Ll8CHhznYnpBlTzMFIDEGDHo96e33tJDFgbJkNAOyLQt6nuNeHA1HvN/K0ZAxZNFNmo2ly+sKXuhqsYCXz0Y/k2hWInHlJNwx1kQKoOPkKmfpAPC8csB+Dkl2KwpqtKTR7mhhPeTcAUDXtezv92Ufnuj9nqT1kAUX6J8Yb2ysNNWEDLYCohZ4AEIWkXCP4LlK4Hwi2U4BdWPw8xpMJU+Z56aeh3GSQHJLx0yy1Ut4nueUbe/v7RBIN+UHW1+Pj8UYGIseLVgh818AACAASURBVDMLLJ8tH0wgbc476HkA+qw1v/UXsxQ0uXZjnqO/ITfF9kiSsbT+mfStJdnpqgDoAAWRj6PqjSPQrHW6cuXSZUnabdnf3pa9x0901AKA7rokC+XMC92pP2jTBAD9PLvosQF0KmkkUpSl7I9GsjUYEUAfVKUMExQz6dhb0X9aXzZu+OOH/7fNIc7z+mceaw4AnR7oBqBnqXRaTZK6WhBqcpVTDcxlDUAvVMIdDPQAoD+nhQOA/sK7/8t+AgFAf4l7QADQV6fxTwNAn+WBjqTWaXigI9KWwDPPKpP28gFvY8lg4QRWOiTbAY4bQ5yTa1ehPS0VbxMvXIexGqYX8uZZZgz5k03EAoA++w4KAPp5jSwBQD+vSIfjhAiECIQIXMQIBAD9IrbaaZ0z5rg278U+CT6TWRqPPYyR1MacG3LArbWO+uSCyel8z5E8BYA0DaA3UrA3nbTwFIDO+b1jf7IwF77LjaYCcJBqB6M8Vi/0ZtOxXs2fVyfzBIHoi05GaE4QHbKXBPOjWKDaTlAIcCGM2sNrKSMwa61GBrPzRsdvgCtgn3/00Ufy9v/4sly6fFlGo1zSZpPwXlHAVDWWd955R55u78hXv/4/ZWN9nQpl//iP/yhvv/223Lh+XRpZwjUjlomDfk8ePnxI8PzGtWsszC7yET2/L9rruAA67kOWmNAzO5EUtgmdDoFIVBNAkp1+5oOhFqnjHjR2b1VS5h3S5iNIgjv/6biueA9inAATWwFVB7Y7AN2XN1+UiTx321QiUYmjK2g+VgF2bHTmHRyAznEqUjY+vd6hqpFmjEW70yUrHZ0mz0sZDkcy6O1L3ntKtQIUCeB6jRwwzh/goKV6vWO8HFsDzMFAh0qHjZ1j+JrseVdAhD4PbQ2ocRQlfc9pedFuazuhj5MZr8BT3u/LsNcnOFXlQ4bCpM6n7fRs3aiANQD8WWPn2QDoz2OMW2EX1ChwHehvlstBfzXJ9mk26tz95QJuuBoAOvDAiDk9zDXMDma905XLly5LDAD96dMAoC9x/1wcQI/IpFYrikTyoiADfWuoAPqwLmWU6jMEA3dZTop45nleLIXyxIIAeruRSbfdYtEWZjW0RQEBDHNZKxzgHBfoegDQn3s7BAB9iUeLl+PUAoD+crTzzKsMAPrqNP7CADpYJEWlk9lIE2yzAHQ86DEBiiJUCR6vbt8mQwaC2358byxLsJDt4vzpcG4m1YV96LmqR5tfUY1WtAWiJebwORKF+B7ew49WOuo1WPLO9+Kz5OL8vSIA6LNjFQD0+fvQybYMAPrJ4he+HSIQIhAisNoRCAD6arfv0Vdn82ub49ocG8CPsSrJ5IasZBOM8BZZu0AuCTYVKk9MSWfMnymrXckYQAdIBRCGawWVcOc8u66kAAiH7SWROgbrNZIoiSghTVCk2VDmeaqy7AfIjdgvwPbRiJLEZK5Tmhge7SIpjkd2Mrib6sUcXssXAVsDmuyyqYeZAhj6J9jn9+/fJwP9177yVbl06TIT7etgKKYpAfThKJc7d+7I/QcPpNNZY38EyAb2+he+8AW5fOmSgAWN13DQl729Xe7j5vVrcv3qVa4dwaieDRguX9z8M6I3tnvDX4nDB3wWIxh3BKsIJJLcAbE11s/NJhP4kC6Ps1RB4bKiJQPX1uYpXZZSjMA61x+wm3EvEjzGOIEiFhRAUGZcC15QcIPY4jwxTqicOpjhx8sdHNkiOFCp6013qfoVDA6oriETX33F+ULBgJNiz/FHlDAv0Op0pQnVggze8MpsxrUPdh9Jyf7CaHJsw7UDGGLhDn3h9ZrxXmqxew6A7lTtKdVu54W9axEAZNtVzh3Af+EUQHAs9HUwF5uttmQNgOexSKGS7SxscJ7nKDRKIrW7mCjt6b6ZJyIb0pfC9kszppjo1rReQyCsizLQ/dzRdO5Gu44e13I1vioKxgw+j5xsO7a1QoaTESCO7F1LscFKAOjKF1cAfTDQcaGuZb27Rg/0qNmUva2nsvv4seb40MN8gMzGPSfrrv8MDPTz7KDHAdB1TIuljGLOIw1AR4HMoCoOAOhwDfJfz8s3zwOwn0tsDgHQdWTXC/IZ6Gtgn7OArS0Z5rB4flSVNFHMZeMgJdwDgH5k+wUA/cgQhQ3ONgIBQD/b+C713gOAvtTNs9DJLQ6gC70D5wHQmRCL4FMz/yJ4Hukuf5tnKrudr5gFAcem9JNj0OC3D4YbqG5sdvvcAHR6ljl2Cz6bBvMxuTPQff7ABwB9dqwCgD5/HzrZlgFAP1n8wrdDBEIEQgRWOwIBQF/t9j386nwpTFN38gtQDbCw38Myl6KuyHJsN1tj1iXWCvQyhjy7k1NVIA3sIQX26M9LkEZliA3oAICu83vMC5X9njUzyVoAz5sEzwGmEzzCtrWCdACkxscDmAewfzCU0X6PgBESj2CjA2CBbHdUBwB9Wfu59UNlm2lRBkAy64v496NHj8hAB2P8V3/t12VtbV12dnZk88pVenOjD43yUrZ3dmR7d5eS4yZr3Wm35bXXXpN2u0V/bhxvf39Pdne2+b0b167K5c1N9e1GD51/Kbs0ISWAbuftAbQA0AFO+S/NLWsxC/4GgA4JXQLbDkBvtpqSuLhiW7IFcQznow3AHMx0k22XqqTMLNfJCe5NPSbY6ATPAYJ6AJcC6M7C4aw856lVr8U6OJK7BDcWKYDhxy1KE8aQ/a9A0Y+zEKAXOuTr25KmTRYRoBBj1NuilLuRCzDWgGWexgqys6CgrBT0A2Bt7XAIgG6WttomXmEBT1yLhwCYMm/BH/0b9wlUFcCWT2FrgAKlqpISoPlgyNxIXZRsO7wQbqtrsH4BT116rrsyDBYAODB9cj/MZp37sDprE+aUcPf75HT+yI7v//Yl8tm3nMoBwHNTTbGcDp8RztphaW7SMziRCw2g1/m4WMkAdICnZnUABvolAOiNhuxubcnek60xgH6gj7m+qvYB9goA+hl0t0N3eVwAnaWNDkDv5wUZ6AagDxMlOmFE8T3QZxXcHHi+uYKb87z+mcdif5yV70TBqTNR8STcN9otWXMKIimem5jvlqW0YgDoWlQitN4IAPqRbRsA9CNDFDY42wgEAP1s47vUew8A+lI3z0Ind1wAXeXOlYE+7YH+1ltvsVJdF3aLA+iTBZqC3fZjF2afWzWqvyDC4tT82E3mz/+eHxwDw31/7FmSgfYdVpdDJsfJWFpicZECAd1XANBnd9IAoC90855g4wCgnyB44ashAiECIQIrH4EAoK98Ex9ygdOFrP4cdxpcxy52enuyP+gTQO/QRzpTL3Mnr4nvG7NUcRgHCTnmOPEs/gAMB0vdMdPJroFylHr3NttNydpNSRsNZaNhZ1CZGg1klI84929kDWk4r1+dbsPjt5DB7h5ZbJBzBzzIeTzyjYGBvrTd3NZjlA13TFOswVj8EKu3NNiJkHHf3d2Vt37lc5IkqTx8+Eha3S4Z6EBj4Yl+6dp1WdvYkDovJcoyrlufPnpEliqYwJDexnHgfw4AHa/N9TX2ZxReZAmsCBZfo7zo4J4GgI59xI2GSsi2WpI2tTBhDKDzHlPgHHEtctgmaGEKrROcApwqfysDWxxD2+jxytQejwx8uzqreJN9nzhqPtAMzaqTc+7+PhA3hywzB1BFUF/nK0ozSTO1kWg2tb+hKEdkKIO9Xent7VHJgJLoKABK0rHvOZUwIGPPC3U7nANAH/HAzt8ZoyoZ6TUl5pkbwXU4JQ+Mx2CfRzgOiiKqmqoc/b19GfT6zGekYMDj3FCkgmKiWuXftX0d4cDh9IyRY3IjWpP74WwA9GnVQTu2/bbxATHGteD+RVuY17mdrz2zpnNJL/rePMvjX2QAPalzwIIMDwBxqIzg2W25urVORy6tb7Jf7z7dJoiOz2gXwwKgSFUeONY4FYhxsAOAfpb9bnrfiwLoKcY0TOtoRRFRQWZQlLKdF84DvZBBrDYTAM8PA9DHY9fUCS2erz2DaC0IoG92OrLeUQuOGDYyVGcqpQ0GulNlAIDOgiZYL3nj9Rmc/cXeZQDQL3b7rcDZBwB9BRrxuJcQAPTjRm75vncaALov4Y4FzHEBdL+i2CJlE+bpBB62pX8YJs1Out3/vg+8+6xxfyFlXno4Fv7Gfugb5vyzDCD3/bPsPatmNjB9sZYNAPrseC2enJo1GfYLMKy9/SKJxdrqqK19Gbujtl2ezwOAvjxtEc4kRCBEIERg+SIQAPTla5PzOSN/nmxHnAbV8b69tzfoEUAn49EB2PRMj4zlqXtRFhiSnlYcG9NfGJLtAM3JnHQbQmoYoE8jaUoj7UgMqfYspc8ymJ5VXUhR5JyvDyHVXuQOQE/pj06Zd1OPgvXUAFLuQ8lHI6nARAfDR2pJo+CBfj69avGjWEE0QDFbp6Hd0LamLga2uQFo12/eYp8BmN5odyhfrWu2RNavXJF2d02qUU5pcAC921tbXPNRbrssCBAPhwPZ291hshqsr2Yj4zaKoV48CvppAOjIzE8Y6C3ehwZOgT2OexDgOewSsC4HIKyAOBjWCqBzH2B7Gyu0AliroK9F1ezIAW9jXCjw5TN54QhgMHIUQwbAgc+1VKYBDUB6rAedEJigBzOk2jGGAWSOIF2fEghvNDuUck/SWOJkJMVwIKN+X/q9noLRVOJQEXMe3SllAOAzBriytCen5cdFjy0ycpLtZLs78ISWFzqoKljvZMuh1AHZdiIrZSXlMKcvfd4fsMgB59RIMkkTKHzAqz0fK3lQUp/3junca6z4P1wPio9c7oU7miHbbhojHNJr+PUu1p5GkrBnjQH79tus9/xcjUm247umkGKfm3LFrGfZmXSzF7jTVQDQ7V4hgD4ccvxFu3bbHdlcW2f/I4C+vc1cIO+pAKC/wF737KGPC6BjPshSx7qWUVXLXqV2nP2ykD6sJjAHBBl7avrmF3jOCsRFBNAvdbuy0e1w3pNgrgJ7JDDQEwDozrsD+XAohcSxFAFAP/weCAD6Uo0PL+PJBAD9ZWx1d80BQF+dxl8UQId6DHwJ55Nwx/RXGQDzvHzg07afBs79fxuAjomUL8HOxJjzFLP3fa9zA9f9RRQTJC7ZwgSAlxw09oO/X/xNVoIn7z7PNeo2AUCfHasAoM/fh062ZQDQTxa/8O0QgRCBEIHVjkAA0Fe7fY++On++bWy/WZK6g3wk/XyoQGMUkYEO0BPADCSe7buTAlSVQCbIAQAdICbYnU7qGeB5kmUEplpZR5pZVwEs80ZGoWs5klGh/uYjMF7heV4hsSqSZqk0Gw31wIVPOoCeoiJoRE90gEgolK1LaR7E+I8OStji3CJgQJnPQMfBTdIdwPn+/j7bEn0FADkAdPSHrNlSSW2qGUSytrkp7W5XqlIBQDAat7e3KQtbFgATKyao9/d2ZXd3Ry5duiTr3a60mw21BHgZJNxZwOLYzVEkI+eBjpsqhRR4t0v7BEqaI65FKeUo13sQzPNRrvegkyZngTkBcvWftr8JrDsZcFbTeNK6xiAFgD5afEk4Z9+E9DwAdJ7ZGECn7zmSHHhFmh3hn2B0G+AdpYwRxhuw0VGGQ3uJRoeWAVkjkSxFgQ684DHWDMZS7rhObGtMWa7D+DM+5JEAeo4tMMhhLIyBi9vYqaAS1BZakGzn+Jk5WXmA5yPJ+0MWm1CFwZ1LGqHQSQNdST52fgeAPj4xF1WNhwLrZMGbd/uhALoC7YxhhQKK4zUo+5pjxVtRjYHj+DeeNSbX7luN2HfsuWPPnACgt9kPh42BjJIB23Nt2JW0SFnIlndEiqiUnd1K/t/vpvKjdz6R0eCB/D//9w35/Fs35frlDclwX6MfbG3L6Bd35P/87/8tj++8K2s3r8n//JM/kbXPfU6q7hqP00uaMkxURSSte5JIwXuriistUqljSYquU4WoxBjoqlyjDHSM04nrbwag4/Pd7R0C6CwcAQPds5SwIh+zQNC5i/3MOVSEzU4UgUUB9AReGXT1qKVEgVIUSRFFMogSjqODqiSAzvHKA9Atf+wD6NPvmarGiS7oNL68IAP98traGECPUfhUFnz+NCHhjnEY50RlJfXhyAOAfngrBQD9NHpw2McJIhAA9BME76J/9WwBdKxb8DhAZbKbqLtJuy1qKPTn/J60Jtde/uR8unYX2/iOTBe9FU7n/CcA+iTeOgFRlsj0wsUAdExksA0e4j4DHQuZz3zm09LpdB1wblXeR5/vYZWB05MgAuDjhZt6rwHQJ+MlTVmZR1AdSbbRiIsrVko71jrOhAkRl1whMD6upPa6CeXQ1LvNknMq++iqIvORSoU5ubSjr9C2wDLdLZpd8rAqFcDv93uy9XRL7t29yxPB/lMwbzBRSlUGDueKhUScaKLDrkWr/Z3XpN4sTv7ejot/6/uT16L3xKLbzx8Vr/Z+7i8FBvrcoTqwYQDQjxe38K0QgRCBEIGXIwIBQF+ldj565jbZAim5A8WrDgBzduUEKbmicgzSUioZVSVBScxl0zimL3ATvruYPzv7IwUyYs7fMY/Gb0gPKxhV0b+XqlKQYKcsckOyrCNp2nZkxkpqbJuPZFjoDwpesX9LnJZVIfDtbaSZtFpNysoTgGVitibgN9zf51wbicjmLJbrdM0vQ6PromfqgZ/nqzln8fAq9bPTvBZrU6yDzEIL76n/qRA839vb42e0DSMjWNd2qQPQkYhHu3XX1gmwS5pJjb7aH8jO06eOva7FFKNRLo8ePpCnW0/k9iu35YoD0cl4J2x69F10nOuf3utzS84XPAV0e8uS8PzHCeRpPrAelZK4xDAAXABQ1vVxBg9Wemk3xktIAOYoRoHfOdbasEfAC17fmVurRs6vlcXsdcUkP9jOKdmkelthzW4rU3qCo+gmhhD6ghc7d/BxjMxtDfULPW+uzN26n2t0x0AHgI4fjGV1lJKBjmvNSwA9kcYnaymAnsF3vJII4wqULyCZ3uvJcDiSqoT9AHIGscSVeqrjZcoG8eSQCvO5scUgPzDO8yghy5DS7RHGTgDopRR1pTYXrZZ0AFxmmZNtr3gOw16ffZ7FJhKzfXAuOCaKSlBcFCXqB0+mvDHK3Riv96Ivd3+QmW6hP9BijJ8rQkCcHKN0upnsWeMD2/57locy0NwHz/HZxsYGpeotT+MDZbMKvtjXVnxsvugMdLBpOQ8RGUu4G/kFEu4b3XV2IwDoezs7hwPoBPodbE7bF+O1ay8c99fxM95LkR02/Bw2QNv2Bz6fj0B09NA1dTL+P12s9HqON2ae1lk+cx3emIbxiul9jLWKk/OVmPIGfjt+EcfhOFUVmSSRUZJRKWZYV9LXkVpqFDC5eR0LMqDm4ex/qOzBv92Yjjwx1IfGlPXJFfM8ZgRg1vP+8C5hO/BklA4EY6pzWCDcM1BPgaVZ+ixkTPQ7V9bXZL2jDPQYxX6Ogd5wADqf1kVJBjr+AwD9mTnFM7nfmSP20d3wom4xFZCxuMyBQcCNCXi2xlrEUaexRK1MOt2upK2G1JnasOQoLuSzEtjCpGIhlT1JWIiGluwii+9GmYJ9LOntSueTO/Ljv/0b+eh7P5SyH8nXvvUtufbNb8rjblv+7M//Qv76L//qokY5nPccEQgA+hxBWtVNzhZAd1WNXnLGl4HSJ4tiswdAoFlP7fF7s8D0VW2dxa7LnilWCc3lDgsXAExrNTbZI24yggVf4Ra7lDtHRSAq+MuSSQ0A59evX5fuWldSSIfBZ2zGzMQSb2zOGT7n/lXMrBb+/9l7kx1ZsiQ7UHSy0ac3RERGRGZW1pSJKqC5ItjoTRe6m0vu+Am1rS0Bgp9AcMtN/QK555JLEtwQqCKBGpPMyIzpDT6Zuw06Ns6RK6rXzM3czZ+7PR/e1YCF2zNT00HuoHLlyDlCR9hKmGl2csssd2e0c5CNrh2mDbJdWTz5iynnxLWZ4c7BsSxm3g59JAXX6eLfxmeN6eq5rHsLVigL53I6FUgSnp6dSZEXdIaQAICAIIB6Zq+n+teyqbkY56AQylFqDTbdVDmv8wzvtmjcmYttV3u7zrthEez3Les7u5Vwv/VlP/gP1C7qqDNignHKcQiWl1Gy4L5fZQwsd/VqqWagjY2YNQZ33V8e3IzhAoIFggWCBZ6pBbrg91KAiYGfq7Rdf7YHLNqGFMpCmb+Qza6Lts5t0qjMb9g+jgXwtG9jdmv91eUPrR6xfrrMEqXb4D7GH/qfjTCRdXJxQUAHfuvh0Qv6qnNIbyLJNcu4RmgAkCGhFYEoMMcdoxHy7L0+6tgOyHSlj0vpZMf4zBeSzxdku4L9qixJPb/5/7ws+vpgP0YEtchQHA01URa4Fs5bAPybS3E503WBu30rCwUQiSzPSuUy4Z+niYKznT2MQbphAeAl+n6cVn5eZzEGKZQELFkbd4hAMsBCtNu3337LNeiLFy9kUWoiBraDwyNKXGPNenBwxJroSMpAO7PtF3OZXQLYXEgSRzLsZ6yl/v1338rxu7fy+Refy+evX8vhwb4qGNjg2YGJu5l2C37kFmtNbwlIcILpBgBKO36xVC5IjK8q9FPXV2tIwFY1xybsB9szGaY/YPkE2Lx0Y6Kaz6ScTFqFCZsXmNTNBBm3CnBAMMeklW+wnX3gytkWv3JExB1Y2w55NZG8TWy32IIB6JhhbEK0NAqCM93SX9dOkcRQ3zg8UAAbc0hdk2SwmC9kPtVYCZnoYMtiHe+Actg1cSx9XCGejwagIPEAv6mjWBaDsaBCNAB8JiXEsWRQ6hhkVAnAHIugPiIkDZ69ixnjNJDYR516bFkKljwS8RPOo0VRSlHkrOeupTNWbOPd51Kwo93v5k5p60F/fc4u0NZz7xKyeP9eaT7cJ8apkTXwG8wB6JtIGGD3duN+3fH9TmQxgbvFQnbYLe/p0E8ZQE9RA73FIxs5OT2V+WzOsYR+sbd/IAcHhzI7P5f55SV9Ao69Bp6pPrcjDE4v+sihjGQ+fq/PcfzGVynQGF8nmqmJG66MgZcvstR3XJIIpjgk02iAWsH/TX8tfo1jb705fxnntj5uMUkl0ajBFETGM3B773qnhGXvFv11xAr+v+RP6oAG2G6JnEgW0vvGneE5xrZ12WG0A59hui4xn5Iy71FMnwBzx9nljN8x+gUilJvLceyuBIXaLRLMv5rgtDR/XKHi6f5IGlP7Q2nFkj+0T1p8nfg2rkkiJoe1mLZLTkLCFOd6kKFwTBe/PRgNZTToM8aeRU27+orZzpo8CkUXTcRCH0cfoBG9cknLPrLN49oHb9EPt+6wj2tH3yeyhBrcNtrnShujfAyV8R2APuwxQTMZ9KXpJZoQDF8KgDhKvzbomxorDQD642r3x3g1AUB/jK3yka5ptwB63WbdrjrC7e3dCKBveiBggvswCamPZNoHO40tKnzHzHcsLWsPgQeTRWcWVlGsAOgjBjLG+/vSHwxvBaDTadkyKxgtvLPKhXiodrjg5jbxEg5v5X8kju3vFnzq+MUM9EwuJnIGSaoLlSXEd/3hoGWaE0D3Xqus8yQqJUUKp7fdL4C+vVP+MTrzwzPQP8Zd3v85dLy7xUEA0O/fwOGIwQLBAsECT9oCAUB/0s23cvElMG7nvrUBpKV9rkaSdPcN6ymvXi8S5vCCXzG5vCBgju3wxQsC4Qg4AUCPEwDkfdY676SHNagI9aiU4LmT402VIQrWUVnm/FvMtc4ygqEWLPd9YANjWplfUclkgEr98ZDsWdZQZ73fmsdbnM+0Vi4AeZeIC4ZsbGC5Y9AagG5LFARYW/npTSz0AKDfaQjZehRgmQHobM80ZZ/Bmumbb75hf/jyyy8ZFKeSQVURQAcIDODtxcvXMtjbU+l31FR1id/TyYTvDUBH8vL7t2/kYnImP/nJT8hAHw0HLvGa4e873c+mH/srNgfBbD6PG6bXrsS6ktSS1o2kVOOGJK4CEBxXKVjeepQSShDugIVTjMDnSaqB4+FgSLaygeewKWzfzGcilxc8hp8I74Oi/uePRkL3A1pxU2ziSsI26okfHJJAoGC2m2sWucwuZ+yPAL8BsKnsNOZObVSA5gBCFEwvRQESZSKieeo4kUk2JIBOwLjRcgZQ6hgOMomtpBxJD7WC5/MpYwk1a9NXbKcsBXivICLmPVwPS+KlvWU1vg+w06afWIzJ+or/bx/UNjvjrzHNcf28B6c0gnvGnGDPCtvvHi/3yR/qSQPo7OG6oW+g1MZsOqP6DOb+/cMj2T84lAvURp9OpSqckkOtMzTnHGOduyM53gvragOg9OX8FShXIFKf70qOsfNrn13+vPvOsaGZZGIj9Wosc9vY5saOh7Hr7s3mHCMOGaEGv+3uY/tYnbKdn94GJXe82G4oF+SUaRZgaLsknCpOpCgr+qQnF1PJ4efhmQclD0fE4rPPvTdLRFKSSayt3m30hlvTdk9rTSK1uVsJTwC0CaCDjOaAdc65cSSLltykMD7vwQB0B57z2RDHcrg3akvJoIAIUzi5b9kmkSb43PXZ1brw/vP46bXy/VyxD5q3reYA9NWRgr5TJjqWJE1EhhkVTgCg171E1ZDIQNf2qRuo0gYA/X5a6vkfJQDoz7+NN95hANCfX+NvC6D7CxUD0BGAwOIGThwyglk77vBQBsOR1kDfsPkLKFtUbetk7hpAj24FoC+lZ9/cOZBa2FS6oIXfliR8lWUhZ6dncnxyLBeXUzpdSaYBR2aYoi6ksdAdAx1Zp8j0NzG+JK4kWUmpCwC6BmjD5i0CAoAeukOwQLBAsECwwGYPrQ0d+cwRjR4FBvpT6zisNe4umgGkK3i5h8x5ANwmAH0J6KsQzFO1pNliLtPZjNLYo709GY5G/Lwgq9XV60U9W6ujm6RkicPPzciyUdCJjNkGzKG5zOZTlectSjImCWYDgHJMMqubbIEwHJsgumPzEAwn4NKTDDWte07euKiknBVkaJLd6Go4U/EJ/jZ8cwTT5R/QagAAIABJREFUXWBUiUpa2onsUFO1Yp3nNVvwO+88TAzooMx/WRI4w5oGa04A3t999x3P8Qd/8AeSDobs45Bih+QmJFvRD49evJLh3p7Kj6PGr5PVhoQ7y5E1lUBxG+DmbHpB1YGf/vSnMhoMKIvKZGbWY93NOuKuDPQrfc8b2ynKg1WqKkfZXBIwY6nTWJpE7ycH48rJ3S5QAo01vfsygGz7YChZqvWLkcQCe82g3FAWEhe59AqUc9NtHXBun+Pv6pr/zp3jgQ7gr6lXAXQyHnsD6Tl2tPVXJoDMtD9C8t7k7jMwyN08QXDEzSlxVXgAusqq49jHTSIAhQAk9gkk9yXrpSz1pgpgYJ6XfGHuzOdTtTuSg8BqpzqAqdMBcetkj1ECQRXJ7n8j896BWrYex3Xhc+sXpv6hfU3LA9oLNsc9w55W7/w59an7tvhzAdBhFyiDrAPQJwDQL6dtLA3cEfZeB1wqw1fBdNtKToBd+UP7nP6IYwKrEoWC6F3syM3SpmbpQE9jAOsEiBHczcacG7ST8uvVJBJTWVj9bt08ibHrA+hKcFLAXxnoeD452Wn6I9sD6KqCcd89cPfHIyjaAuiIo2q8GeWEQKzGcwxJRwDQMe+eTOeSM+6K8iQA0NW7hRpLB6Cr3VDSZQlAd+ZcTif1bEw5EjViKlpuk2Sn2qkcYP5je0XSxJGUmK+1V7QAuqCN7RhUFMVlxfLq6EDGw4EqrfI4uD/si6QKl3zlKSRA2h4+LAB1ns/1Qe3i6guYOoKqxGzfV3bfqrs5g3+HFiJn4siafg8/iQx0JNWkiUQBQN9No3yiRw0A+ifa8Hw49TP5x9+8l//0n/5a3r/9tfyT/+OP5Z//f/+3DNJCkkgfBmmzUCddItY0UZnrLvDGnD03czEnGk9BZNrSye+cjbULrsBAv/fetwlA9zMz/axHA9Ip6Y5aYJDnbLRmNwD0Q2Tu76FG0XoJ99Ub0MzP5bqL193kJo2BezEM2DG3ErUxuZztzg55qrgqRVDLBhukyuDo5bmcvD+W98fv6OxhQYyFIrPY4cgTQFemDmXb3Uul49y5ISPk13NfYfVvm6Cw/k6WQqbb3eyO9woM9A8zcGCgf5jdwq+CBYIFggU+DQsEBvpzameSUK+9oQ5AX2aob/6VuZ35QpWpkEBblKXM5nPWpgYIBwB9b2+P8poIZEIqmAKjkKkk6xwS0QPKa0P+mAE/gN8lgG0oXM1kMZ8ScMfaUBlmqKEci9VLXg3/WeC6VdECTpRA9jeTXn8g/RHkqDOCRU0lUpo0/FxrBCPIaAxRsJOtFJJJKS8HPa2qqjOuz0YPAPqdhxD6gykKoF1R0x59Df3rxx9/lHfv3rH//Mmf/InkdUMGOvaHChoABoDpL1+9Zg1vSvhDDWE2kzmAzPmcAF2RL6REosZsJmWRy6CXytdffy09SJYjWE1lgt0C6L6hrg1nrxmO1wHoiKkkBpIyDKPr7DrxAHTIsrtybYAXMEbAPB8Mx7QZJdXriqUTUMsbL6z7wZLWlIVu8xnE9ukqm/POneKBD3AdgA51jWkj0hv0ZTgcyXg0ZoI82Y5Vw36HkgOLmbL40cd6vVTrwFeQ/9X5JIsjSR2WjdrpZInXjUzjviRIbkCtczePITYABAygOeqdl6hHj4STHGz3hSp8YL41EIjsdZcIRAAOgEuM0xsGdO8WNvUBS4jBCVaTD3wFESNmmOqhMu31vqkk4di2mtziA533fulP8oBPGUCPwUB3qtrwRXwAHW0Pgs7ewaGcvX0rOZjppasbvcJAb0FCDyDWx7MDSb3ykfR2+ezAfK9zvpZpVLRR+5iVuWN1RUdLZ00KJ8ftAHSLYWsn137u3vOPu4J2Xlz5zi83aZ2vZdYTwFd2rD+mOka9AqS3ifWtVyR6/N1eVyjqH0RgfCdIqxRZwDZIRooTqtIANIdPejad0QfF7wCgG2iOfToAXe8bvl7iVBr9BOLlx2/3r07xQKQXp5KlmWRZKmkDBRIQpgB8q1+JK8gx37d93CWUulIdOD/marzg675+cSTj4VDvsy7RUdmnqHfgmOxWxhMgfV1pSVOLEWu9eC3Jir+8P3fsx9/K93OFTB50h/ITiDdJuDPhGO0BAH0QGOj30wrhKLBAANA/4X4QAPTn0/irCQq2oPHB8nWfYeFnIDoe6ljs4N94YB8cHMjRixeyv38gEiFItZyRuZqlbse/LYC+q1agc3VjsLE7u3ONt76crMolqQqkWKttWBNHpLi8lJPjYzk9PZEcmf09XTCaE0S2eRy38oUdgN4lHjRJKk28zPoPDPTAQF/tnAFA33q4hh2DBYIFggU+QQsEAP05NfrNJY86AJ11itsw881WcCE5JnZSNtsxfwFmglGO+smoCaxEyJrKSmAT4rsUgIhJq0exAj+sUb0gmE1ws1SWKwFzJGXDD3bKS/RvjQluATK35oBMPMFXvJDYnSnbvT8aMjE1AYgep5SGBehUOEAVYBWCkNgQKDffmwB6W3+zGx8tZ7NlsbkLCQD6zZ1niz0MQMeuAHbRLyDri/rnk8lE9vf35U//9E/lZHIhi6Jg/0CdXDKt60Zevv6M9aFZ59uB7wAy0e4q319IVSzk/fv3ZKPvj7UUWeYUCDTgvDsAfQsTrN/FG7KbjoEa6ADQsSGIbPMASjrg39iQys26qRhjWU8GBM8xRnq0H8YDWPsYl2WBtb/K5KdNLUNHfth0/lWw+YPv9RH98HoAvZELsP5Zl3woo9GYcw7+jYQdzm3znIxaKB5gfkmRzABABNLtDqxLUeuWU1tDhi3Y/wDnm+GBZIOh9PrKxEY5CrYcSlxgznQvMrsJtlQqFU8QXY0IsJ7sOpyTpYM1rlCUjp24A1ubzUxiWsdUB3zjWvy4Esa4bRb3AHiK6zTmrg8i3gYw3MHtPbpDPicA/eTkhIknTVWzz+8BQN8/kNM3b6SYzdcC6OxfCn13vgz9Gh1rvuqB9R0jBMHfYN9Cdp2Tc7e+SlUazyewfswOEKU3qpT4yUSbFDnWM9D1fowR7z8T/VigH0/dtlM+VQAdcDQSkzT2rAA6tryB+pCW70GxjEWhAPoEyimuBjoE2m8G0DUxwwfQl23aedX0SzGfRZH000x6WU96WSYZkjSRwIakJQdsIxm0qPXY7F+WZMHP9FkNn1IB9Ej2oAQD9Rx+rlL+7G5WO90SOHi4huPEn1/9GL59bvF2fyxs21+e4n6YD8nh9Nc2G9Y5rCwfdxLuAUB/ii3+eK85AOiPt212fmUBQN+5iT/aCdYB6PoM7moCrQPQLSvYFkNYCBoLHWwTBB8ODg4lyYYMYtgxV51Wsk08xsa2i6DrmTR3Mx8Wo7cD0G93vqTMJYH0Du47VmceQYmLszOBpODF5QUZMCpVpoycFkRPIklR68dJuptEj2bIijRgoOPlbQFADwD6ag8NAPrtxmzYO1ggWCBY4NOyQADQn1N7tyyotTflRZbc97cJqrK2eJZJVRQEq0syzQvWPbfgJlitrNWJUk+joWSZgkpgU0JGEr2trlReOwcjnCzXgsxX1BvHOgJBSoDoZK+b8CRlKTs5dUpSMqAYkbWuAHolhZMvBngPQAsv1Cnm+RGSBEuoKJm8ijrrBAwh9+nqogJEZ0DT7OPEWvVcTqbV1jKOcWZrn+fUjx7iXnygDAx0A9B/+9vf8v3h4aH88pe/lDfHJzJHTfMkYfkAlbWNCaAnTvod7ak1dacE0NmX0GeaSnA8vH/14pBAHQB0gJsabMY6djfy1h9s0y0WwuDkKS/PAHQdExgPkG3nWh8M5jjmGBuO96Q/GnF8YgODH0z9OYAqV1wVtsB71OzuU69tu20TYLTdrx9ur3UxilVWve0D4OayrGhLzG+QWAcTnaXYnE0Bos+nczLRkbgDhiL6bAZpdicnTKahqR9Y0k6cSHbwkqod6J8UdhQwDiupc6gDYN6EmkLuVDQaQdMqgK5zJ9sb+zvp9DjpylWU1e3U9G7TIgZ6G0iO3/qS7eiTvH437+I6TbIdwLkvd23ntbiID8rf5pqe875PGUCPmlzZ3nyuihiADgAS4wgM9NH+vpz8+KMU0zmBSfYnAGKOfd0+p7166NgngXQ3wHEDGZ2/YHNdUSz02V+hvrRjoHuS70gSVHlsJw/P7/Br/MWYdP6H80H03115C/NNOG5Xi1VbGQzzMnxpEZTJ4ZjR+J75NeqfoNyMPqfUFdriweB1/tskSz6mMQMAvYaaCp7jBNDxvI8kZ8Kkzi+I5S7ykuoyk/lCyhqpYqhwbqzziCx1M3nLUibD23u2rZWF6QB0+KOcz+JYBkga7fVZMqiHxDunbhCZhDvaz/jQre+K5CUwxPWYykBXKXYkwSHWy7JC1vfYCZAIpUoilizCnrimZIC1mwHn9vdTmTuRMGi16/21zVoGOhIKPQn3eJgxEQ410JtQA/0xTQFP8loCgP4km+1+LjoA6Pdjx8dwlNsA6PRlXc0qY5zb723hg2AZAhxgoauM+1Hr8JnTp06pOhuPFUBXAaCrTqirfHil6TZUQFzbxHWhMpRu/St5Xsl0upCTk2OZXl5wAQknDPI/eGnNMifhnjgw3TlSWKS3ATyyZTRr3d8CgB4A9NWOGAD0xzD7hmsIFggWCBZ4rBYIAPpjbZkPuq5rg6oOQP+gA0MOE6KrQsDZV5ICQIQ1AT4bDEYMKiIADoarsr81iBkRdC8lnysIRJarY+igLFgSuzVDJ77KICECYQaes2wpZDutFJSr/WgJwKVxb53qEwOS/YFk4zElgf26vGCiL+Zaxx3SmyrpDlnlhIF9bK2kKq+pq39JNpGz47YJwR9o9k/iZ367GKiGvgIJ9++//542wHoTNcuNYUZQPMvInsZvXoGBnvU0mTuO5fzsTC4mE1nMZmz34aAno0Ff/v7v/16Gg758/eUX7IdZmhBEV6CD8MXjsvkWOAnX2i4QzyQVW8NDdcEx05NepuoMkMne21db6YJdJcenkLvPXbIBarsi8RuAVSVJA4hiu+22wM52R939XqvX7c9x/neWpFQ6cKxC/4tilR4fjWQ43tekeQA/ZcU+NjmfyHQ2lUF/wIR52BbgXrGYMyEJx0SfHI6G0h8MRLIBJeGpLM15s1D1DEdiAFMdSUdoH4DmeGkfUDUNXiPY546B7tSLXa1czmo7MajFe6zmuW83jC/O/7gPd8+s8d7vtzXPcQ9UJ0F9dxdDYmJAmi7JWe/k4p/gQZ8ygC4NYmCufnPdMDaGeQgSDJDwBwMdAPr7778nA53SDPZM9ljn+KxloKvSumRgoANghQKk1C4OqSoOLFGRA0DXxD8DpnlwhzLb6GiJRfjOPfM1YUtrjKofovG5Tvpd35skvM4jXudqf9edTL+ORArMGgDKHSDrkgNZ2sZINis+z6267W6G/a0u4bY7o3Y5Xix/0ZKKYikgV854KPzShkl10+lMLlFqiNL86rPSc6MqSweg870DoVUblA28YVr0AHSbk+DrZqkMMefjFbv0NStBxHiud6cGoNNXAYiuoL2y2VGq090f5nOSp1wyHMscdYlQ1gfw/MjwDHF9XPu5K5nkEgxWk79ua/enuH/hKe745t8k4U6tKbRHmkg8yGQ0Hks66Itk6g9iPVE7Vdi6gT+k/SaVC0nY6yDVP5ZGUG7E6doiKWI6kdF3v5b/8R//g/zuv/13qWaR/NO/+At5/Wd/Ju/HQ/lX//rfyL//t//uKZo4XPOWFggA+paGeo67BQD9+bTqdQA6M5XdIsv2MwAdi5y2vmCDOnNgjaiMOxbhkNmDhPvhy8+Yye7LDtmxfADd/2wb624RN9jmMGv3YWYoHaer1W5Wqh2aa+Xy/7Y7ZV04R94h3dPpXE5PJ5Rux4Ia580SyJRpVilAdAaEkliQLa5Z2+pY+dmEOHsitSDg6G8BQA8A+mrPDAD6dmM17BUsECwQLPBpWiAA6M+q3V1t3fX3dLfo6QKSlC6IqxKnynQkGA45dEi5J5Df1bJECIADpGP0GMEoJ9k+n6mSldachs+bSBwhpOmCgB68AzYP6j0yOOgChHZvS8C1CyrXEWpA6otBVNgj60k6GrVADVmdYJ8AlFosZDqd8too6V7XkrlkVgYrjS1GhpsLpHoMdF7XUnT8WfWmj3Yz69aJWGeibX744QeuNyHh/vLlS5kh8cJJt0LOVaVXIzl69RmTktnLk0SOj49ldnnJJAxNWI6knyXyN3/zN5Rv//1f/Jx9F0FwgOhaZ/kRSrhv0QoGNnJMunFJINJABiRrD/qS9VWVIekNGLwnyFSWskBZg/lCqsKrq+qOE3t1Yre4lFszI7c55sfYx8AyG9M+gI7PlkB09rGY816BV1WzXER/MJTBeL+Vc2eAHf34cko5dz2H1mDGeybZM5Eev0XiUU/nTDBQXSkMzFEEnRF7ccCzMlIVVEO/Nj06TfLx5qm2TrMX69hhHzcb2fPBAB4DzQ1Yh/kMPMe+fAasqBgac3e1HT5GX3gq53g2AHrTcL5GEg/ALgPQh3t78u677wigW8gLf+253Ek1L0u4ZwBNWwAdMt+IpSn4hYQ/qN8UBRQcOmBa27wDUVvw3GP6avKMg7stic/3ETxm+qZ5ZJUd7PszURVJGmnpm9V46moc0J+vtumvmyXKt/n1w+0D9nkVa9kfJi04Fn7pXEPYCWx0AOiXl5cyKyphUpMB6JZwwGLkqoKkM6+2N9Iq2rZfQ6gC9N4qHdR1K+E+7C0D6Op5qFS7JlZ0LHE9qSb62fyPczLBE/4mytBA+t0x6s23BvNcy3Q4xrpLJqKfA18XKiOuhNG6/rb6THu4Vvw4Zy4gye4tc/h2g4Q7c9O4NFmugR4A9I/TVs/9LAFAf+4tfM39BQD9+TT+TQC67ygaoO5nttkDmrUKUR+tLFWKLMsoW3b06nPWAesYHuYooPZWJzmERaM6gbfM8N9FgApBNgDoKyi9OldXA41dCG+7fgHlKHWGEKirZDK5kOP3pzK5ONdAY5xIL9NlL5x7yABZFqs5+wqkdwC6XVYigYHuO4a3TczYrgWf/l4BQH/6bRjuIFggWCBYYHcWCAD67mz7AEdeB6C3Pu5qZGn99W1KXF00ImB4MFkWmsFOYnQxX1Aq++LyUoq8pM+P5Nqf/fz3WGOZMayqIgAEwHIx1yRcA88RLIa0dlMr+9XxssiuBGvdfHSydTxFKwt+W+AQEUsGxFAb05g5ANGTRKQPqU28BgSpeBzWkVSGKJmdTlZYuaMaALWal3pdpL9rRM6vr7qL9ckDdJ2HPKWBA6sJ3QagQ/EMZcPG4zEBdIDEWhsawFtCGe29l68o+a8dJ5I3b94QGN4bjVhDvSxykbqUv/3bv5X9vbH80R/8grcMVnqWpgRWkgQqBcvlsT6WXe6SMI6EERsPsA36KJn5ZKWj9nUmvUFf0n6PrH30bNRQrclstnV9xeLprVSxY2eh36eonr5G3WJd8si6/T6WDe9yHl9qeRWs4qj37x9zQ5poGQskIFCVIyb4nQ1HMhwMhSUvoMARRVTbwDw5d4oXKCGBVhoNBjIaDhg/gTqA1jrXIvaUoKZiBwA/x9pmqQuNC6DsAOcxgjaurjlVNFxP8q4XoA0FhTE0XMmDu9hq02+NCYlYEGwIm+LaFbTUmtMsm5BlHL8Y1zbm7Zj+XODPB8a+3MV1P9VjPm0AfdEqL2L+AoBOtRAC6ENKuA/GY3n77bdSzBdrAfQWVF+RcE+ZR6KJKpjPLEED/ckAdKg6YPwsj+t1s7DFM/XZT3DWScj7/aadC31/wI1B++6mv2mDkiIZfSz6RaYm4R2nBVdvKeNu0tZPra+DAVw7AJ1zg5PXL2tOkwShF3UtszmSIS9lXmhtdLSkyrYbaL4JQDeLdGuh5cAwZmQXAa4BjiN3KpYOQB/IEHMqfQ9cFJLQTMzA608egN7GLL3SnQDLeRq66erHaPlz/ZzzHwlXqk5QV9CD0k1/shy3bmOk7XPgbgm0T6HfAEBf7edcT6wZ1tiPIDrazBjoozETDZcY6I7YVgUG+lPoAo/mGgOA/mia4uNfSADQP77Nd3XGmwB0nNevkWKAuf01SS3/b5tpnGayd3Ao4/Eeg2bIHPUXm37Ay4Jmllm53f2qA3TvG5wKEF62jVqs7rfukrx98CDH4auqltnFhUzOz+X8/FzyxZyLXwRseqlmmQMoB4BuEnysw4isbIDnicpTIWFSAyNgoKt01Frn/c6MGAtf3rvFP/iAm4I01gcDgL7etAFA/+AuF34YLBAsECzwCVggAOjPqZGtLuLSPW0NoKtPucklnjUicxc8tLrjCFJPL6by5scf5TfffCPv371jQPr169fyz/+f/1devHihJaHKikxX/gWTCCwdynHCzwVtpBQpHYDufFteh5PipN9rpYwcMIPPVgPSGm90NZ/5W2XNz1P1qcn0dGC6SmXi3JBS1nrsBHnATHPs+GUAXQOV7XWR2aIB1bDd3QLrGH8A0L/99luyz/EC4HZ6ccnAOZK3AVIqe3cgw4MjXRch6SKK5DswF/NcPn/9Wk5PT2V6MZHFfCq/+c1vZNjvyc9++hUBeUhnow4pEinStCdJogoFH3vzw/ebzr1pbKLia7uc9cAWJBYYWAmGNAFdgEZ5qQkjYDXnkGd3SSPe+LFzRRS/7WRsN6077fNPAkB3yfGc21BnHkx/l7DQJBlLWDBZZzjmHAebY+5DktEE/XCxYNLH4cG+jEcjgsk63VUE22WRS+PmyrLSuVNjNArOEEB3zEWANnWlEvtLq/elhAdL/nFAyy5iKi6OZPMybGOS7ZhX8W/Mt7hXewEkxPMAL1Mk8Wum077ue6uF/rHH5WM+31MF0JnQ0QBA16Q4gIfHTsIdYNcQ6pYHhzIYjuTN737H57Orlk4wTIW5XbIdwUr/IYyEHwCM2qfwiE+pmKMsZgLoBZI5KvoUVu6Cx3PhRlVoB/lHW1/hWJ0RqzqiKI6dUXPqupnZcuw4nqk2sX7uXJpH3T960pNeqnW1O1VPVdTR8W0+mjeet+ygSC7cNty55SE/zm5xJE0Scf5kKSCU2EFSEhjoziZ5Vcp0PpfLy6nkSAxD92Iekg+aK6qtLdmRuGKPjd5ZyH8ad0lJCZRvXHx21Mtk2B/Qf+jTjwQjHH6sKz8RUwhnZVNQ3LoLkwGcmlNduWcIv9TejT4YUzFEIXyUPGJcviqlzOeMI+P57pcnUvKbqi/p7Xtg/MdpsQc7C2uar/HH1wHo1hcwRtEGSb+TcI+chDue7VBAwDxBAN31lSDh/mBN/GROHAD0J9NU93+hAUC/f5s+1BG3AdD9LGBfEsZAc5NotIWOfQ7HLsn6lHJHjToEOUy+C/frSz2aI3lbAH0nEon0RnYIoCci86KgdNvk7Eyml5d03BGMYAY2XpAicpI9WaYSZpplbRmzyDhUB4hOgfPmLai35IB7C+K72SsA6A81Tu/7vAFAv2+LhuMFCwQLBAs8JwsEAP05tSZrhl+N2blPWm7ihlqPGlTcFGRdxJEsELh0AUIE7cAKRt3k3/32t/JXf/VX8sP33zOY9/XXX8v/9c/+T64HNOAHhrkVR1ouS0TmbFNJVCkjbJWBaGxv/ztf3te/XTDPbbP986iRidWcJBs3JRCLZN8+5JJdsB3AFQL18+klpZIJ2DCIqUH+VvQTgUlXdxvWclWanlM3epB7sSRuUybARUCSFYD30dGRHKIm7mgkZ5dTMszQfqg9zcSIXo8MdNa6RPskifz4ww+UcAcDnSoD+ULqMifTEcnLr14eMcED7Qo5f8q8J6hP/cgB9DUBYgR5KXXrQCNbexOoRI3pfr+rA4zccahBzJE0spC6KBms11IKWpahTZAnAlBL47HdrHP460z//XMF0O2+9f4AdlRUjwMIUjtwDlLuOQhtWN8DXBntSY/9FG2jYFpZlVTIQO1brPt5DCpcYH5uWDd9enxK9rnNYZyXyTJ3wIibdxgbcIAK5yhXX7lrQ21Lq7VLVrhjZ+5ikKMP4XwYb4h3WKkOXJsBPfjrM4K36S+2z91iG7u444c95lMH0K3vo33fv38vc0i1Q5nBAPTBUH4EgJ7nLWkkqjsJd4tWLfWLRgF0ZaBrwomdB/1xNps5NYTKsbx9ZR5Iundt2pE0/BIIKWQclhp+U4z1iivmza06ptXbaufbKiEDHc82zN0YJ/RPnF9j9/kh44F38BST/QCgx+p3wu4ElQloOgAdyW9lKbP5XC4uLiRHfqbzY5cBdI2h8jtrPyZjdHLuNwHoLGcSRew3436PCiKogd5387AmpKnSBuqcN+ISmywp1Fjl5pGDue7KV2QplJG09javyiVIAUDHsyMvCrmcXrKsDXwZlPKEH4uxgpeVJoKdrFSG+VKfyry5FkB3C5rVrs+PnYQ726CfMaESEu4+gI5nt/a3AKA/7NPuaZ09AOhPq73u9WoDgH6v5nzQg/nO3arD5v/b3vt1qiz71x7KBq7j31b/CxmZyBhFMA0vMDywSDKprlWnb50xVh/wei2d3LstCC24dt2C3Q8A+GC973Qyk7PsyoW5RMXN7bRKD7Cnse9su3qNsNG8nsl0PpWLi6lMJ8g4nzOImJEFozWOMifPjuy2NHWLaHyGDEeycwCgawCPde1apwvSTrpQ9TezzfJCX/+1vQMVAPQHHaz3ePIAoN+jMcOhggWCBYIFnp0FAoD+nJqUALrvFraUaY0WtV+10qDqG9I/jJSNpTKSqnKEt8bQyiORgtLtANtiBnkJkJeV/PjDj/J3f/d38vbtGwGzGwz0n3/9U7IrEQRGfUeAPwSNkpQ+Lg5urEMA6HENGeQOXAeYRB/GBR2VFabfrwPQmQTsyV1q0DwWAOgXAuZOJ3PdY/kpgOgoPQV/OhIwgKoip4wsAvYE/VGLybHfVS7ZMdzbuuyNoKRS2O5mAdjf5J8t6AsADqpdkGI70J42AAAgAElEQVT//PPPCaJj3XS5WDAAjnXmPC/Yv0ajsYyOXlCWn8zDKJLjd+/kYjIhEIl9IOE+n14QmBggWDocEJRvwOYqCldWYIc10Fe7yUpE119iLu+q/Md2XWfrQP7eMRIR4CXLWZnKsCH6OIGYfp/1uUHXA+iL8YpAv9bVLqQpwdLUIDHAAV0/66HB3CRYfAOAfrfWfxy/9uMGq2vp1TW0Eg4wX2HaRMa7Jl2AiT4vFbgD238wHMtwDBY6QDe1MVmULUqn86JfMg/JO4uzCSi0kqA8gWMokgcLAJ31fZGMBHgI7YXPtM0ZN1hKglgB0CGH7OoDb2t1m2+Z6GT34H68GmthggBk5125DmUAd6xzjF+fVGGqhGbv1fiU2Z0xkDUlBLa9h+e6Xxk1UjiWa7+IZJQrEaMYjqUYjPh+kc1kkcxpgr18LGmR8jlZjETKqJLzSS3/+b+k8tf/8zvJ52/kX/6Lz+VXf/iFfPbiQDL6E43IyZnk//Br+a9/+Zfy/tf/KHtfvJZ/9ud/Lnu//KXU4z226TTpyyLRhLS0mUoipSaExLU0cEqaWJJyDO/BJYIstDY55v66lrPTUyZe4ClLYHA8ll7Wl+N3bzlf2SRIBrqbnzRa5fSybV7E+QG6Yh4jGFnrGG1ADi5kvlhwvkffTFJl93ZTMcpeOJ8Dx3PJJsqYd4zeGOUJ1peh1C7qzdb+WG+PdfX4dp4EAHqcMiHMEk2WXDhv3K3OSTf18acKoHOujM0/wNyJPh4pgO7mhALKAnmuyRGlSrhjQ2KTtYalb6p0t7a4yq671l9ynLunceQxrchAdwA6GOgDU9PAYSqohxQE0Bk3r0spWZbIe06z/I/61fyYcvTaB0ejPQGITklxY5/j+dtEkucFgfPTs1Oq6SCe3E9i2dsbk7x2eHhAvwbjXZO0NItA1UxdKYCbOsgz+N5k2VdvZVPeCJsejYFYu/OX0n5GSXc+413TIbGhalSLh/ObXEgiBftRJWNpBGVxcCAkeYgk04mMvvu1/I//+B/kd//tv0s1i+Sf/sVfyOs/+zN5Px7Kv/rX/0b+/b/9d8/A4uEWNlkgAOifcN8IAPrzafxVAP06QB13baA5HRCXxWmf+X9xnLKqZQHJMdGsPDh9yOLCC2A6FvA+I91fcPnX4Uu9q9+qbo8BxZZZT2nzdkGpbbS6sLKsZzglVovL7ssWgQjySQGnx7Uz1rV4Nvp+8WpEY10AxAfQIbmWa2LB8clvZTY74/u6KKRh7TKUVlH2OQITqQsIYhGBIB7vF4FFJxEU4aHugHXLnGSbJCOpk0HbNtZTl7PVuzr064IBm3t3ANCfy8gPAPpzaclwH8ECwQLBAruwQADQd2HVhzpmjBqN7uQW/PFRcx9AR/CxLFURSWWGUdMX8pNwQVXunIH2UoN3s7qUJkvl5cuXZLwQGEeAmtKVFX87n00dMJfL5fmF7I3HVKbCQQGqkF020Lq3kOREwBFrBEpEV7n683SE72hBT2K1iCPJs65mu6lnkYk+UBA1TlMGM/UCIslR130yoXIUACuTfyeQ4+qyE0xCsAzy89ds1yX73vEun+XPYS/0pe+//56sRKxrfvGLX7CdyL4CwdwFO0/PJwRbXr1+LVFvwG6DPoX98Do/O5OT9++Z6HF5MZHvfveN/OpXv5KXL46knyXs+1iboeXR31HTukJkfhfbquzvNgA6g/0ayF2XMG31A2qMXUCqAFIJICUcV5ogorLtkAVHLWGAVKh9rqCQ3igvxV3f1aGHL3Zkk13Y+QOPuQ6g9cfu8nsVhMvzhYIVccIyAgDNiyaicgJiI1DnQxxkON6TrN/XoLwDSHS9bmBaI5PJhAxKJPAcIsne5iO7H7+tPElp/3aXV+/Xtdl2EyzuGWOEfcYSMxwzFveyGmvBeMW94zerUu0+CO4nQG2f3P+BDfuMfwYAPY/1+dTLIxnMNcmsGu9LNdrj+2lyKXmC0oGx7C3GkhTJowDQayfhbslTSJhCAhB6JvoOS6y4ZwEBb0h4e/OUNeuVnoxncsbahy4ZSGWvLfao7ztpdV9xUyfBdeNGE+nUW0bGwnbj57Zdrxf1JIk0oa9lILt5wB8/H5JM0vqDt72oB94fltbURX1SRc7DZYEeJjJBslyTJ/H+cjFnQoa2lc6ILprcvbfDEUH1GOhts/rBX8Ru9QjYEwA6xls/0TIaeM/oLUtpVJCzURC7KSVHkLndfIUn771LphqN9pkwosCtSs9jq+pGZrM5nw9QzyGAPp8JXFo8W+AXmU+OcbP6zGKJhBXlgwdu0t2d3vOxWr/mmrMxscbF3fGez2QkCSOxh8kNXcJb2WCVom0SAPTdNeFzOXIA0J9LS37AfQQA/QOM9kh/8iEAuj1wGehysnA+G70F1uuaGX/IarZFkdUZpEQist+9rGN7b47POkfQvsMxEUhJU61baBl29FWcQ2DgsDkNqxnR5jxYhje+Z6Y9mOBRxtKLxaKUvFhwYcvjgQXuHpQxHCxi2nBoPXk73G9T01Fj3TIw8ouCGf14v1i8l7KaaSY6mTfqEPc8AB0MdHyWpglrHvG+3ApYsy5FAKLzvcdAL6KBVFHvig18AN1fFPif39xFA4B+s42exh4BQH8a7RSuMlggWCBY4GEsEAD0h7H7bs56GwCdjMWsz6Af/ViEJslgaaQsKpU5BeMmVTAO4HnTS1UuMgMLy7ECq4py0ABOENizbXo+YRB8NBzSf6c/wvi0MhlbwA6+sVQSu2zW+wbQywQAumOUMNiqgXjKCqcp7w33gxfqEtdFpYx5rG3mC5nPZgSQsLGedNbj6gDgEViiKSzngp2rfxmc8zRhPyTwvZue8niO6tvEbAXbGoCOz372s58xWIw+1mAN1e+z3SYXl2QqtgA6wCPIuSLhw5QEIP0qIj/+8L38+h/+Tv7oj/5IPnv9SvZGA00SKQuOAV1L7paB3sbt2TGW2+AKA90AIBVRb3du17oECBREAOxUOTn7PmrC91S2HewzqwtfzObsz8rydFLFAUBv7XobAJ3QTKTxCQAckSMPAEhfVA3ly/E55leQCfrDEfss4xEWvxAA0FABWHAuwYsyxXUtIyXFXe0gnebA2mIb9w2gWzxlHWucwJGrYY4+ZdLY+I0lHJkSof97P7Z0u9jE45mzHsuVPFUAnXIYEZRBVHkRz2T4G/hryUyU+RdXMsY9j9tpcymZZKU1EDpLETyzpKMOPPf7HhOI3PO5U6q8HkDH/vUOAXTirbX6YQaiW4wT57Y56kP8iE3s3MfSlzddhw+gK3iuEyO6gNWYp/inUxiqkdXofC5jDOv+HTuqk7JHJ7keQPcZ6LErkQSljwyJGk5FtOW5A7ivwf5upGoqAYSumz8zA453k7sX181SPB9SJUbRF7FyRgn9cys/gMRAxJqzuKFfjReSCE3u3+Ln5uMaK/1D+sxj7xur1+fnvmyV4mK+OZvH/cKVDHCTQ5fIAOUMpzwRAPSn1jM+/vUGAP3j2/zRnDEA6I+mKe58IasAuh3QB5v9ffxszS7DT7M4V6Xc4bQUDug2WXd7cHPxRCn3hFJkDNiBPY4HVN1olqCXGWoLS0rwMZuvliKvmNkNBsHhwQHfY9GGRx3OreA2AHGVn6Qsk8scY+CAGXyaGYi/zF+kTDrqlqUym+VycX4pFxfnrE1mteCIWbtFrNbcITFcn6nOiWKNJWaygrVQMXBTuezDoi6EIUlkcAMkxwuBHyw6E2WgG4DOhSgY6EgKQE0We/IDPDcA3WXCMTERDh9kgFqWflen0drWEgbw71XG/vUdKgDodx5wj+QAAUB/JA0RLiNYIFggWOBRWiAA6I+yWT7womLHQMXP2bIOqHaeK/8YQE2/NklZX5E+MhnV6kcbgA5fHXKikGKP+plEvaytp8z1A35XFASMwJ5krdI4oo87nVzQ74a/vr+3R7ASQWuAePDNDYBBMDBqaioy+dfXvvdssY4bthoo4789JkqVRFJlqCOpawBLomVg2gU2M3dfWF9gbULOE9YIZSGL2ZyAbFFWXLvg3izoH9WVZKjf7gHoq4xKnzn2gc36rH+2CqDDXggW//jjj2Rc4d9ffvklEzcQPJY0awH0i8spAfSXr8BA73NfMtCRzAHWrCubhfc/fP+t/K9//IclAB19EJLZqIGuoMVHBND9VtV8Ek9uVuluXH87KVGTgrX+xbWnk6wvIVWbpDJA3e02cT3TdTL6PeTap3PJFzlljCFx3PbZFozqeHrL42y5LvBz7Yy3AdApqo82Y+IR2kqlsxFhyCtV7QBgk/X67Le9/kCSrCcxS2ColD4VO6aXnDupzkFARmMFGVQRrpUsX88u96CZG5ppK3ihVbnD3G1kBIL8DnhkaQTcx3zOsWlzuhIDVK7d4g82D/pxJx8cfK79apf39aQB9LiShPEtMGRrylRjroJvwL6DMQVFkQq1Frt8I3u+sw+uMy4xUZQ9dOVo2vQjHTOtzLpJssMLsODeRgZ6N94UlN1u/Ny27RsA6I2L53nlbPR8TlWyu4ml5LybzvVkGehOsl8xzmUA3eYSErhc6ZEYsVQHdLZAdctGdz5m23wegL5Bwp0lAIzD3iZdiEDOnVi9z3G3kgdMtKiliHx1Ijvp6iytn8P3wNEIoDPQa3XQu5JHVE9CaSGq5tSMezO27ljmFouGPXhdjqS16pPe1Fee6vco7XArsRxvGHOEU2HfSbevpKhVKJvKNgoM9KfaPz7mdQcA/WNa+5GdKwDoj6xB7uFyVrMX/YWM+mTmYLrag56EuzGafQDdFvfgc1gGNRaCKgOpx/IXTxZ0MtkvnxVuQL19xvNVeEUyHAwpU/PZZ59RqgaSkGCj+zXz4HAbwG8LN5zfWPN2Pa1UvIgcl6W8PT2Td+/eyenxe2aDYwPIzexPLGgjOClw5JHiWCpjHEE0c0wsk9+51OaHL6I9qSHHBGktAOaQbUeWOsB+LAxYCxL1n9yCuq3ZA4l2F9wAaJ46KZk0oawMrmtULWRQW2ajdgzfQbK2skQIJhx4LJjru1IA0O9hqD2KQwQA/VE0Q7iIYIFggWCBR2qBAKA/0ob5oMsCEG3BPpOv7A60LGUJ/3BeVp1UIer8ITjn4s7mRxs7C9KGST+TwWhEyXcD5spiIfnCSUNXXd3e+XQq8/mM+6F+NUB4HBxS2mR/g83d6xF8iepGsliDUz4D3X+vfLGrW+uxrmHT8nhwyrNE5YZdkqpKd2N9oMweMM/7A2WLxr0+ATHbEKysUINyPpf5XNmiXCdkGZNgs7Lzxdcx0D8F5s8HdVb3I3/dybUWavgWBddlqIGOz7D2A+McLFcAxamrPTqdzWU4GsmLFy+h+8tyAkjiOJ9MVEEBCdUCqe1c3r97K29++I4A+quXL2TQS7WUQJETCNU1pAEsd7mjDb9dkRdt+xcXcFcBdORJs7/yP93Yv4xd59QUuN6LU4l7A4K1I7CdIduODQH3fEFZ8GqeS1WovGxKiVJPBaIdeQ4YXgker6/4uwMbPeAhV8fptWtmMAcdaw1tQ5Ff9CUSCvQmqJxHGX0k/WdaBx1reoLnBZUtMEfm8zn7e5Yl0kft4zSRmFLW60Hy60207W+2AwD9sWmMWB9IR2KKMYdxXWBDGtju79/2daccuJr8/4DN/qRP/VQBdEBUteRaA92Bf4wbOpKLAugq3I3PrS+5qXKpzPhqA2IElHE3Z5LtvhIj098oweWqhPvmLtF5y9uNn9t2rligGOJkpf366d6zcjXhbNtz+Ala2/7mMeyX1CiTo6pFy/4V5twuyYzxbDa08cG9jEz3fL16P6vxTjd5u9Ipur/f6u49gXLnLABIb8XiIyGIC1UFlFdIrs7HXZqa9Wa9zsbR4vU5ooxo7feaiOSPAb0mVVJajZ2rD9/ZyxRXO5WFx9Cqu7mG1CVbbHP01ef7OvzDx0iqKJXGrQsCA30bC3/a+wQA/RNu/wCgP7/G3xZAt4dyl92n9YIM3DZJd3twl3zgqzQia377rHLHCrd9TabMB8rtgb96fDLMK3Vw4FADPIeU35dffcWAHBnb7sUajibr7hxvfGfZ0lbPhFnQkMMpS/nm9Ex+eP9e3iNQc3ZK9jhl1lEP0WUVAkBXZ14EbBNmWCP4ZyA3HSd1ViDnA6cfx8jjfWnivjLN04yf8ztklyJhncx0MPNdlqHVdQeTHrXPsagggq/f8wLc+0Exk36lkpK2+c6A2cT+3i7LOwDoz2XkBwD9ubRkuI9ggWCBYIFdWCAA6Luw6kMd8zYAOoKPCMFZnT+Ufm7lzQH2iBCwPDk5IZg5GA3l1eev5fPPPycwBMUl1GUEIIRAOPxcMl5dWSN8D5AIAMtooOAe/GFIFtNfdhLAWBMAQE9b1lBH8LovAL1JYy1F5QB0Ddrj0rWOL5IDrPRUfzgmoM4d8NcxTcu8JMseL9wj5TPTRHqVX+dyOZnV1lIP1R+ewnn9dakFe9FnUOsTrFa0C9Z7sDeSLVDvGzXQ8fk8LyhfeoD1IPps3chiPpfjU6znKoLpACkB9GGNNzk7kT/+4z9ua6CzT0B5rGmYzKFB7N2AIz6L0m8X6+OrDHQKjbkdKb9r6901Ur7pYCTZcKwl05xsO9fji7kU8znvP6oaBvc1kO6qeS7VPXdXsALm4xICgH51JHF9DgAOcQY3dyJk0cSu/jfLDAw5l0QMvGt5AdRNzxfKOod6B0FDFz9AUgNjA7XWgr79thsAHfOdzdmYt01OGHMh+iXGIuf3NG3lp1eTiVbjT+tiF7e/30/7F08VQK8hb12jLnsnV25xQMDmTKSiQoznk7h6xZvmUesJgFGLyAfQOwWNZdCsS8nrQOkNWU42D7eJRR82Om/qrVGTtOUj140fP7a3DKjedGRLI7h5v8e2R1w1LYCOa+vimQqgY1P2uSOAsZ8YeN61Uyfb7t+h/7z3nsAbAHQlSBG1Z6kNZGHivFamk7FdpyCA0HUBRHdl2wyg8+60NJJGlZek35cTvNCnN6WULp/QB9MfW9ve9/Wk9Yf7KusSU/zPwECvAwP9vpvs2R4vAOjPtmlvvrEAoN9so6e4h59RRVfAY523DqjnjBgY7gPoPsMZjkvuaqSvArf+bwxYN0b4puP59dYNQKe0E+qCjUby9ddf8/WTL79sa6K32cxehj6l1dyLzrhjNmh98gUl/v732x/l7fF7shzms0u6K1rjUNknlJWUip8Bv0aNRtb2AusEgDodfK2FRklK1laHVHsis/hI6mTg9neLSsjH0z93i2QC6AlrTMbIUIfjBGZPqkxzSGpq/kDkJKnUuRpWc+lVynrxnWx/cWDvV9v75j67wwDSzSdfu8c6JoB/X9b+n0KG5W1MGAD021gr7BssECwQLPCpWSAA6M+qxTcw0P2gXRuYg/+apJSEpIy7iPRYBxxsyYT1pt+8eSvffvutfP/DD3KwP5af/fQr+elPf0qmNuQiz88nVGrq9Xv0zxG6BEhEUDoSZabnC4JEYFcCpIR/Td/EGOO4DjJHHBNHVUy5+XU7NzGoDNyj5+qx0FspR1wIJF1doLWtJ+3ioPQlHbOXQemsR9l6XG88GGjtJpScclLFrK1dlDxeKo2MHMPN+tG1zNVn1dnu92YMpIP9AJQjOQNrNfQZ9DesvSh1nfUIoAOsK+tahqOx7B8cqmpAowD6+5MTZWZVFdnXZ2dncnZ6IpeTM/n93/99efXySIb9nvaxuiKAjuNp+HU34Mi2ALqF3Gu3xjR2upYoA/Ck4LeWYNDE7N5oX/rDPZUIZ2KIJg+g7nm5WDCRHIXPKBGeJLxnBtZNmtbqqbe33smY4iPAOmHrLADooqRJ1IJIPqI9Y5Rj6zPBCDXowTynnHBTS1WiTVQNAPMi5hPUOYeaHRmG2hspZ61i8DZHbrD9nZpkux8b8cGvYY653WeeY9xgjCJ54zbl4tq4zdbqeKEHrlrgqQPofDS7et/mE+hnYNzq87xCTWmFFtvbv06mGT4DfmHzKOJz3Q/tKMvexNouuOEkHbi5g/7oOzwrF+XHVwngkp38/FObkFwZs6wO4p+uH7i5102ZXukTU2hZN79tmvM6p9HSLvzETT8VQ83tvGmA58yYAoDeicWj26CX4fmN8kGr2zKA3vVrxrsbLTEKX6aN4dZegkDbqa8C6DaOTNHB5m74DTp+nv+m8fXrNxvWVPZpy6R0s4vG9XXzfflSAKDreAsM9Offl+56hwFAv6sFn/DvA4D+hBvvmkv3M6rWgZB0D64B0FflwQF4zz3JdmbPmRy5x0r3mek4xxII70vReUx31rUpRRZzlYeEY/DixQv54osv5Oc//zml3CGPRrDZZUibQ2nZrHzYISsaDHUwaqZTBmbAqvn2ze/k9PyUx8aJlIHSkz7QcQDjTS1Zo5/DD0rEAehRI71YWecxwHMnBWXBCSwiL9JXUsZDlXyPIMukj+S4QX4tAhmJ9MBMx8IZ1+ZqqAFArxz7B9VzcveQr6RhbXQC6HUh/aarQ+Y/6C0r1V+UGKtoux4dAPTt7PT49woA+uNvo3CFwQLBAsECD2eBAKA/nO13cearEu5dC3twmQOM46QvUwA6ALzjmEzfwXAkTRTLjz/8IL/55hv537/5hgz0Vwd78ouvvySAvr8/ZqQKDGH4mgBPAKDjDAagJ471DdDz4uJcfdfhQI4O9rlGwJoAYAx8+FgSaTRO7mq363sAVQamr63h6TNoAcJboNC91wPCR3eqTgC7AIZD5pKli7VWL8tQAeAqCsnrmjW2UTYqHY1VDQpsXoCObu0yX+RMMJAil31Xq9pa01d8svd+QusuWv2pHxP28Wsrw7Z4oT2YdNHrsf/g3+lgSAl3rJ0ATg739mT/4EDEsYMIoB8fs9247qpr1lN///aNXEzO2H8BoO+PR3oMSLGCTaYrNFdndQcW3ULC3fq4jVnUMMWLIG1dM9kF/RCbAZf42x/uS9YfUewdrGaA51jXlrMFZdsx3pj47WpSN6wrbGfpZNu78yOpRG2AgHO6nr63AyM93kP6sRPYacYJRJPd0W/ashT9gfSHQ0kSlAigdIDURS7FQpUAivmCNelxvF4SSS9N2JZoZU38r6QBuxCHbZGcZVjAB3iut9hNcML1vzZVQMzR2DD+QDjAfeD6MeerRL2WQ1gCQ9cc2k/49+35eFv9cV/ZUwXQGzDQGyjRdAD6uucnfQAyfW8Gxuz3LVx4TWIGklRaIJTXsGacEGnzwHd3goZFQe42rjb1Ki3Zsbz5JCf//W0Z6I8vsrfl2AKwTADdZ5+v/vamu9v0PZ+s7kG3rPjS8rs9+Xef3N7mVxBAN2K6y8rUi6VaznWbf1VVhflf51C/9KmS3TuwV+dQDIiuD9NzcWqmFg/3Y+y+T7ql1Z/nbl6CrV+6ATF5G9HwGS1eHwD059kNPsZdBQD9Y1j5kZ4jAOiPtGHueFm3BdANTF9lorcPZ8dAX92vzX5zgLh9jyCJ1UhflYL3z6HfoT6dOhX4vQHBWLChJt5XX30lr1+/lr29vU7ezgP/YSo6Iq7GEgJ5x+/fy/Hxsbw/fi+nl6eyyOd0RlCPnJKM/Z70VL2S0pRpXbhATCNJU3GxnMWNZAaak32uTo89ePH+PDqSPFJwP4205jnBdNF6Ngx6pD1deCIwVGmtdUhG1pDCJPs8ksI91SEXhxeOgfrnfUi8uQWCn5nqZ3Wb03S7hepNjugdO+AH/Dww0D/AaK26hCZakAWBhR/rKiHoY449qjddzWJeXsRVLbWrDWI7xpifFf5hVxl+FSwQLBAsECzwMBYIAPrD2H1XZ90eQAcgN1+orHmK5NHBQMb7AOIGlI+cnJ0ROH/z9h0ZvMM0lpf7Y4LswxHUlSCDvgyakM3rgnmOrMF6vycnx/Tf4V+/enG0BKCz7jjYHdBB3hGAjgCsMowjMngJ1kI1Kk3o96MMVV6UZD4vqkriNCU4lKGedE/9dMi8t5LNbt96MZdkPl1KOraWtQC3/9dPTt5VD3hqx7V1iqoWqMoWwHO0BezlJ0mjD6VIuMAaCYHmNJXheE9Ge3vKHq9rlh348e1bpxymyQ9Y800vL6SpCq4dAZ73e04ZzGNiP3QN9HUAOhXImAdQk42J/mtgLWyD5II4G0gTpVpGLc/5gj2bogLyzi6RSCOJs6+WemhHW1uDPQDom0ePv46umkYuUZcXa/oU5QQ0yQNzRZL1FEgGC7GsqZqQz8E61/6MuvRgVeJ9GqFNFPxA2yiQB0l4rNt8BvrDAOiwBq4N/QqguTHPGQdxsu34a6CNbz3fXj5wzuWoF7t4avPVY7repwugQ/FGAfRVcG+1r7AfeYo1N9rfxTg2AdGc9TwA3a9xvXxsgJQfF0B3Blm6DB80ty/ss9sw0B9fZO/GltQdMM+6uuKbf9HFsNb7WPcDoGt/cPXF3eOT/i66qIHcFoOmoqgFk9dfuX9Vmmy1rgSQzv02TjRJCWYpluLevt+52k9um2yxZcs8vd08AH0pLu4l6PhtEgD0p9fEj+WKA4D+WFriAa4jAOgPYPSPdMpVh2wVYF11QHxg24BsHzAvXB0YMsZbwNwk1L0AbSMMXCGgpvuqdKQeC/vbX1dvvaylWFQEn7FQxW8hfYb9EXQDgP6Tn/xEXr16xYUrHnbI4HbehjLE45jXhN+BeY6AINjn5+dnEpczssfBHM9SZaKkYKQgs4+shEqiEuerJapLiUXrklHKHQtcBF4AqpOZ4tXEQaZ2HGmVOTLXFUDneeKMtSKx6O4BQCfAn9DRItifZdLgXuJEatZDBzs9FslSAbIPyc0mGovIoM32tm7j1573F6m3yz58fG52ANA/bGLQcR0A9A+zXvhVsECwQLDAc7dAANCfVwt3rBRfuNGJPvNWkbAJgJzll4paev2B9Cg53JO016fvCb8cLNbp5VTOJxOZXEyk39Sy10tk0B9I2ksIoENqVQp9ov0AACAASURBVH3sSlBqqapK9XMzSBerrCU+O5+ckuWexrHs7TlWNyWp65aBXrNekUe6dNygdXLufpupZKZuib33A2JOAhSqTwTAwZKvkBQICftEsixlDeOicveA4KQuIiRBUu1gIEPU90WNbHxX1bQd/W3Uc7+cXFHUgu9lfretQ2wt8rz62/3cDWwDwNfYV1A2wHoP/0aNc1MrgM2T/kBVu1Byq9eX/ngsg9GIjQaw/HI6le9++IGJEegXs8tLgurAJkeDHpUFsjSh6hjaicClA3J2XgPdx2MsOVq7mqobeO+NZayfLyeXGPucMuFZJnUTC7Byrq/znKxz9HFI35Idx7Gh4sO8ZyXI6brV0Tspaepfi7s+/P5TYaBvAnZXYyTgLM6RGE/2eCY99ENImLvyF5gjoMRRLooWQEe7qCJdRPuzTZAITzAPUu5aAg6KAzn65hIXdQ2A7rNgNxJivTnVG6q34c/CJhiPSGjBGGWZOyfZboxzP9ayDvBjt3LJG/aec30roXs/88indpQnC6ALAHSUITRmsU48rUT3mobcus9CBpuaM6a447wKy0chy7udbTn3rhtdy7T3buLG7NkJdt9zj3NqI91RMV/bPH23c20jb323M+zu1y1Rw5Gvr6Y1uP6zohmwTPBY14PgGSsDnU9Ct4uvfERc257VNl+xz6CP6aa4umOJO7a89uftGehKbHF13Z08vM6PmlTIORZ/SYNvpHIx6HUJA+1c6+TIaa9PYK6FSuv6vtH1Tb8XdC24nCvTpmOo4fjjMtRA390Af4ZHDgD6M2zUbW8pAOjbWurp7KcPZ7/ux/oa6P4d+ezmDhx3wSMEkcAMB/jtjrsqzX5l4YkM+bJcG3C6Um+9rCSfAbRW5wHHQjY3fo9/Q84dbAJIuh8eHXFhR/jXORmsayjCmmMXk4m8f/9eTk9PVRpwMZeX9UIGEZgpALjdPSHoUGnNRsjcNcVU5cqqXJJawXupconKXKWlykKaMmewoq5yqUoEESsZZKeSRJpxDtl2BdAT6SW9FkAHmA6nCRnrvdFYWS4A0BH4AVsGL4DpuK9hX6JBX6JeTy77fyjz7GvuD9CdNd4dy94WpRbAo3PnLVxv7q0BQL/ZRk9jjwCgP412ClcZLBAsECzwMBYIAPrD2H1XZ+0AdB+MM3FzDRu7OpEAcpK+DMk67yuixhrmYE0quFiUJWuYA0AZ1KWMY5WOZgAaALmXpApwhQA6QelMINOKYxBcL+aS5wv6xsZeBHDN8kpg1DSQ0la2joF4GrTygpd0Zlfs5jFK8MN0DYAOEDFzKp0uQs+D1AhW2z0DWHd1jOF35yhNNZ8zgXUwHDJhF8xn/g5AJGpPw+/GemF6oezgUkHLknbQezf/24CmXbX6Uz8u+gTrdKcp+w4Ab9gP/waAjn9jHQY7x1gfIem4Ea01PRpJbzgUKWvW/r64vJTfffcdEzOwjjtz9dBHw4G8fnmkn1elLOZTthOTplv5U9Qe3U1dWVPlXu3jy0B5B6ZzrLq1NQB0qpxBvawHxnOmyghIrI4TWeTor4WurYtS6lL7H4TBAdhyDUh6vSas+wC6jmUPpDEw35khrj89AN3W0TaurpAMwMoejKlUgXkAgDLX7+iXtUgBqfbFQvKFxisgq9+g5nmSSJ8guq7L46rQBHwmcgiTj5DNsUDKhA8GrJ33tIH8+fLqPKA/bOWI3RS6LRiJ8YZ5HTETi7tA8c9k2y2WY3O6P++tm5PWJcM/9bnrIa//SQPoEcoY+D3TjQkA3x7Yt8pIv9He8AOqxIM39RfLY7hjly/Hxzp/eOk8npz7LgH0KqrbZKmr13zjnV+7w1MF0OmjwVdzfeK6pBs/aZG+V3P9szyK4A0Xbh7tEi4AxOLFuXPJB3UAN+OqbcGgVmKe53QAOpI4Yvi1KxsP6/ut7vvE1Uvn/YFMhhi0JWKuxHHxzK5Q39Rtq/Oqbwe8N7XXu/Wgx/9rrBes3W66WpLhnP+/1CacGiz9WEuwYCOA7iT5Qw30m6wbvg8A+ifcBwKA/vwa/zYAup+JvQlEx+eQgcxRT817kGvQzBjoxjBX4H4VYF/dz/7NhRhY6gXKDGpgAJvVhrGFG4IrkHH/8quv5OjwkAs7q0vGAERZyuT8nBJ+b968YVAMxwbrYDw7kxQLWDgYZS7z+UwWs6nUi5lAihKflbMJg4f5/FLqxYU6NHXBzHFsCCUmcHmRQFAhcAZ2fS3D7EySeK612WutsIIASC/uEUjHi3UfcZFYNKeupp9joBMQB3CO+n/9vmSjoWTjIbPc5y//iZSHf8xFO+5fpef7LZDu18LBNYYa6M9vLG9zRwFA38ZKYZ9ggWCBYIFP1QIBQH9eLb89gB4nqYwPXqhPzUChAm1lCWn3Qv3eImfdZewDAH0oNX3NuqmkKAuCmn4iJ9WaWnleKEwBHKolzbR+NYDQi4sL+ukApcfjkUpN15Aw7rEp7htAT2qRrHZ+MEArMOeThPeL5F+cn/eeKHhboD67Sw5GPXSscShz3+sRTAcbPevrtQL8SpBoywgbEm4LKQGe4S/+vQIEBCB982iDvYzdir5n6z30N6iHAcRjGYC9PTJ9YfPhcCSDvT0F0FlDtJbp5aX89rvvKMHfAzsbSSCLBVXGDpz6QV0VUuYLZQSjP7TrpN3VQP8QAB2S7XwBYAVQ2++xvjbWhABvlY0mMptjvC4UrAV47gD0jCXENNmj5U1qUVWONPsvAOjaL30gwh+7q6BNlGbSf/mKc4Yl7OMvbJ8vCplNp1TwABOd63Em0mvCUcoEBk2IQCm42CU1QPHOYi1lakohFlhZGTeccHYPoGMcvn37lmPJYg0Wg+EVuP5ncZubkvUDgH6/3sZTBtAlUZUF6/PsO60D0NnJ+th1wKlvVRwlLZWBvnFbqW/eHfthAfQ6xrj32O5rEgn8eYokni03wr030XO3PNZH3c0lFfkA+qa+cAVIvglAFyR0aixX9Vl0uw5AR7aZnt+B8668gPVfYzVHUEJYA6C7fLXWhNZLkWgKXxnHtt5rpUFtZxsrmlhXtXXPfb/S4uy+vW6alz9qe+7wZCWq+Gx5fJ1rugFhZQLw19IuOIcYgB6nUrvkygCgb2nkT3i3AKB/wo0fAPTn1fhLWVntM8M0jVYeJP6tu7ouLYgOUNsWfCBjSy2Lek7HAw+kpIGMuh63qTTrkyx1V88LDj8k3xGUAlulciyVBHVukHGH3xYls7XLqpZFlMqirDTI1QBA1zqECOqVVUkpvr3xiGz01y8O5dXRnvQHfYnjWppyJuXlpZy9+VaOf/yWC0EA4mCT42C9yUxiHBdZ1nkus/lM5rOZFLkyHQCiQxJQg2GQxVvQMsxcc4vHJI6YNa61yzoZn2G6kDRWmXd7ACPbrc2LJbqPc3QBTzp/OE6igUyyZZJIUsi7Z/oCWz4dfSbZ6CUDmb3xnvSHYwb2ZDCWjFKcQ5HxgcT9oUS9gdTDfbIUmjiVJu6zTSqJJXdCcqyaGYN54Rw+ePGQR8RCH84EGEJMaEBd+prOJRg4CELO20x51GxHPW110hPX4ZIGQQI9NkS7cGZ1VruNu7ZrHfcNnRZ96XV1NfvwXm0KCX2XvBDh/jSoGbbW3SYLTKXIQg300C+CBYIFggWCBXwLBAD9Y/cH+F7q8HhCoI45rW6QsR+0VqeB0grUGKNQQd3WITXQmkGeyJVIwj7wlZQto/LYjvUNQA3Sw4MRJZ4RvAN7F4APWOcAgaD2ZMmXZJVLxRcAc/r0Fcoxqcy2qSCtCigq86WSNAMzU+sBgyEM/y3rZTIajliHHHKYDRJNHYivd9Y4SWvzh3U9sTGQ7gJfq0F43B9rVBqrJFYZTJWxxzoEfikAdICpYJ8rIA5bwTtn3ekSKx1l32ut44z+L5IQ4gzrDbDokUSrdqywZihy2hLMdA2ONmS8WFDUXHx/bcW2dvLa2DdzLFReu9MR1aZ2PYX20H5CSdEl9vQmAIFC3m2gvvXFr8Ebtom7e2H/todvM7b89jRwDv2Efr9jhgM8NwZ67+CIgcxFnsvrly9lMB6zFjqCnYupJkGjZBclzKNI+mnKZA8MnR4Y264GLljo6Acq326Jxlhfdqy1a5m62xjFW9r4yxyDr3EtqFxgSSMYu5wVuBbUsmVY66KNB4O+DAZDrvXQ9/hbjq9aCshrz23dagA51qkq+4r16fIyS+eFVibcZ6C7RjPZWg0ob8tZ3qbFu31a2fi1P+vOuXx2W2uvClKsXmOtpdZsszmSUr0d+GyzMD8zQBixDSstpxp4Os+lGec6MP/746HOxwhMYMyjrYpSikXOchUA02FhJsujOW26JkCiYL0mNbgvqBCAOa+Rip3Sm01Xb83LMuL8gfMgEYr3hblZnxvoNz7A7zr/krV9sgSVNJxKoP8XCU+c91Caw2Pz+uAmxxvr8+6mr9yuZ30aezOe5kiu/SKW4UL7aTnak3KopVJm6VTyZE6D7OV7khYJn9/FCKzKSs4ntfzn/5LKX//P7ySfv5F/+S8+l1/94Rfy2YsDxoDIxjw5k/wffi3/9S//Ut7/+h9l74vX8s/+/M9l75e/lHq8x743TfqySDQGkzZTSUQB8hqxOEwiTSxJOUZhFH2yA0Bv4zztIF0GtT6wL8WOtHJtLzA0+YpE+rqJffXptpv+xTl3V8PHK2uzm6vf0VHNIbptyYdtHBvoMSGzzZ555ld5cu7eVKsztXdc/9/mlmkTunrmLRTr2WZDO8BH9H1/U15dTepq/UWLjeLZTvl3PUf7vfMN8dmnAqBvI+Huex9+INqG3fIQ7NJwSsxbAUDf0SB/focNAPrza9Ot7+ixAOgGol298C7wt/wdoc2t7/NT2JELMj5FHZbWeQtdDRffb3OgOXdTXUN1dD0w3Q5RSSXzaEaHGP5oVrrsvBryZLGCtWB6uAf7IkbtMLdIa8pWhqaP2nZOtiabFdJgIQr5vawni1prFqJOoS0WHeeD0usZSoRnmXx2NJKvP9tXuUWZSTU/lum7d3L+u7+V0+//FyXcZXos1eKSNeLSs1ok7xaMqOGIgFeBxaeT6ElSZXYz4OYWh1EM2UmVnmTNMyfjBvk21ITENkoiyVywU2WCFFxnkgCyB1GDscoJSrPWeqXgPLIOYC1mlhLAL/Se8d5J+uxVUxlLzgWtjPYlHYxYxzIfH0k23pfB3r40L76WeO9Akv0jib/4hcS9gUg2lHrwgs5UEfVkGqskZRWlUieQk48kqVOJq5TnHFa19ByAnkJlgPXrSy7YUPstShO5SLDYV/ZSjuAt9q8jyQpdSGd1IsM6YwCnjgqpItS9Wg6zUqazHbLOmeXCCrbQ8EbaaP15LObwXqOGGiDRPtaTKhndajg/94W+OtIIIAUA/VYdI+wcLBAsECzwSVggAOgfu5kL6BYhEEMgxcE3S+Cvgirwd8g0qbU2NMCaOFH/Gh5q6ZIRFWzTwHkR96UQ1DDvAHHcH8sHudq1w57WTaavSt+yYcJqledaIokS0B3wRDYMgW0AktvyOzTx0gA+A1bg1wIIBRMd7+G37+/v08emWtOagPlq8O9aEP0eGhMJszgn/GtcF5dBDvy3hAKTGkeSaj044H1oGzlgjgpWBYFcSNcjKZfy9Q5EJyM4RnKoXjASF+DfU6Lc1Y6HoucQ7U2/n+5uGwjF9akdcG2q7MX0XLf+0MXeSiS+jQQrgF7FqAPvrbBvAtBvCOy3PcMYtlu2hTGmDJwzEM/AdNjNL90V7R/JvGqoZPDzr7+W0WjokhNiOT85kXw6lYPxSM5OT9kGB+OxuxI/ZuADIjCsa4c2PXqtBZfvyMtf2XirXrAc45d1xzl+Hf8bQJaTHUWbWhIydgS7GeC5spgTGY/GZNyj3jYSNbgWc2oHUbGQuNS11VPaCLBt7FfrgPKuX5Mx1t7s1f4eNZVkzdzCHl0d2ygG71uV55BE445SJ0gw15hF0aAigCvrhlrnTp0CyemQzoeaQQ9rWQxKtNEcYzznq3Lsf1yRJcwssQ43ACh2B1z53gJIs9J3Ngfh+tE3TE7dEpxszoDJbJ71wXMDzDHWMAdavXOQE8L2OC2AfpInGp8DgD4utKRfPhhJ3h/y/aI3J4COffYWY0lLTYB7cAA9KnYHFj/O5gpXFSwQLPBELVCrbgyvPjDQn2gjfsTLDgD6RzT2YztVANAfW4t8+PXcG4DO+IMuKm0Dq3iRLBRAR600sM7BJkfdbwegA1wljNc0BM9nTvK8AoDuGOi9spLYMbL7eS0xmDBNI8dRIrljsVtmPhbdZLEDhAb43GhtsZf7ffnihS4aZPpe5iffyg/ffSdn3/6dTN58QxnAJD8TKebSVLUkZ5XEhQb6EKCwGnNxmjHAiEBFrz9S1slgIMPx2GVzY99M6zfiBYa4sVEck3sIUJ8BEzAAukBZbDJtuG7o0+PeIPu+mHpAuTJ/wHiHzCAZ8JDSdGz5ePJO4tkZj42M3wrs6yiSaW9PpDeQtD+U/OALSYZj6e8fSv+rP5LB3oFk+y9Ejr5kgkEyPJBycKBBziiRMlJmRtpkBNCxAO/lpfQQ8Itj6YMM7xIpFgJJQdRqElmMUmmSuAXQ0UaIy2Ul5OkbyepY+tCjQ/vHpTSJ1Rvq+nMA0D98bF/3ywCg78au4ajBAsECwQLPwwIBQP/Y7XgbAF2hNvW3lWdoijuo4a3qPKYGhPfTKpZFDQa6shmNOdnPegSEoVqUIekTQC8SD+eQGVb2JBmUJgHtfHwCQGS34EiQu7Ri4jdbjapDXh1HnNOAaCulhH3AbuR1ZdlSrUZjH+NMtubwAZ+br+DD9rBz+VLFBvLad3ZtTdqTsrfX1u7mmoCguyLeBDoLJCaoHw/AE/ZWdjUY6a7uK2zc1ic2Gc9Gemhvp8yFJrFkgi7RQGtyKkPdZ6A/HQDdAHMmBLu2xv3Qlq7PUIHMJVgssoFMi4pJGD//2c9YBkAHSCNn797LbDKRYZaybBds95PPXruO8MAAumsSS4AxCL/i+kkvEcAtwC28kGSDhAyM10F/yHGSZT2yzaBwgL6EcQTbpHUpGdWmnta2awC91yAx3WZO102QtuTW6bAx1AwwnpCijTgF1t5oh8qxt+MUteYxd0LdbaD9MqolqWYildacR/IR2oFqE2R/q9oE1Ok4Vp3Mr5vI15JMPxRAxzF9JriNJ5srLAnIAHIruWHf834LVRxhOQ0nNU/VkSzTsnhhe5QWCAD6o2yWcFHBAsECz8wCAUB/Zg2649sJAPqODfyYDx8A9MfcOre7NjJ01/xkNcTSZnP7DHQHmmqAxpNQZHCOUQsNFDHM1wgkpTTkB1awZsaCdRHxmCJRhYxtB8CTca6AfN7Uru5gLSXYFS74ls+nlD/EMbJIA06Q8E6LqUr6LWaSLJwkZAPAVwMt+cW5TI/fyZu3b2Ry/F4WFxMujFOnko41bZrUlISHHBuCNwqY9yTDQpnv+5I5AB1Z51g8a+ArJTuA0mwOQKecowPiyfAWZLmrfB4JQi7rG5+qLWGXjkkdN1i4KgNdas0er0vU6dOs9oIAutajLC5PpJhNtDZeDvn5UkH2HBKSCBZAonIgYMqjbmO2/1JGkHo/OJDs1Ws5RK34w0OJDw8kGQykQU1L1HTE/SSvJIpfMMiH4J+pD9SQPuQ9atY++xOYJk6Hkm3s+phK/mkAF2x7YzlFESTmVALOl6ej7E5LNtD0fJVGUp4GF/o8voacEidLiu8pm+mCTU3ijr3l8AgMdIZe2qxK32zLImZgKuknHLlOySJuVNowbMECwQLBAsECT9ECAUD/2K0GCXcklcKdaYWEUfbGLoQuUOfvgLlqZZMoyW41Gg1ABxhOP0xkWkJUSRM3U9R3hkx7lkm/BxBI5YdZ8RkgXVnKHHWlIU/uklf1r/PZHXjesSgBL3mSyNcYjj6utxlYY+COMYrJyo4i1tfd29tbko03AJXrF/ii5kM7luiu223dPSz5SLBhnEiRDp0aFWqoax11SIpbkgLWLwqsVZID8ERtZNoZ6knanlxLmMKVA/xQM7nPNRSY6Ui01X3Vlm2lTX6m1+r5Yhtrf3b7QFrXE/G+lg24Se9tk8+IvrytZ2hJFmhvP+nC7GEAH9n5cSx5b0gGOtZ/P/36KxmjfBWNIHJ2fCzzi4kM0lTOz8+p3PXq6Mhd5s0Auq5iPkzCfe39+sOAC25dr1jhLt5vAnUuBVmRNI7SZWzPJOUadNAfULodY5mtXtWqbLDI+RdJL2lTSc80wnc9MO7x+Aqgr1O1uI5pbs15/foDa0PISFsfV1U5/EvnX/zHcheup0LhDqA5ExjwGRXmEsl6A8lQLq3XZ7I8khqiupR6ekrljjYBycnpU4bN2OeuDAHXqO5z9hOvX6zrN8tlza43uM2tpszBMmsu2cTY5zaHoq8YU53PEcj/e+C5jTGTa7c5+B6bPBzqHi0QAPR7NGY4VLBAsECwwAYLBAA9dI3bWCAA6Lex1jPb97EA6BoY2LR8X7fwChLu67riJuHFtWL3PoB+paaKrvwAiPMvZNsr1DAUKeNGLjKtzVjGtcxTlddOq0YyFxQYFI0McrfARK1t4MV1LaexCHjsqI0+6SdSQJKyqaV3eSZRWUhUVzKoc9a8Tqpc+pfHgrp41cWZpBcnDCIszs9lcXrCYFs+zWV2MSPrvKCyXao1wwdjSbM+F8bJi1rSYcwFJeqm98mEwWJZ630h6zzpDRy7XOURdbEKSXcXIMNnLXjumDpRJOdNJgsyQgCiq5Rby0bnAlrrd2sdzEYyFz3Fe9y3BtgqLtC1BnuhNeOrSub5pSyKGe85ulhIOZvLYj6X5Hwm1Wwu5SKXZA7J9Upl3OqK95iNBpIeDCmZOTjal/TVnvT29iQ92JN4fyRJryfx8BcS939PmelpIiXk2atKJlkqJWwGdk0MoDpmTbdBDuUAXHMj/arU0BMCc6D2ox9EleSRJjXEMpSk2dPuuVLfzWrxoUtYbMH6rM+2aaXwLKO/cSUDwPJvI9DPbDK+w+0ECfc7GC/8NFggWCBY4FlbIADoH7t5kYDokBxzhVowXcEVbRO+x64OMCYr1XlHdYQEVb1yglAOsJ6DfR4lZEka6xwgXA/gpNX3LZCcWTI5c3aJBFVNctRTG4TY1eo2BrqwXI4qCN20+eCzn6hoII+xIQGCwr8FgI7ETmMa02N3gCre+3LE8E1Xwe2bruc239vx7ZxsBrBJWWPYpQ07UJ+s1bSv7ej20RrpPUlM1p1gHdEqgudQkgKgDll39eu72sEGhmF3pDYOWgn3TvlLob8b4OkbkhvbGuhbotzbAOi+jW+hQN3W7ER7q5kUQIYt8JdS5Y6BjjaoBnuSw+5FIT/54nMZGkO2bmRyeiqL6ZQM9Ol0yrXL/sgB7EtxhPUS7gr7f0AJuC3qy3LsOgl3q3ZKAD1GwriueyAbjjUw5oe0h5rnCp73egO1EwDbRccWrgpd46VR/WQB9OZWALqbFDlZ3dDLOJd1iTeUxWeNeYYdtPQXAHP3vm4UTOcYRFk2KM8hDtBHyYse/92WTCgXUk1OpAED3QHWNrdZaWWC13ZOK4OnE3Y3etf0G461Wwwgmwv9ucn/zOYzJm7UNedVbBhXxjrHe7LmoXjgSn0E8Pw2T42H2TcA6A9j93DWYIFggU/LAgFA/7Ta+653GwD0u1rwCf/+cQHo6+DfTUv6AKCvdrvrgh+3AdC59jP2tC0EAaDXCYF0gK0A0CmxHlcyT5Stkla1ZFipiggA9CGx1UYieP8OQD9LIgXQm1rOMwDoyjQ/QsCuyKXKFxLPL6RYzKWcTiQ6+UHOzs5kcfpeorN3XAhO3r2Ti7dvGOjif40GvPq9PRmNDhigG44PpY9s/l4q0UEpySAiMyfrZQoyI+iV9lo59yZ2cpeuHLxGymA1PTZrWZpMm1db7DIeSBlnGo4xmUYkBfAAGqTsAPRaEsq8K9iOSit87/bRhbnWTlf2QiFVo4G3dF5Ks4DEeyHpBLaZyWI6k2Yyk2K+kNl0Kicnx5pl3lQyi0plxgwyiQ4HtMn45ZEMXx7KaDSSweEvpX/4Kxns7Ul0uC/S71EG8VgambvgbRT3hPXe0Z6LDkDvleDdwzyNxKm2vQHoqkQwaAF09oYV1jmDZ46N7vfZAKB/2INEgyiOMeb6rAaRkNhh2QaBgf5h1g2/ChYIFggWeOoWCAD6x27B2wDo5ie1wCrANipKga2q4BkAt5ahnvYlzhR4GxF46zlJcVd+CaDJdE7mKkHJstOmQpInNjLOoZ4Ev9apKKnbensA3QeEfRl2qjQVBSWoAXTC7wYD3fZv2dgORF397S7bzOSQKWdvUvZk8ytDmn5qXWudYYmlzPotiIbvsP7AmgKsf03Ezdo2YHvimGD/z6dMfKWSlgONaX+X6AAFgREks7wkZnWb/ezTDZZ4YgC6JR/gbqi+5Ri0JvmPvoINbVAN96SKU+7z+auXtDPWKEjqvphMZDGbEUCHXfH5AOpZakWP+vuwADoV1txVlVgxuyYl89klYgyhGjaAZLgmLCPhJUey9HTW9UukWZBpXUm6VmdulyPl7sfWRI7bMNB1BGhz3gygI8DAvbDucet0roosAaZupHQAOEq3JZBrT1OC5mSd9/tc66JN8Ls8LyRHQvtiLvH8XMdyqwChl8Xa7FzLq4T76vi9bwCdzwDEAgD6u2R+m09WS07ge/QXxEsw9/qlNFSFr9cy1A2Et/no7q0djnDfFggA+n1bNBwvWCBYIFjgqgUCgB56xW0sEAD021jrme0bAPRn1KCe/PUSMLnhFpWMYowUfc/fOQYMpdjtt5Sh1NU/lpIA0TXAJ1K5YBMXjPytSIJAB1nRkHXXGub8IgbwrvKRJWqj4/OqlKNyKsnsUsrJucxP3snk/Ewuzk5k/v57OcdnFxOpZxNKm1elAsyspzjcl95wn+/T0ZH0FrrqBwAAIABJREFUx0dkXiejA9YIT9NYqmQqUQoZd2XsaB1zZZd3AUsHlJMP4oJZ4IwTkDQwXeUz3Qf8s+gNpXKS4nos3cX+6kJbpdwVUHfyjAwPaM30NjyA960Sg0hagoXv6qzRfnqcpM4p+w5mSz29YP30xWwq8+O3MpteSn55KcXkROazudTFQtKqoGT9qN+XMRj4CES9+rlEX/xCXr58Jf2vvpb45UuRwUBQd7Bg0KqRIhoK+ORRE8lI+mSiU2IfcpzsHLU0LnmiimspYgVx43ogcT1Ws3nBLA2gaH8Ds8psiXPoe0juqSik8vWRYmC3rQGBOColBes9bK0FAoAeOkOwQLBAsECwwGYLBAD9Y/eOtT64c3tW5X3NzyGgnKB2b0RQsGxqKQD8AGykQwWAKJIU6klQUuqBNQnglimNWosb4A+A8/mCCZdUBXJSxproqR6nlhxSB9SYznpd9Oq3MpcPvpBl60Aq/NgHeQByQknKmJEA/gHiYB8fVN4ExG91MbfcyQfJV5mcdihjc0ICGn4+2gS+sUmyI0lRawiDjY4EXb0nyHLjO9afh69e5KxlrSpTDrBHo7sE2iSqXf15BwK27eKuxJfK98soefdsjFj7CG2pLNcORN7GRLfbW693m82Yu1ar2f5twJ3J/eN46BuTJpEy0oSG1y9f8DOugcpKJmdnMr24kLiuCKCjTx/tO9WrHQPoN90rSpphfcP2jyAVrokYlZN0ZxIBwFu8sp4MRmNJEtTbVtl2JEPPpzMmwAAMTuNEUgCiXEtC/Wu7sXnTdX7M71XM3q57EyC+QXHB6n5duWA9jvZxK/ylO6lwWafYYexz7Msybb2+Asg9JNJryQuMRZYRyHNZLHItM1Hk0qtzRgVWN16tU50w5Tnr03oRy/ET//fd2Ny+BoKv2GCJR/48ZWoONoeaZLs/rtDnMPey/IQD2U2Bw8blx+wX4VzbWSAA6NvZKewVLBAsECxwFwsEAP0u1vv0fhsA9E+vzds7DgD6M2p8AIwO/r2OjW53rBXNbcHpgHTC28uftfu0GdioVa0Z8TxjoyxXrYnumBtNJXWjgaKoLrjwx8JuKKWkgiBUJdFiLhXqBC7mMjr9QQSA+cmxnL/7Uc5OTmRyfiqz83cMkFQV6OwqgZgNRzLYO6QcZLp3JNn+Cy4KZfhC4uEB3zeDPYlQy4x1JS9QlN3VLnfy66wnaeC4sXVV1o+ArsHdLjikQaJOGs5ssugDQDfmQ9eXDERXCffOgloCzwD15Yx8Y6abWsAgF8kK9+Oo4uXifmKA1gCvAaoXF1KVuVSLuTSTY1lML6VETcD3bxlgqs/PJTs/1/p5ZSm9UkHuyxevZPHZT+TFixfS/+nvSe+Ln0j/6Eiaw88kHoxZA65IDqSOMoG050CGbU1NKA2w3nlUSROrJBzqLBaJBkiSeiBJC6CjRzjQHAEUZ4xW5pB9xmp7QogvY7uoKF/GX6rkHmT1AKnn0ovnz2jQ3v1WAoB+dxuGIwQLBAsECzxfCwQA/eO37Sro0jGKVyFHSgYjSRV+KXxWAG8A0CH17GSB4zSR2AFvvUGfQFAGuWHH3iZD0YHnANDJOnfAa0I1GoXJrao27GHXYQCyfgbA/XYwqoE2xiqmH+gSVvEeYA4Y6GBC4r7G43EL5Pi/MfY3k3O9eui7bDv/3nn/K4Aw1zkA19x6wfbXZAHCmmw3U7iiJHIGRQCnasX2qaUCeG4vsNpdrXMmSpQLx2aNyWa1a4hcOyxBjl6i9PLn1p7adgbS7cp2bQ+5BYAOm5lE/irz1Rj6sCUSok+KWsooYT95cXQovSzTNWdeEEC/nEykRmJCnhNgfnl4YCvX3THQtzBmITXLLnAse8oKGMvMIXf3pyUAMI4Hut6EOgHGyeVUFlOU6Cp0DPGl6x+siqLo6QHoGhnwr9vW2L5Br2Oar8yY7HwGoCO5BQnWOmca0Kz5Ka5ERRIzGYHxA1d6gXNNmnBsg2EOhY8iL6gWYaAzEv+HERK3rzZ8O0btSlxbt3tukvt3nyvwvz2AbnOsn6SE+/GZ4zaXmqID1v22MWHDydXbGPTtFRjoWwzuB9olAOgPZPhw2mCBYIFPygIBQP+kmvvONxsA9Dub8OkeIADoT7ftrlz5HQB0LuAde9zWpn5gyb7TlT7+p0WsVwF0Y2zXKwA6suaxQBtGpST1/8/emQBJllXl/7wtMytr6erqbXoWhnUARVFcQMQ/AiqIoyICLoAbiyvhvkYYhqGhohKhuISCKOLCoiIoIIIi7gi4scoywzBr93R3dXXXlstb/vE7956XN7Ozpqtnurq6pl92ZHRW5lvuPXd5957vfN8pHAtjY12GvU0Zrp4V+dj/yvoJB5yfWb5b1tfWZNDflKTs6aZvptOWbretoHl3YVHmFpfUyZLM7pNoZl4jqofprOTJjN5nmHakSnFgRRIlPXU6jJxSIS/agefKSIdBU0WQANwLINdLszk5bLeL1v99zrO1OJUhx4UMEZNAd0atI9E5L8uMceMB8KARlZng5d35ujOMpDV0+cyQc1drx7AXCkFtjk19Kn2JYAwVuWSDdalIBN/blHhtVYqNDZGzZyVaXtYc8ZsrKzJcWVEn5t2tjpyamXOsjoOHZebQETl8+LDE1zxIOgePyMLCPolnD0vanpUsySQaOCa6OmCVfE74RS6lDJwSQVRKnjYA+m7MJg2AvhtWb+7ZWKCxQGOBvWKBBkC/9C11AQC6Fs6tI1lZId0+Yq1GDviAtd1pO7n2LFOmui4xa9ZkX8EfQCCAlMwzVxUYUaDXvRJCGn0Qp61bQ+Ykl/WX3rbJQja3yQmHALoBOrDQNzc3FUBnLc+63Vjeobz3GJNz26W4sAND1rmt66fdl3IBspEHfVJyHhA8zwtnT68OwDGtDIZrS/co0qKtkjqYgbz0BA47JnqlAPD6+lnXNr7NTM3KFJtGygHjKlV7DUDXXh7IXdvf9A8LrqDf0DdW2PukmfaVudlZyQA7CRLp9XV/iNpWSQB2WepvczOXIAf6NrrYVgC6Zjcz2faZGZVtp/8zInWPNxyqagSBBKhIgDcrQOrVI+hjcVRKHE+TQt9GwXb1kB0E0DW/fKoAuMmcW2oAmP6a67tNsIKTLSfvuTAe/YtAdMbk5mZPev2+gud1cIdU0nUxTVu/AkWIsYMuMoBuqecYJwbwh4A4Zabv8Lac5xasoQp9Xn2PMtocbfOePkfGfBi72lmam09YoAHQmy7RWKCxQGOBnbdAA6DvvI3vT3doAPT7U2teYF0uJwC9UunAyddWXOomB/qkpVT0egpxpA7WDuLydcPkJdvdZxNwDzPIuYh599KM546XXcaSFi3/dSpStvRXGBq597wV0VB4sylLy1WJyw2VbZ9fPymyflY219clPX1c8rVV2Th7Rs584iOysXJaNvsD2cDTEMeSwCCfX5LubFda8/skXVhSNkLUmZGqTc64VAQHhJewBLzX3Nq6K6zUwQh7OpOWxF4aHAhY661S9MbuxjHm8x6q7KLbLWswgAfKnda6l5iz79QfMnCMAC8Z5001FlZu8pj6m5bPgermHHOGpAwmCefkNYskllyD4wuJYeN4p2dLeMS7POotmPzaJqUk+UDzrcdlJXGZq7OpwlHX21D5TBgbGwDpvU3JN+6WfOO4OjOHBbkcZ2Rufl5mD1wr8/sPyb7FJckOP0Cy/YckmV+QYdxVqbsoa8mwNe8CC6pYijx2m3GarEqcDKHK6flgg4B5gAvS6RQ4lpP77I7XNxyFCDa/O7+I2l6Gj8AGJ2GYSC6taLDtWe7KcApgGT93NjnQt903mgMbCzQWaCxwZVigAdAvfTv7lDUBW3JUBr/GrPV5WAPFKtWObDtLYJVYT1JJAIA8azJBcljlhp3UOixzAFgAEyc57FWfCK6Mfboi1mN1VGgoK8w6OFjh+8+wz7cLoI8x1z0DMwSmDXA2kBxwBwDIwHIFtwgI8KCqATvGHA2BnovdfpMAer3TmQCSFED3OyD2E5ZjmUUvAHhR+iDXIAA5ihKV5dZ2a3d0L5OQo9tsRABq4diysNI3Ntd1rWuAuNnL1R/glOBagDzW3S6tE69QWtqUnvQaQSqorey2PeH1e7Y6AdRu7b69l7FoJwMVCCagX/A/AHq325WNKJOo3XFqBfR7nze9AOjUQJE+idQ9QzuWABK9zwz0rbwOk7WcptNAejPzZNheT/cuXpGBfaumXiCwIkqkHOROmYDAF1IusG+rRPfyirnXhakkit177722AaBP0rHHutV4H3Nx6W60kF5hGHl1Ag8EM07ixAUeOeAZufxUA1k02MfR1SVHwcCrGJDzvMgLp5qnam+xBrTj3QjvPm1POXUEbNFMeqz/7UIY6MYg1wALVbAo6jQZ1InvDDjns6pieMY5ALrNxcZS14AMz2BX8oDP8773+tb9v8QNgH7/b+Omho0FGgvsvgUaAH3322AvlaAB0PdSa13ksjYA+kU26C5eDqeJyyA9/poE0G1fF34P4yXY19UOmlH6MRw5fefMqRLJ8o5H2lORoq3n5jC/vectjwfCm1danJZoeEYjo2dPfFqGp47L2dOnJTl2qwzPLMsmbPOTx6Qgp3ecSNGZk+7cvMzsW5Lo4HXqTIlmF2Q4u183w0WaSR8wVyPPRVCQd44Zx93hFclQkD8EOG9Vc5IIgP8o06MxfRwpgM22B9BHGcl9Hm4HateJzf3VNb+diLRkTRINLJiM4EYoM2Cs+z1zWdX09nOkIkPpSD5vZCK91F0301zybiPfLlygBCVoAZb73OSpz5M+Ki7AM9J0uUpo9vqjCPtk5ZMSLX9cziwvy/rypuQ9L4/fRg5/XmZmZyU9+mCZOXxUZg4eknL/VZJ15yTpdKU/d1CBdKlSKfOObuSjIpKscJKVVVxK6WUGVXIwaBME8l37wOcJPAweRC/EOxn1LAB0k3B3OdATKaQVbT8HegOgm1sRV6slBxjND+M+npHEvsu36jptrMoD23eS7uIU2Ny6sUBjgcYCjQXOsUADoF/6TsHax8ASkxv2pahB2fD7WNdSueZLFgd+tNvKVE0BmdNEwVteZZlLmQO6ka93lFvbMZWdrO8o77kDjKaDPORq9ox0K9oFSLiHQKiBo+FamN9D5SZAGpNzV+Zwlsn8vFOQMgalBt164AcgaKfXcJPXnybhTp0IcJ18uVHl7Ke5rvkfNjEbp8gBeClsdAVMacNU89VrO/pMTkWRy2DYd2mROJ8+kOf+7YKQVW3Ky1GH4DiBqKNS+Tb2Eu/nW7Gd7/exHM5TBo+r+8UB0On3BPMaKAhoTg70uN3R/tEG/ARAz3MZbmx6pYW+sraRdleZ87pCIfwdhoCXweZYR8qWU8J2APRw/xxeKAfM9CkYjAmtqgSae9u9kWQnEIYAjHyjJ4NeX0F0AFxKhox/SkANgRZ+36f90sl/Xfqp7D7fcTqAPnbZAE0+17YTALofd7qTrCLpVW5uNNDYgc2kvHAS+AnB6QwiDSYqdIzRdwaDnpDugjnJAGQHKruAdm0HAPWJ/f1k4NAFmSeQcPeb4W2fPgl087fmbde6DOq0FypVr4EDLtd5mDPdJO51i+fnlHP9F9suUnPgJbBAA6BfAiM3t2gs0FjgirdAA6Bf8V3gggzQAOgXZK7718ENgH7/aU8HoJ/rKDsfgO7Y2CMGunlkxoB2ddQASjumcZq3XHrFKpWodGz0Io4UROfrPOrJEMCdMg2XpdxcltW1VYlu+7isH7tNTt59t8hdt8jgzGkZ9ntyoJNJF7ZGZ0ayxUOyuLQkc0uHJDpwraQp8uxtWU066kzK00zytOUkLqNSyhgHE5veUkFz3RhSVsocsQGekyRqeUfeiEVudlF59phNJo6wSB0W5kAxa45soZB7HabQqtYkriYZ0dzDS74r9j7KnV4D6J7Nbs46dUS6XWwtpb+elLLpgwPaEqlDBacoALr6UUQky8kg7vKskzFc8+ghScemXyUlITY554E6+pR9X0m6eosIAPrJk3Lm2IqsnV6Tjc1N2dwUGQycM1AOXiMLh66SA1cdlfZDHikz+w9Ia3ZBwfS005U4aklZAKCXHkB3TCLyoRdTAPRYQXMLcAgAdG8jOldBCIg6lxH9J/Yfk/A98qYw0AHQR3ndzjd6d9r5er77X5rfsVLDQL80tm7u0ligsUBjgb1mgQZAv+Qtpopa4XoxgDqVBekyA7uXV91BolpzbseqttRB6hlpatSWFAevFPjJhwBujnUOA93yhQPMAZgA/LCORb2I/10OdHefSeB0MnATZru+t/EyprSB55MM4zCPuZZLQcNSlpeXFfjn7wMHDqjUOddCKUkDRrNMA2dDOeVtFOeCDpkmO2/M+HBdPpKkd4CmvdWO5CuPPavVdJU0n7JfQytIlWiAbtaCbe+YxyrBH7tgUdcubnwC7MFC7qMooMCea1ugXmWgK/DuVvJ6e5S26lqPdinxeeSYtwTPJ2WnxyMsfU91N9QSk75qitUngxDc1sbvzQLGesiKBUAP2/5ULxdptWX//v3SylLd+wB+9lbXpMdeZWNDBhvrGqTQbmUy23G5xEMNtVDli+QItbEUrA0A9AmDbAWgh3C83mnsPPeH7oPZA6tEv9uH0Z+Rpe+02xoUo+nBdCznMlgnIKCvqReonzLVPYCOLLkGULD/S1MNEC/HcolfUJffxYM9gG7ia2Oz0GgOtNlp0mfhpdvGym9zJwD6Rol9nJoFc4kGHaU+z5k2VCnkM2d/TNCRMs8HgM6wuRljpfYvghqws0tfzy5eJKENbX9+TqC8T+l2IZatO5H7EI6fexo3GlyV52PAOP1rY2NDg09QZbBADX12dDr1fMu54fhr8p1fSIPt/rF5VMlQs4BU0h7GMjt0z9JBpyuD9ox+7mebMkj7esxcf1bSPNWArmEXf1whZ1dL+Yd/T+WDH75TBr275etvPCwPf8gRObR/QTKeKczPp8/I4JM3y3te8Qo5dfNNMnfkoHzhC14gczfcIOXsnN5nI2lLP3E+v7TaUFVA/Er4fSocUVUsST4rkXojmXOH57J6zmPS7QSoTAt82yoYLgzkm+YTCp/3FG2rILrJ38LrWpWmPecmv5tWnjCQcat5IPx+2n0my2B/T7te2AT3ZLetrnFPgYdh2bZjj63WB1v1g3uq+3ZG67TrbteeW7XBhfTHyTLeU58MbTPZFludN+378J5hfz9fn9pOO2+3n22nbXb7mAZA3+0W2Fv3bwD0vdVeF7W0lxeA7iUPz6nhtIjrRsJ90kxOwj1kJLgjtgTQ/b6VB6Q67VyKtkC23CudeYQ96aeSxKnEaSwlxHOfB1sAq+NIsnIoWb6pTiAZ9kQG6yLr61IuH5PNU8fk1KlTcur4LbJy+oSsrp6VKMklayXS6c5Ka+mwdOcXpDu3IN3Fg8qATlpd6SfzDjSXVIaJ2xBWVewYHmxuq0LiyuU3b0khqf+cVkNRtnMUyyCdlzIyhnn9qB+ZT32Z7JjH3YvuFoGDc8xT5L6fLdclqzwD3eTj1ei4PLz9J67j2sRky8c30A5Ed+dtpiL9xLkUkkoheS0P7HPykfNy7HN/I88kYrTgxOGFpH1prCUY+75QC727ZX7jmDrpqtNnpL9yRs6cOSO9k6dkY2VF1tY3ZIhzEMffzIzE11wn+w4dkkUY6dc/QuYOHJJsZlGqZL8yJ8qc/IQz6oTIW5n0s8Q5dWmfqHRR8IDqpZOei6NcUs3nznmwbJyjyVrAuQUd61yDGjzLByskKse/vdf5FpLbu8peOMoHFTQS7nuhsZoyNhZoLNBY4BJaoAHQL6Gx3doLRSAPoIcA84ixzLrbsZYVW9RATgcEZVlHMkAg0hMBBLE2ApTNCwWAepurMoS1HK5QAXx8eiFWjQRr6vpHAdcR0jcdPA1/Zw8xDRY914Lbca6ZszgEp1dXVxXwYS2ogJfP0WtOZGNGXor12z3VQZfjnr1PcG4tyW3IaZ1+yLWE7r50L+XWsrSbWrMOjPUgXZZKu92RrI20e6ZAvFv6EwTrgD7Y1sq4HgL4scZ2+b75DkCQHOtp6tiyen0PtvrdTL2PGAuQCJqwdhiHqmVTAfTxvmD7DboWzMjR9sP1obCv299mR93LUX6fCx2wUmXsPePeJKXZL6DtherV4uKipqYy9u3yXcdcXWGtr69JG9C01ZIOEvneiqNShZD3fQDQba9sSagMUPXfu2AKF5zdr0SGqkQAm9yB54CZAOhZSpBxJJI76f4cOW4/DrSfwTb3wdUc5mIOXBCOa0cPUl3qyew899sKoBmNLR/0odPRKEjcdxiXxasOOqeusVRBSgg3R7px5eTb/d98R/q1zrwGJrQIUtHgFAsYqrSfAJjnKHYwpgZ9DVLRsexTJGjzuXgYvbcfva6fegWAUXjKxHi4gBQGbhxY7/QSFN62WwUhWcAO9TeAnFOYOwk4stQH/GbAOYEENubC/60ZzweoXWbd64ovDgD6AKJIHEt7EEmnj0JCLHl3TvKZWf28maxLP3FBFLMA6MNkzwHoFlBFcB39necAfZnPoXJC+DyxzqHkDZ6PBKEVRa2+wDUspQHHcG2OC9MX2HhQNUWvHBOmk7EAFPUz+pQzqD4QuMKYY47nN47j+qq2iQ/TBwwSCGgBhBxnqUpY96ytrdVBVlwzXCfZ/Mm54W+WhsFUfELwHXvYnGHPX56zdkxYL6s317ZgR1Ot4N6mzGH1dsFFcf28DlU7bM0WzldWf8phc5LZyFJS8L/dn3vaPWxdYOvHreqw3cmB8lE3VeP0wUaWVoX/+c7syd+23pi05TTAGZuEQUqTqYusHbhu2F+tH1ufHQVrWiCXWxdayg4bE5PpOCxQL7SRPWcny2vtZPWzcRDa21Kf8B191/oU/9Ov7dgwQHay31pdtts+l8txDYB+ubTE3ihHA6DvjXbakVJeTgC65Ucer+hWseANgD7ZIYggVTB54odzAPQAOFfrsjjVJ7x3fnipM324W8Q1Et39LvClSqYPsoEC6ESXxmnfLezzTWn3zroH7uqKlKdPyfqpU7J5562ydvxOBWhXe6dlUPT1Xun+GZndNydzi/ulPHC1tGbnZaY7K9nsojoRqziTzaLjFoOSSukBdFDgcugcKgDmmWfLtKtcWv5zVuWSqLMhks3WvBRxtuX4cT1s3PljdR9Hwc91Pc4V69KqiMANAhVqgwduyPpUc5TVbq6xAIfwj14SycDrEsalZ877a6tD1Du7XF53z2ZSh50EueidtL4ugHj7z4u9k8KbV8bCcWNdNtbXJT95t/SWT8k6IPrGmsq+D8pS1ufnpbOwoKoA7eseLktHr5H5paPSmr/Oy4XOiFRz6rgYZKlspKlzlGlAg5PqhFMulQPQpewre0YXbyrzbo4jH7Lg6+n9v46hpd4kgHjnHGhezgLOLg2A3vSHxgKNBRoLNBaYZoEGQL/U/cIB6OMyufwNaK5Bqzh7LTAQxmnWUidrppLfHQVWWU9py+EUzgsplDUJe3JDytI7W71c+ySr0BxohnBOB87PtYppFe2EvUIHueVtp5yWCx0nqzn8QkfvTpTlwq7JDsEHcuvadLSOtxzgDiL0gauqYuVADvYgKDrBctU9kwePVcq71dJ2jnHKeznlBKq5BcN6MKCAiT7sO3Agd3mynUPcge0OXHP3UyctwRbIVJsSlQf5uIf1SftfwUL2ElyPghpTfAsD6bF+3QmAHoa3W9tNA+gMBDHwQvcEHtCwvM6h7LQB6DDQpcidQ7uq5O7bb1dFBVqgt76mAEYbqeq6g4c+g60BdMcvHg8wtyqf43XwgQLKtJxmFzWi26P0y0qGpD5Ctj3LNDikg7KalhFliFKK/kAGmz0NhqFuVpAQuJ02XhX0rSOmL6wH79TR5wNjLQDF+lU9L7kOOPI7aPCPVwVAvl7xbdIh8DYA3aU/GAOb00xSfAZeyj9JTPqe/u8UHUIAndQXsNF1HNbZ2Qg+srAXP0a0czh1N+3vZsDtTqRbGLzuP6PNbV2fuv/5+m5lW5NtZ9wY6GdzaAiA7VSbN9e9tBYwAF0BZQD0npuvi9l5Kbpz+nkjWZeBB9BhoCd7EEC3cR0GWVHnEDAOgW87zs4LgXYbB/zGWkP9heaX8s9gA2ftWcj1DGBUood/nhowz/EGBHMsADqAIucAzHJPAxd5LvGyNDQhqDoNQOc5YYCk3ddUTAy05noGxLvpyc1KVm9bW0z+bWvDSTB4Eoi16+u6hTWqV64w29m96iCoQFVmGrBs9qYeBphzDQsGsPvztwUIGXh9T/e/0LWhlZf2oSz0B8pj6S34HQCdF8pHYf3C59XkfGz2N3tZf7I6cD3ru9Y24czh1nA+dY9fG1pfDJ9xFjxiILW1g13b+mzYzlY2K3P4t31nfdzOC/ubpVWytrM+ZQEtpohi97a+E/a9860NLu0sur27NQD69uzUHOUs0ADoV3BPaAD0+1HjE7G5hfSiESZCMN3k4dQCRM97BozuKv1LH+7sc0vyns9JVSKnnUtfNjWCO4mHkmY9lVDP+quSrp2S3uaG5HffJb07bpNjx47Jyh23ysapE7poSmczmZmflYV9C9I+tE/mFuelO79PBvuOSNSaUalDSVte4i6WQYW0I1J5iVRxW9gcV0UlxdBtQ9Oq1DcPakBzPvMCVMf1iPOqn3Wl4LpbvFxE+IhKULN1Qka5Atbn7pxny57eVxc0oaRfmM9t7LSRbCDi6/XLjgkaaOAl8XVBNXbvkaMuvHRpeTUjmCHuF06rP+Pg8993e6dlrn/GOWwRTsehgLNtdVmKMysyWDktK6dPytrqWTm7sSHHh0PN9B61OlLuv0YOHb1aDl51vcwffbjMLyzIzMyiZO0llRrtxamsIbvOglABdBdJnMQK4TunSE60Z64Ou1bq8s1peoC64zkuui76ap8exiGStn0/GrTAoBIsAAAgAElEQVT3vSoNgH7fbdhcobFAY4HGAvdfCzQA+qVuW4AfdXg5WqOuY1gTkePcAUNOqh3nFeB5p9t16yRYqroGhmjsGJSFSnoj2T6UIU7eCvC8VDAp8axz1uCjgE/HaneMaQcCbVdH1QUzjrMsL6btzGlojkxjA5nMtbF0LtRJejHLeM61lIUeQqfTAPTRPiLPaV/n7I6UdeTSJxVFwKSzdqPNO23Ni51lqbJo9Rz/u5YFVnoBcA7DbqigIH2h39+UITLURaFgrcrEk0++rJSprsw7z5JXR6cpFNRKBSZV7XY9ut/T/E0ep/UAY2gPA9z5jr1FOaFWEDr1dQ8SOPnNYWu5wPkdBh4y1Di1FQz3igRni0iSma4sLS1JBJvbA+gnbr9DxxR1GW5ueGY3kmiW2uleAOgTFTznCpY+wQPoDi8nNZbvBwShA/TC2AL4jRNpt9oyM0N9XJ3oEIDnJQ58lW3vKQs988x1ijDaEW41/iYlAna019/jxScd82Fbh47z+nMAEKhPwdQbAuU31cpwYhsuDQL9vSp0rtQ+GaeSpKlk5Di3/N7MlzMEb3uYu/SMPRjnyjxHyYGx4yX1VaWPOW6UjM32nhbyHk5/CqCrD+IezDHlt3toQXehWtnC1AV8YJUPmuEQA8sMzGCMMF9avnMXcJXVYJCBLmqrcP7YvW7S3PkiWOBKAdDtWWHAJqYzdRIDl0PWMD7FyZeBjCGYOKl6YmsMA7dD4N7KwP1sfPG7sYBt/WKsYZ5Z/MZzbGFhQed6uz7jlN9QHwlBeAt64ThLZWPAvIGljGt+4xphcCT353oAwLws+MyC5ULbmW0M1LRrG1htALb9r0uNWsnGBYHZ/M332NvAf2OK63PZn2PBcSGga+s8Cz6w8hkAayC9tavZf9ocFgLbFzK/WVtpGhQPWFsAH39rUOpwqPWdm5urVQpCcDgEu6f1OX1+sy7xQRdhPwkDF+w5OQloT4LuBo7b9cLACbNd2ObUx+o5tpwxX/BEWh8LUAjbajJQxX7T9Ysfi6amQLnCz3ZPCyCx/nERpr9LeokGQL+k5t7zN2sA9D3fhPe+Ag2Afu9td9mdGTDQ2ext6QLzmz19WLKJw8mHo8dv5JH5HkkVOtnCskqlJ/ulqhKJq6F0yzO62U+rs5IVxyTqDyRauV3kxM3SP7MiZ++8Vc7ccaucXlmRs+s4eGLpznalc/XDZP7w1bJ/aUnKxasknZ2XrN2VzZnDUkQ4fgqJyoF3+hXS5rPmXQco9w4SNuIqdUc5ybPkFnnItJde3hv2upNJZ9OdO63zrV4B2O1o3f7Yse+nnxxXqTguxNb2Ht054Bdo2bfadbvvO8NMWrlbJA8Tcky5dumlo8/DpHB5pzRYwKVAIP9h5iPss7LSnOm6uCMXpneObSRzshG7yOU03pQkznXh18lPigzOSn9jXaLlO6S/uiLrZ8/K6h13yOrKadnYhJGeyL59i7Jw5Kh0H/BgOXjwoMwdOiLp4atE5udlGO+TfrlP74lzrXawab5I984rcyQXKuWuALpK0ns2ulQaDKERnTg8CIxQpYSWlPHcZTf0drNADYC+m9Zv7t1YoLFAY4HL3QINgH6pWwhw3K13HHPWOb0KGSqrxznbyIetzMHOjLS75A117GP9H/AIAKjnnKjk7IXFzPM+Qc418ao9gPAejHLLXA+eq8PMfbb859uzwc4B6AaKh4AQcu58zx4E9o/JoU4yaLZX9h06Ksg7HgYiuLgEH6wa3BrwT0Wp1aHqc6QDDLJ1UZlZ2OiOIa7QvM+97AD0lmMre4Cwlnf37Zn3e1IWw1oeln6hOZD7m1J4pjYgOipejmVl4LjrG3pPwNxA9h3pcEpMMEYae5nRLbDasdgK5OM9uGzVDwHz0BkesupqpryI9m1j0horjH3JZtJSVTIY6AagY7djt96qewFVQu/1HUjdymQkjnrxAXTbE1tAuRumXj7fJHM9479MaLuOdGZcHmqk9lW2fZgr41yBc5/znA7RSn3/GAtxOYcDP+pd95EBfbFGyCSAHra1Gxah2sF4APpYQL9Pe1Con8GNLt3JeqUOPivAzViiTzNfarBISwNNNIhB+6xTXSAogeASY507xTO/h8RnoYEkAXiuhXUhLlpiNX2waw+Cj7YE0bfYyp8vDCkIoXc+hAmp6hAMNOljgk2MwQmQxnuazPWFAEwXq08019kZC1wpALqBqcybjHcNSBoM6iAs9WN5gDKU+jYJ8PC5wjgx4Hx+fl4bxpjH6pvycu8hoz2UpJ5USpkE0MPnnIGGfGfy1wZQci+AdQt6CcF0A5edSklHWAuZxLytkew+XIMxbQGHBqrz7FdlAtRsPFtf14hehjwEz613hsC4yduHQLkBs+FxIZPawNwwSCFkq9u1qAv1MAA2lIRX3573PVtdDaAPf5tkz4dBFmGg1j2NPAOwTeGIaxhgbqo3puphagXWL8LghTC4IJxfbV1rc7iB9HZMWM7QzvacVD+sl9nnu62CC2xMhEC5lZPzQ0b6+PN3FMhoZeR/2jG0Z9hXQjUEsx995ezZs3LgwAENNLC+yHnWj+z6Yd/ZmVlxZ67aAOg7Y9f761UbAP3+2rLbqFcDoG/DSHvlEJwKKgo5wYbeovzGQK8B9DqHNhtZ52CxV15lsi5LUkWptKOhLFZnFexOendLtvpJWTt9WgbHPin5nR/Rz71Tx6V/5pQuUqW9IK25/bL/wAFpXf0Iae+/SjqzczKYPSTS6ookLVlND8iwSqQqc0mKnm5mUymkW21qERIk2cmvzkZYhbzdi/IAnPPK43Yt1V7ELWWtK6Ac9SQi//aWr3BzP5ZU/Dxh51ywTVbysSvf86Z5imzgFuyg2V5LukMnPd9PSyk8gL7Rcp9xvQ3SvAbQVcY7EknKUtoeQG8VpXRzx5xJikpSD6CfaR2Us61D3p6rEkVOhn82Wpa02hBk7lprx6Ui1ybskDtul7WTJ+Xs6RVZXV13jJqZrhRLB2Xfvn0yd9VV0rn2Wpk/dEiSueukbF+jC8KKTRCOLlgAGgkR6/cF36vDwLMBvPMokdzln2MjQsCEelFKVVbQxZ3Qxm4z1Lz8GGgk3Juu0FigsUBjgcYCW1qgAdAveedA9civqWGdmwOWeEbWWpobGSZRGynvtqSZY3lUgOSwhwHNyZHcdywmQE+gUOeYIn2SY7iHjjyLEzUHnl7POyq362wcCyK9yEYzByQOVcqDExOnseVZnMyHfpFvf+8v59miowsEoPk0QFPVAMbhMWd/n8PZS/irEx9nrpdQ16CKNFHHpoLJxrJNEtfuCioQSOzSH7E+hmk+UKZar5aLtXbn/xQAPcjTXAcm2EalVijweaAtsHcCSKzrHgLrSZCmasK6k4Cqq1taAyLWb21ccLo5q9WZ3epKe35BFvftcwG07PGGudx1661Owh4rDAcKIAKgZ54N7ne/vjSj3ZiKr9dKXzqSxkpcH1nLtfv1NcoBQRuHIOrIhKOc3FlnVrJOV3NyK8ij0vil5jof9HoKoJMD3RjIykAP2sft3y8/qfbzDZ6tAHTO07Ym2N0r2rF3dXPUCCgHQDd7RpEDxhUcSHi78RAxJrApqg0ePNdz/PzqwHPHJiSYhH7CfVCjo7VdwHikgSJusvW52b1GhAPQTfXMs9511p2Wjs36x3Rxj6lS/xNG1MAnk6f3/pYQeDCQz8YI/xt4jj0MPDdgJQRDQlDnfG3X/H55W+BKA9ANcA2Zw4zdEJQ2lrc9MwxE5ziTUrfxY+xuA7gNLKXVjYkcyldPSr1zDwMnjfltPeb06dPysY99TN73vvfpMdddd5086lGPkqNHj2pAIGU4deqU3HbbbbrWAQi/4YYbZHFxsQZKjRn9v//7v3L77bfL8vKyqrJwPfxrD3nIQ+QzPuMzVI1lEqgGpDZFl/BZagC62cDmYQNcbY0QzhPT1ojhvL7VGnJy7g9HE78B8t9yyy2CrSjXNddcI0eOHKnl0sP87rZG5F7hXGhr2u2UZ3I021qjXvt4RQGziQUEWMBGGFRhdjJw2a4d2jG8XxhMoesvnzd+MuDsfDOOlVWfX4ESQBjIYN/b2LC2DPcEk/YK9wb0G7uejSdbh9nYo08dP35cPvKRj+iba3/BF3yBfOZnfqZPT+OCXWjDUP3gnvrE+eq+m783APpuWn/v3bsB0Pdem120EjcA+kUz5e5fSMHI7QPo+oBjnx5s4Pmq0JxjbPBdlTQiPMpko1rQiG8A9H3Fqgx7myKnb5P42AdVqn3tzk/I4M7/k7Orq1ADpJ2Umh9o9uA1snDoGjlw6JDI0oNEOvtU4m6QLkqVtJU1fqaak5zk6lJKVg00QjyNSukKeWkqicqhxLlbUOpW3MvMK+s89iztuCV55ADnEYCO6Pemy7+95Stgho+ymfuaT/OOBU6ZCqfndgH08D4BNr8F4j4zaEk7d/UZJqWUnvoBmM5nmOdFHALohbLnHQPdsfUdA93neyMq1QPoa9khWc0A0GHBrEolfV0YzSZnpBU7+3d6pyXOexINhxKtLEt/eVnWTi3L6ZMnZfXsqpwZ9GXZb0DaS/ule+3VctXRozJ/+AZpHXi4zHS7Erc7Uqapk37SLuVyNJZZS6rYHCqWe26cge7qoInwNIBCF7ARAHrDQJ/coDQ50Hd/+m1K0FigsUBjgcvTAg2AfqnbpUpSXU3CmkVi2wWsIrueKHtSWUfdGYkzx6QE39M1zjCXot+Xfr8nw/5A/+aVxKTBccBRVQ3rbMyT4JsxKFU7ytbwCrRv1wI7JxNtzjtjArGex1EMk0XX9lFUy3ibU3m7pd7R4ybkL7eUw/c2TpJMgydgmRvbm/IZG905PB1QClt9gFy1RxNd9nRIta6tTa5aHbGAhpmXhYc1ayxyVSZwjHbeONWd1HPfsW0npNs13zo7KQBKg5JVO7tU5QN7qXS1/6PuPjaVaCGng4fTHO3mEA8ZhXwXsqZwxBqbqZiZk/bcggIOAKCUbTgYyF233a5BA3r7snAAOoz7OvXYhTHQra7TAHSv4eDE+3X75qjLOk79233tbKn9d3ZB2t05J+NLsYvcsaLXNxRA11Rm7GE1rVXsFLa0EAbYWgB8Dc+Pde06xdiOdvjzX3w7QMboGOYf5i0vU+7VxWoA3c9mLjgh0pQWWZpJkiYut7mXKRef2sBSkanVVBafFBfMmU6towZhvE3ppoDmgPHs1q2rMH5skqzbwMZh7f+YANDrweE+bBH/PpbwYdoWX/uvB9CtvPT/EMyhrzCOw/nR2KamVKFl8Mx1I0MYALhXQYzz974r64grBUC3/hoybenTFnBnjG2dJfyzw5i7gLQA1KwnDHS0XsL1eE7ARMcnac8YC2TkOMuBbbm6jS3tntuODc8rZDFznZtvvlne8pa3yCtf+Uo95glPeII85znPkUc/+tHK1EXa/Z//+Z/lP//zP+XEiRNy+PBhecYznqEgujGAmbP47c1vfrN84AMfUBAd0J36Xn/99fLUpz5VnvKUp8iDHvQgBWRDhjjlxD58z710regD7mxesLLb9yHgas9cjp0ErQ2sNxuEAW6Tv9m5tsaztRyM5U996lPyjne8Q+sFc/nxj3+8fP7nf77agjqeOXPGEXh8Pvn6mRwqgUwEAV7I3GaBF3feeaeC+dyLwATuh+343QIpzLZhGaaB9yF4bXXnnHsC0MPggBBQt3XbZDuZvcM5PmSGWzCH9edw/Fj5Q1A9bGt+N9Y617S+yDGmaELfWl9fl//5n//Rvkk/P3TokDz72c+Wpz3tafqZMWWBkWGwgJVzr83UDYC+11psd8vbAOi7a/9dvXsDoO+q+S/qzZ1YtuWBG116HLYdv6XbNPqYd93l+chwvzO0qG1N4xgDxFYSD3qSnT0l6yfult7tN8vw5g9phNr6meNSbJ7S/WjrwIJ0Dx9Q50fryHXSOXi1PmiL5KDkVVtzAcblgiRxRx2KmzmMZCLDK8niQlUL07iSFgC6RmgPpSo3fQT7CEweJpnkPr95P27JwIPpsNEB5okbnx2Sp/yeAPR6G+zA+jETbQWguy1xLjNSytb51ScbeNs+TA0lSIWHOa+sJGO6C2po8dkzYgCZHTtDXbVefh6Kk+sHAO2FthufebtNQL9akr4c0M+A8GWMY5fofJjohV6/O1iTpBjq9TtFT2RjXcqzZyRfvktWTp2Skysn5NjKXbpoz+NSkoW2SvMfufqRctV1j5a5A0uSLB0WmV90Vq1aUpXkICplPZmVIW2F/yJtqwSfOhS8M4l7tquRlH9cDh3bJs6kSGYu6rjZ6xdzi2Y/7pX1ZPkzcehZcIdxMMZrO+7Ysf7jJBRNyiKuvKTsXjdUU/7GAo0FGgtckRZoAPRL3ez9KtagQXWaecawOmdbLWl12tJqtSXJElXlARysBo5dqDmtYZ7nuYKZsMoB2hQ8V1l4JOFzKf2a1mFOI0alX8bX8u0G/F3I2nNadqGLZT9zHIaMMoAvA79w3iFnisP7QpykF6t8067jwO5zLTgRElvj6pr3vgIczjV4wuqhubth1AKc+m0HYCAppxSQ9fmPawUwL3GaJJ59C6CuigWZ7psAbRVMdFu4us0Hw74ynQEFAHBrkBCEUoH3UQiAru6CYGmHiY9gWv2MeJRJcge/VVFeB3Kcz/6Mg5A9a0AADm3anhfObJPw76VtSWdmdd+YaBR3qSDpyWPHFUAHEIW9rflgCSrJLR/uxQHQLYxAU5hp/m2XXgETKquvLARlCWU10y5eer/dmZe0NeOAdgKH++St3lTZ9mLolCRaSayBEQrMFATD+M7gexl/s1/zLVqb1sUsXNBIPl+z3OvfJ9luk0ETIeigaQqqUf5Zy2nuAhKQVI9BfSRKXBACcyPzJHaNMt/XLYDBd3ViwXVc5n3JN0/X84dJ8+qc6VUgDKyux523eGL5zS0OxOeyR/WMNnCWZm86RWmhbp/zM9C3iJGv408MvAptaGChzY2UhLGhASMeMDNgKAReQubp5TJ/3utO1pyoFrhSAHQDJY39Sv+1gBI+mwy6qZkwXnjGAdLig4Tl/MlPflI+/OEPy1133aXzNCA2DO6HPexh8vCHP1yBa8BTA965BscZsDoJBBu4auCnyY0bgPxf//Vf8ta3vlVe//rX63UAFl/0ohfJQx/6UC07ZXrVq16lADpjGSb5c5/7XPmcz/kcBXB5ATC/5z3vkTe+8Y3yiU98QuvDGojzH/zgB8tXfdVXyZOf/GR54AMfWAPoFmyDTTTlS5LoecZGD8HzSXA8nDdCtrWtySaHnc3lbqnplABsbglB92mBczDv3//+98uf/umfqi0AXW+88Ua1E23CXGZrP2wa5iY3OXt9xmo6GufPMpB72v2mTRkA9Nj4DW94g3z0ox/V5y42JdiB9uCezLfG4A/rZ9fb6vlmNpkMTgjPs7agfiFzPbT3pE1DgD20efjcnVQZ0EA+v2Y0O00C6NbfrT/b76Hqgj1fLLjh7W9/u7ztbW/TPkoffN7znidPf/rTNb2Oge0EroSAv5Vtr03hDYC+11psd8vbAOi7a/9dvXsDoO+q+S/qzWsAfcr+ejLXlj703e68XgjZIssWBLow8ju/OKokScnftin9ldNS3XGLHL/tNlm/9Sapbv24Rqml0UDmZkQjDDtXHZT2VQdVolIWj0g0v6QLpWG1X/KyJUVeSlLALGipIwj2OZts/E5ZNHT76qpQOXGVWYtyiSLyoUdSSimFj+8GMB9OAdCHAOg4mKpK5gHQvaT5dIOHDhdHqrjn1+j4IQC6Z72f76zpLritz8qjRAovT98iQtBHxncKGNmOfdIucsfO0LcDUbUfJA40L6JShqlzBRUKprsGHZT7ZVAuuSheGO3+e6Tc9TpVKfPDDQ084PqdfFOS4UCqAUD6svRXz8ra6rKsrNwpJ0+elNPrZ2S1WNMF1MLiA+TgkUfKwSNHZN8110v3yDWSzs9LlM5LFbWVMbAWzchAEinxgrQ6IjGcDAB0z0ZXAL3v2r4qJCmHTr4rSqVIGwA97DUNgH7+kdcc0VigsUBjgSvXAg2Afqnbfn1YSe6luY01yBo46bRVhjhJiEr1jJX+QIabToIbwLMEPPfQTQZojmNMm9A7LlXCfStYZjzfYQ2uXwa4mzlbVZI+yIFpTEtzYuOUQ/7UHIKXuu0m7+dGz5SdAbGq9cEj2W2Fnz0r1ByUHOacp87JyTpYnabAc1mndkqbs9U1tyHbDihXewAMZqm0ya9Nf8q86pZXmlKQV53MheQFgK2TC9drkXudXN2886Jmf2vaAM0rHklq/c0D5dpm/q11UEDddyYCdX0/tLKGoN3kZ1MZMOc/tgEAMdCTdjdW1aDVlXSmq/0AAJ0xwbFnTpx0+TYBWpNYOoCJONYJFPA7oBFvfjRGLlTC3YJIawDdg70GoOelU5VQlQCf51Xz0KYzEqGMBsju0zBoioIhagRuLwbwr+xzukm9Nx2fo8cAdG9uTH25AujUK3T6617U9zuqPSxtpLj+o2MBpqRXWogBypFp99/XDngFTRzIhTJe7afQfhpLVQyk2FjWIAUAF/qGpkBIUhdYYSkKvBRuuA8nOLgev2NS6u4+LpRklKPehnrIOg8/h/NGKOE+9RhfLh1bXr3A2IsjGfpR4L+ldQBYszHCuDF7GCDI35N5jXd7/mzuf98scCUB6FiKfq3rHz83mEoJ48PGAWOG8Q5Y/t73vleQP4fFDVhqb84j4OTgwYMqGQ6QDvAHkA74Z88nnauLomaXM35CwJR53Y7h/iYXTxnf/e53CwAjb9Z3X/M1XyMvfOEL9Z6MY+TdYad/8IMf1Hs88pGP1N+RwQZA514w1AF3AeP5G/n3xz72sVpGrgMLnTID/FvZDIjFBox9nkH2HDWQdBLkruevYG1ioLXNKSZlr88p5mQfYGBpdgwoDgFSY1CH9+N8rk39/+mf/kkBdNoFFj0M5ic+8YnygAc8QOc+Uw3hHGMxW8CEgeX2vT1XwufN+UYXwRXY/9WvfrXKkDOHfvu3f7uWARDfGNRch7Y29QGzsc3Pdp9J8NnY2+crR/h8DG1loLcB5SEj3eb3ybWwPVvtmqFKggUaWKCE2craLFT9sXUpbW1KJ6bCwHG02Wtf+1p517vepcEdSLfTfk960pO0/1q/4djw84W0z/nsdil/bwD0S2ntvX+vBkDf+214r2vQAOj32nSX3Yk4CMro/Ax086MZgK4OHh9urQ9y3cy5zb2U5njpSXtwXDZXTsnq8WNy9pab5c7bbpfVE8ekOn1C5dYW9s3KoYOLcuDAQekeOijp/kWJ0kSKzoJUra7KFw5lVooS5wLOnI4Isu04fNSZyD1xJ8HYgLpTSFQO1M5RTB6YSiPU1cHkc+KVUaz5tHnlfPYR5wCtLmOkSKvIHfgcvs7xPbovHNPifE07Opnc8NWEhPvIeXPudaZnDJzuCKVuvHmR19xh3C6PubJENE94qf+7X0acCYndZ5WItM/KQHfHFlVXimrWLY59PnXnuMOx6RxuM1JISk51bNJfw4WhUvhxuS4CmN5blWLtuG5aTpw8JieX75K1dY7D6XVYDh86JAeve7AsXvsgmT9yROKFoyKdBTXyejQrgypR1o0C4gDo6iQGMFd3ibRLwHzk+x2AzueCoAIY682rtkADoDedobFAY4HGAo0FtrZAA6Bf6t6xPkQTKFKw3FjVgJ5RZrnRSwXLkaWGLQyAznoI9R0CCWEqZ1EiAOi6loPJ7AFQhGUmUmwH1fOMZPvGM4bqA867vt05SxlwZjLeJheJ8w1HMCwWc5IbG9mcgTtXqvNfWQHpep0/Wq+HTG4HzAVreV2Xm0S0gYbuXrrWLpBbJ/NzLFHa0nWx7lh04+XzQ7OqV7Yza3bOK5UBHScA6G3J2h0F040rC/iojuaUgGR3H03H7qWutf/AtCJH9NAxrhRMB0CHTR0wnB273nUWUyLjs6uzY6VHKQxsv/8IWGnTwHRr+1Da0wBD/seBGzrxo7lFSbtOYhUIFWWGzY0NWT29ouWnZO3EyY0ClLoau13PtgD0KgiI8HnP9XT/eRqArlf2QS9OV8I5/CmD9tdWS6oqUSxf2WyDgbMzgc4lAcJ+j1nrGbiy+havy62gfTBOLe86518uAHoYHDGaalyhJ38rykjy0gcCxQDGLqc5/Zj5UT97AJ0NuM8u53a1lQPPazUH9QfQzzPHUJdcyt6K9Dc3dB4dDIaSIv2eZpKRLgxfA8EqpZMoNsGGul97VQZLyO6GrVN143NMEPtE/otwx25tMzm/mi7c5Pf1uczxGrTiZNt5AdwwDxJIZMEmFpxhAFIIUqhKiQcajQnIecyvIeB0/hmuOeJytsCVAqAbgGj5lI1ZrUoqZal92iS3Ie3AaAbAfuc736ky08w7KJYAOtt4YDwh7c4LEB3w+gu/8Avl6quvrvOJGxhpQXucw5g00Jx72mcDW218Im39t3/7t/Lv//7vtTz785//fA38otxIvMMshwHNegdG+TOf+UxlPnNd6vGmN71JQXZk2ykX5QOkJFc4x3Av6mVBAyHbmbnCAjTDMofBajZnWB3qICT8pnles7uxvwU3Yi8LyuE8C9ax4LdQJj4McJh8FgC6wlz+m7/5G7UhgDVBDAQSWB54nYs1uND5d8PXJCgfBjZsd8zeeuut2j6ve93r5KabbtL7fs/3fI8GKWBjY6BzbQIubH1qARzGrJ4MFAjLbYEHGog4kbPc5mhT3Qnl7+tgsolz7BgbE3YvA8EtUCoMMLBzwmCqUPLd6sF3Fmhmdme80F/DAA2OW1lZkVe84hUa5IGv94u/+Is1SORxj3tcHXASXoPyWLDFvWmr7bbpTh3XAOg7Zdn753UbAP3+2a7bqlUDoG/LTHviIABU5LjrBUywDglB89HnEUsCoNwioR2A7o7S3NVs0taOy9ytfyvxXRdgk3YAACAASURBVLfI2eMn5KZjp2TlzBlZlUw2ugdkaWm/7Dt0nSwcfpDsX1yU9syipMmsl2djk+uuWSbOAcTmdCBDKcjbhxRluy8SwS1nOxxrXsACCcyq46uTisRtt8jiat67ALPc2OWtsi9p5SJXW2WucuCwNtbjGcnj8Tzlmvt9i1b1eLz+On7MuUB3VPk83eMrvnFWit1s7J6hsy10+Iwu5PLZu3vmyHb6Ag357AtGvRxUjtPBRerzL/XR/kkZSVp4JxhSoH63n8YoBqy5uIlhS6o8UUnCYd6VqkIVIJZha04ka2lEwdnhmuBvwlfXSTckjkpp5Zsyv3FCVs+elY0Tx2Tzjk/JqZOnZOP0SSnXV2R2tiszB6+T+aMPkmuvu06Sax4pcuAakZmuDFuHpIhn9P4bcVeZ5c5Z58oaSrjHKBGUA+d0jEWK9PwaAXtiwF6kQjYA+kUyZHOZxgKNBRoL3C8t0ADol7pZB6jtJI5R22q3VHo7YT2liaVLXVdvbq47Bi4MVZ8DnKDFjMBFQCLAFZ8bXX8H7ISJScDpFpGeunYPUSJjgtYbg0ttiWBN61nUIXPSWE4467AFzmtz/qJmxe+7/VIJ6rFUTT5YdUwKfbSmZ91ek7Q9QKqrW5TdFWgmbzNtCUDowHljl5POyMmlcxUPoFei6QA4F8Z5lCQKyg4A4b3zuTs7JzPdWaf6JZUMVZJ0KFkrUda7ooEEROv2i8BU99mCVnW/1x+o/R1r1wWzugDrqs7lznn6Nw72Fs7iUeuEzu9JR7g5+bm+MbzsGPvNHPgEUnQPHZX2/IJz4pPXvbcp62vrsnH2rBsvKHAp+ztVoLSV2h7v/AB6pBuo7QLoDjR3gdtO5033KEjxc1+k21uZguf8PegVMuh56f6hC1DgFM177juF7k29AoEGOChoH8zR0SgcmqIaSIvymO3hdntMmI/A2HiT7W2MOQVFBDU1v3/3dlMJe2Wcpyrfznxm14TZX2iASSnDopDhMJcBQR8EjBPkn6bKImy1AckrSYp1GayvSX99Q+cQ1D2Mga7low97AL3e12vAinvpfenXfmz46BP/2whAD0M0QvuPgej+olsB6CEzXUNfLC+8B74BH3hTJuY+6mmSunxn8tZm9xDQMsZhCI7sdj9p7n/fLXClAOhu+FX6DLKgJPo8zwP+B5Smv8OKBZhFNh3WNrm1GTMA5EhMA86a3Dmg33/8x38I+a9ZT7z4xS/W/NtXXXVVrcBi6RJg1HJ9A5UtmMWAT8pgOdQNNH7Na16jADpM+Ec84hEKLj7rWc9SwJu6UFZY2KQ6BJy99tprlVnOuOYax44dk7/8y7+UP/qjP9L7co3/9//+n0qMA6YbsGmgrAUd2lxgOd/D4AKTIjd1FAOIqY/leuc7rm31NVBdVVS8codJ5tMuIQgfAvH8ZgBq+EwwWxG8cMcdd2h7cV2T1A/z2pPq05j9FjzENVV9xgcyUBYDd60s2x1Z//d//6cAPu2EvWn7l7zkJSqjTx52mP2m+kHdwjlV/dY+gCCUlDf7TdqK46mbBQPYOdZuNm+brRxxySsD+TWB3Z960k9MpYfj+Ntk7u1ZYYojulbzqXBCsDxsI6uLqRWYrDy2tnU597VxSFDHy172MvnXf/1XDez6+q//eu2bj3nMY7RPWMAFn7EFZaJP0tcvh+DX7fYRO64B0C/UYlf28Q2AfgW3fwOg338avwbQXTj7CPwdc/JM5L7zMjtEaKtYmZdM0nzTgUNLlm+V/f/7WundcZOcOLksnzq7qdHj8f7Dkl7zMF2EdBePSjp/VBdlSTIrcYSUHaxiNqc+bxwAv7LJYynSQqqokioqpUjWpYoQZo8khz2uOQdTyaNZ73ACKG5pYyG7lnrnBznAW14Cr1X0pGUAejFEIFydS6vJrOQ+N3rd2n4nPA1Enw6gnwue68a7ggkRbom9c6qGgr1TZLJNxtgqWwPomvccx5aC5g5OHyYwyf3nONEgAbOXAuhVJFnpnEk4X7PCOYpgQKR+px/LGUnkjHNGFDMSlV4GslyQUln1kWymXSli8rBXshkPBTp6EpfSilelKnNp55uyf3DaOepWV6Q4caesr6zI2vHbZe1ut6EZZAsSzR9SSarOAx8t3asfLPNLSzKYu1bK1rw6nNbj2QBAV6uOAehIuGdjAPouUqguw+miAdAvw0ZpitRYoLFAY4HLxgINgH6pmyLpLkrcmlGwM0ldvmp1epYO2GR91OttOLYL8of+dwXQFYCNFOSMoR6zlgM89WDPsCKN0fia1BxyBlyFALs51vSMy2D5FLJr6j2HZ0PhfMNhiF2Wllzqp91+OQDdgPzx9XoNwmn6IQ+uqpKW/6x7K6fkpWxtvxdw7HTHP4adq00DmmobkID1Ckvd1KgQdValgiiSIfs0z/wGiEwzB+TS39z1IunMkB9VkXu3L3RorVOuss/ewApa+pztkdLendx7gdw7jGrAYM/mRQUsTgqnGmb50Sf+tzJY+5mz2P424GKSgY4jt3v4qLRm55VNzDgY9HvK1uuvrWtZVCUrc+xlgGmXyorX9gB0E++2MVGPpnMY6GyePHCJo7vyMsLYut1yDPgsU8UI7NlbH0hvc+jYjTn2cm2faRm9dLm2hXHYXbBFDaD7zxYkrUCsx/rZz10uAHrIyjMwKWQLGgig4Eralrg97+ZA3uQ6r5XuXOVMnh2wuzcY6r6S6w2L0geD5DrncT36OA565PtbGfvaDSk2N2SwsVGDbSr1TIC5DwBR+XvAfA9ShH3TxoSOEQ9q158J7vb77WlegHBODT9ru02Zay0Qnp9aKKrluX8W9GpGbAh8GTBhYyyUWA5ZmzbHm93t792eO5v733cLXCkAus0prAE0MCnLdA7gb8YEADggHnnOYTW/5S1vUWAWkJKc4+S0BtgDpDaAlt8Az2GAA2Z/7dd+rYLrAJE8Z1hnkDucVIQGHlMOfJr8try8XI9LrglIb5LunP/yl79c/v7v/16BWWTZARe/8iu/UsFfQHMAfCTEOZbyI1tucuunT5+WD33oQ3o+Etkc8+hHP1oB9M/7vM9T6XbWQAZo0pMoG89ByszbgmUoG/cEjKZ8zMkmd8//2JDjAbSxKfXneM6jHFzT6s33zB933313nRue3OVWb65B3SgvZeOeBAwwJ/OiTAbqchwgLG1AvVEHwP7G6rdgCY6nDNjbFDQ4luP4jXtyrK5pOh1lkW93bUj+edjnSMlTHlQAfvInf1IDLSg3b/oV97E6WkABduQ3ysbbJO9pS87jHOxkaxhsR9moq0mg67rFl53gCc7jPrqGGw7rtuEYXgRpYFMLIMAm9F3WxdyXN7bmeK5NnbAZ1+U8S/Ohzy17pvngVVtzWZ2wK2W3MnFdrkHZ6TN33XWX/PzP/7wqPFAu1BXon9iQa9CnTCGBulm71vuQ+z79XdIrNAD6JTX3nr9ZA6Dv+Sa89xXYWQDdRbA7KSwvBT62uXU7Fd086nFhzG648wi3LdO41Pe+/rtz5k55sMgdvubyKpIrWpCTY1uOa8ExfAFkY91ABnJ9Fn3t26pNvnHy5w170l++S86ePiXrx26R1ofeIeunjsnZzb4sV6nsW1yUhaMPkLnrHyEHDx6QbPaA5Nk+F+0dtUWijnMWleT7cwC6Ssx7AF0Tefvo+yLaRKBbnUnIdDv6BlHryLwT+R9LSZ505HFcVjJtOqTNUxjs5Osph5IoI1xc7m7PkujF7Vra3bE6pr18myjxw2+i9bBpTpnR+fDlXb/lNWrXWtpxrBt7B5Y/cvSTZ3h40Xn9XgMPRvLsMNCVBcHiNGFj7upRIGnv74uNVHJOGegeQCfYoGagR47NpGWln6w5AL1qSyw+11E1q32F6/SilnLgcdblhMon5EIk/zoym7lkxUDmi3XXVsOeyNoZyXFgnLhTztx1i5w+vSJnNtaln+e64Ju99iGydM2D5KqjV0l16JESLRyRpDMj/XifD47APk5+VPkhkZOTp7wmPU9tkZGv7T0l9J+gDGsKDaGoc4WOWj5GTlC1GiOJvXeK80ovd78788K9u6tbIHubqK6rGz8uDYOxcpzlJl/jY6GobWVOHoxPwMqIq3Hvytic1VigsUBjgcYCu2WBCQC9LoZbZ02+ai0YXU8UIyw2R/p56JgKBetNR4SGIbpTq9odA33HAM8gr7OLgfRr59G6TtchHoBUx5R3TiENzG+6vk4TSZAlRlp6dl6SjHWwswxy3U5et68M2sFwoLLEKsEIw0fliF3KHOSo9bkOa9IAdM1P7QC4vHTnhc3o5L9deR2B2efaDqW1d6v7jd3X9oN+FccaFEBN1y6VOgk3PRN9pjPjAUrHbsHQCrRhs3qNY/vHnaucg8OnMZzHmmAEmnsGumLUmhKJPVewt1Aw1bWR7nn84t4tZ20vEvRJpSm7zVIOoA1LCpYYARkqB893DhBHHhsAXSVWYeIC7np2L8x27MzfquVlamO1YkEwilXWnbQBPl+6B9BN7p12QD2s0rdnqNcBBD5fe5A7XYMFlHHvgrUpg0r39/rKplfGMBJXlagzeN/Ra6TjZWuZX8hxvY6jeHNT2x+FhpkWwQGJ2pL5SF8enPZ/BJ0iyFFPwEJocz9WnAiW31uFMvoEMGsO7krB7FaGokRbWuRfRxHAK4TRDoP1ngw3+i7NmLL1/X7Gy+NrG7iC+o7rDhhnoI92nm4/76rB9qTezkyLhdnKbTJtaAQMbJ2fNLXX+IHWHW1+G5vk/fyn7Dn6iZ8bGctuDqQfpqqmkCSZpFkXWQ0XIGJBIr7fWFoBAovyvJAcW+On8MEi9G13n1Jt7Zh5M9KZ6Ui7Ra7zXKrhQIbMHRsb7jgNOHJtiS/ANS2+CLfftpcXe/AGd+1l1td+ioS7NdeEHcOgi/osr1ZgT1w3T01c3tqJuiqIxzN1oLdOYqdq0KJvq/3Yu9kun5iWUR54DYzxNjJ2pqo5ZJnOE4y35rX3LVDElQzwm0WRtIaxzPQjnbuLmVnJZ+Z0TbCZrssg6en8PtuflTR3KfIGXdIblnJ2tZR3/XsqH/zwHTLo3S1ff+MRueGhh+XQ4oK0veKInD4jg0/eLO95xSvk1M03ydyRg/KFL3iBzN1wg5SzczqmN5K29BNHZiFwJZHcKaXEKD4yfmJJ8ln10qmORjTcdtCeAeiW19sYrTwnjGENWAkbFkYxec8BfwGZb7zxRnnKU54ij3rUoxR4NBluxh9jAxAbkBzQFMYxzyyuhQw84DpAoUnGcy9yjvPiGO7BNZH7hrUM2EiZAC5f+tKXKjBLmZ/2tKfJV3zFV8jjH/94BTGRbwcgBzzmd4B9wEfO/fSnPy0AuwQDwJBGWpwyk6edOlx33XXyuZ/7uZpzGiCZNTcgKvVAkhzAHnlt5kVj6wNeAk4D0kNaMaYyxwCGwoSnPLyoC6A414DBDxCK/b/kS75Ey0lZkO3mPtQFWXle2JCgAEBdysRvBBWQ2/yGG26owXvLp/3xj39c845zPMcR6IANTVmI+3C92267TesF2M51+R0gGjvwGRY71wDgBbylfQB69bkYx+55wZzvGevqK2aMFIX2FyTyP/CBD+gzAPv+2I/9mJbF0iuZKo6VS9cm/b7ahntjB9rb1AnoD7QVL/oh98eeKAhgf8BmbEDb0r+oF+2D+gHnGcgNAE7fo2zYlr5Hm2NP+jUv2o3+QTm4NnakD9K/sJ0B6PRr2hXbAGYbAG/Mcq5FPagT9wQ8p0/RBtgVPy39xuT1KdtHP/pR+dVf/VUNVCGohNzxKCNgR+pEm2Br7kfd6X+UL0wFsJdm4AZA30uttftlbQD03W+DXSvBzgLogIB+76EOBHP4ANTYdgNHiG0eR7J47gDbZYTAj30eOQR3zXj3+sY7I0GdVOsyU90qURJJP1mQ9eSALh6GVUuG0awuLNrlUNJhTxcoRPXjtONBjq3ZuA77PZkvTklWbErVW5Pq5n+WO2/6iNz86dvkjuUNlVtrd2dldvGwHD5yRPYfPioLh651skbZjAyill4bSe4ycYwNB9xZnb2j1TsvXTfwm9t7bc97OFHzhLsS6GZcnYxuU+1AQve5sjyTbAVqDwUbeBNI58wgx7i/ZRGxQbD9tuuzLlJ85PxyvAM27pVUhWNrqFy+gb/eSaULQf+bYx+RnNzZDW6+DQnFe72jx1GSXGEsHxrFJyOgXk+QAPXsFhwc3hMzTIaSJyb3PxprdUvouLUbqaHc24/nc0Zm4IzOV5dl8+QduvFYvesDsn78w7rAm59vyaFDSxpVO/ugL5H21TdIuv8AS3kRpPrNIYwzKo6k33JMm16cypmOk9aayXNZ2Nz0k0oskcrWW1ldPfM4l8oljJdh3JdKQXE/X9D8VSTtYUuBc4D0LG9p++RxIb3WYCd64Y5e0wHovm82APqO2rq5eGOBxgKNBfaeBdzzr16q1BWYDqBrrl7/rDcAXZ/5AByk9RmS4NsB6B4e3hGTjNZpO3B51oUEXQJYA14nMA1dDsa8cICNSjb7IDTApUFR1bl7qzjRNdcwR37ROe46rI3nZmWm2xYpAfQ8WMNx/b7m6DU5Ru6Ds8wYhhfCGEzKIsj5vAO2uQwuiT1w0LHuw1GKg08ZqT6AI2RXWZ7Hy6DYF1yEnezj9N/+0MFvxvS3Pgfwq3mSYaunXqZ6Qvq/3oIHoKMx3lXic0C+y6EMB47JBxA6xoSNYwW6eeleM20pa8kB4A7kt3NMyh+nNU7dq6+/XuYX9zmcG3ba2po6+Qc9x0Zsw0Juu8Bf3cVVjrGsDHmSkPNykTD60YJ9/CZBKh9YrOBw7OyDlLiC4fQzr84G45yr6b6NwIROW/tii/zzqdvj5mUhg9zlr47X1yX1TDJjYYVyrcYIs/9d2cbDj8K/w886JwWBM5PHhX+H15/WKa1sBloNyko2pwGuGiHlyqfX98EGvQGBD14HIxINJAiBHAUiNIg3EilKSWDj0xcsxQQXJPBjMFDQm37Bm35kzEi75zT2tQEfrZkZiWZmnboH8+yg59iEMP6Guc4fqHoAQ6tcrRMU8K9RRIILth5XAqBnZSjfBTh0aNdJG1s5JxU27Puw7TgXYC5kitrYnJREttJO9pMLnmyaE/akBYqokpz0h6StGCbSHaYujUd7Rt/MXf1WTwaJS78xO5iVJE8dgD4byTAq5QwA+ntS+cCH71QA/eu++rDc8ODDcnhxXrqXCYBu85uNA+oCyBcCgQCJf/EXfyF/8id/omsBQFZY2z/4gz+o+bU5Vp8xQeAg44b5iOvybDH5dKTd//zP/1z+4R/+Qb+3HOicC2DM3wCEgIf4rZ70pCfJN37jNyqwyToO8PIXfuEXVCKeawIuPvGJT1QAk/txXeTZ+Z1n1xd90Rfp8Xx+29veJr/2a7+m99BniA9Qs7LiU/26r/s6ecYznqH50gEzAWrf+ta3yvvf/34F5QHFeVndsAcALSD+c57zHO/blTq39Z/92Z/Jb/7mb+rxT37ykxWopRzYlOvz/U//9E9rAAA+u5/5mZ+R//7v/1Ybf9/3fZ/69ACjuTdrM+Yu1mYAqlzvec97nkq0UwcD0P/wD/9Qfv/3f1+vz3Wf+tSnap10TcC6Q0T+7u/+TgMisBdtx8tAcdj8ALIAzADJAOrIiHM/pNit/sZ6px14hhgjnHLA8KfegMe0HUoBL3jBCxSMNplxUywwMNmY5diHAAnub2t3UwFBrp/6v/3tb9f6ERjwLd/yLdoGAMrM77T/O97xDu1DgNvf9V3fJV/6pV+qYDptTP+C3f07v/M7mgaA7170ohdpPyKQgRfX5xrkcSfAAYCb+yL7TwCGPUOwGUEM3OOzPuuztF0AxenbVmZsjZT9v/3bv9XtZM9dQHnqQB8n1zn9i+PpNwQ40LbUj7rQLyyogPti1y//8i/Xvkf9LKBhr024DYC+11psd8vbAOi7a/9dvXsDoO+G+XcIQJcNmYluV6C3F8/JWnzA5W6RthSxi1LtVLlkeV+/RzIy8Q5DZWbjeyiGkp25VdZO3inLx26T/KZ/ljPHPi0rZ9eln3SlOzsv+/YfkH2HrpalAwdkZn6/JLP7nSMkbskgdnKLAOjIf/O6vwHooa/DicrhnjIQegSgW88CxFb7egBdN8cuK7w7JADQ+cZy0cdVUgPETureHx75PPLKTAjY1t6xAkCsrGEP0gMS89JDLwGAHg/WJFo/rZGtmyc+IpsnPqoLycFgVaKo1A1D5wFfJPuufaQcPHqNzB7+HMk6S3XeTpxrMFs2M6KsI+klqSynHe2z3TyXg+ZAqhoAXcdXA6DvxiTe3LOxQGOBxgJ7xAINgH5uQ1XSipw+ky7D/BrYqTa59TAAEEC5/T4EYyEnoq6yTR6RXMiZOh/bAGsd8p4nqsoDK5b1jAN2BjX4G4KMrAcvFBi5UgB0HH8KGrTbdR5gbYsJGWYDAffIYBwr5qUA0MFFrZ/p/gPWNv97SW3LPw3jNcmcZDXf2TkGtmrAsVf2cu0A88sBk4DoJvM+BvJ6IENzvg9zHQPscbLUARoGoJt8LtfCGX3gqqtkZm5OA8IB0DdUtvaM9DY2lL1ODu1W6tNTAeCq8BJB+6MxbcHZuv/RYB831pMq0+Bk6qKKBr5FKgV43cG5ryts5h4MeYJdkGufcX0RWxF4jbx9Px9I3+eu7gwG0kbq3gPO08b2JLizVb+9p3nhnoBcu54GBgUyrpPg/Rg4j9x55lTrDMhS1rcqDXjViKCgqWdIs0cjlzn2USCH1G6qKOFCzrkewfoZQUlFUcv7qkNfWdKebR5IzY72NaN+qwA5gLtPMaBMa2SeOzOSzTt5eJ1rhwMFYWCjV32XSxwAnUAptw8epVfQACcfKTYVQNd0cdkYgB621SSAboE8Js/rFEcGDsT3AQbUm4AB+rjaxquKWCCVBbrYmLunQIu9ON81Zb5wC1wpALr1dRsTJp9tuc8ZM4DHf/VXf6Xy7QYYAioC+gGoWr5vm0MMXLR5kHMALWFFAwzyP0Ag49QY25wL65tzmEsA8R/72MfKV3/1VyvLnQAqwHPY1a94xSvkgx/8oAKf3/3d360Mc4BZXgCVAPSwvhnXgKI/8RM/oezfd77znTWwzH2YMwjAsvICVn7bt32bPP3pT9e5FfAU2XpY65zPc9TmGXueUDfOI6AAqXr+B9g0uW4CDygv5xJsADD93ve+V+9LnWAw/8AP/IAC69zjV37lVxSg5RpIymMn6mwAOYAyb2xFvb/5m79ZzwW05XtAeAD0P/7jP9Z7AoYjcQ/Qyt/cA9sBDpPLHgY65bB5nnbnTT2pI4Au7PFnP/vZClJzX32e439GKacstQ1pS16A6bQTAPRv//Zvq08S9veXfdmXaYABbGteNm/rOob1SRyrQgAgMzaHhU3QQJhWgLoRVEHbwATnf/oh4DVMbGzAvV/96lcrAM9nAiEIsqAvUVbKzXVpgz/4gz9QhjnX/N7v/V49hvYg2OKNb3yjBjoQiEFgB9/DVqeMJoFPuXm2wIIHwMbOtD/lwB7chyCAf/zHf1TwG1a82Yh68aLNsC/3B4BH7eDNb36zBiAQPIE9AfWxI+XiPMYG52Ezyo4Kw3d8x3foeLjQXPUXPjNe/DMaAP3i2/T+fMUGQL8/t+556tYA6LvR+DsDoMdRX7J4GS07GUpLejKrGz9k0PPYMXgT8tYpm0BkJimlVeWSs9gYrooUfRFkJY99Uo5/+ia59ZabZe3YTTLsrSk7Z2HpoCzuX5LFAwdl8dBR6S4sSNIiT3ZHZcWGUSp50lZmATLsKsU+FUA3WTu/kfUY8HgM/kVqFyR99PrORaJ3NElN3U17brL/To8CrPZHWylUaNFk30z6LhLJkS/0Gn2WU8+JeVptPBudewOgI72IhKJGxLtjVJlBJfAcQyzWtAbKHde3HhNowrs7eqev3/xPCrUZux0wHZK8q+pIEaKMCymQ0/e/GI9sXAsgVIHw9XEGOlcbQm3jSpHJUNKSnEFrkp+5TQYrt8qp5VOyevx2WV85IZubPekuPUQOXnW9HL3mOtn/sMdJe+moRCycZ+bVcZ0XpWzEsGNwUqXSrzKVuMuqUua9ol4UAuhKy/dydnEhla90ngykikze3KsJVJG08kw4XxnoBQyDSIqkkH7mZSAvUve7FJdpAPRLYeXmHo0FGgs0FtirFrgwAF3zxXoCZ+Il3EMGOs4aGNYmhINE9U6s32xVMS2X7H1tCcrbShx7FVnq3OcqVtxcmZOOLVlFSJG6taOmtAHw8X87YKQtWdZ24JqXlObaZX9NqmFfATZ1bqmDz63zxldRfhU2wUK9p/rpOj6kRd5XY1yG55vDVPuaZysZkI4DV5WuPFCJo+5CgxAulyrvJICODYcFewxDD4OeZ/3NZTLSdT2gcNry6b4AQZHhVsAdsB12tg/2qM+Fge0VvZRB58FQnyZMJaRVfa6SAvC8P9BxoImGAGyrUgZ9x1wHYIRVzpgj2GTfwYPSmZ2VKI2lGjrQEadtf9PlagVAzwDXfQkSn4vdMYxtjPlc72GgaSWSRqhOkaqKsTwCh01vjA1a6ZnS7LUGZamgOTnPYaAraw3wvCzVgd3vD6Tnx3q3KmUmBIOnTIxj0toTUurn65e293Mbw3OPtq9UW0THhSnFj1Lpqbx8rVbu9pNVnEqlOYfdnpTAiDpYQonnI/Y5F213TL6eHOc+ZUCcaHCEA+FNir1QBnqWV9rOyhRERSIf6j0oiKkRGHhsbExNQKcpBzwgX6H2Ueh8zQOH81Kk9PctauAHe2rSDvRgssNC3+xpWQDQU1MZKBkQpiY3SoPBntH2/aZCx9MhqVxagcmXzTchwG3zkbEZeVYYmKOKGVmmfRsgEFArzLms/hnGmw96mAagn69vNL/fPy2AhLsy0MtpDPSupkDpZz0ZpNMY6CLDqAoY6HfIoH+3fN2NR+ThD0bC/fJhiApHbgAAIABJREFUoIetp88MD2gCxjGWIGIASgOIAigDrgJKAxbC7jaVGs41UNBSG1hgEOMKsJbrwHpmHYE0NbLgmg6EQJyqUpYtACJAKecAZAPSf/Znf7YeB3j5L//yL/KmN71JAVRY2oDPsKwBMbku4OPrX/96lYkHrIWd++IXv1jBT0B1AzMBJyknYCcMawB4QFJAaUBJ7gWICnjOuYDkHGP51AE0AaMpB2AmTGdAVIBmAGO+A/yGDf2a17xG/wYUJ+AAm/GZ8sNApp78Dxv6t37rtxRo5W+O4X/KyGfmMKTACUDA1gDsgNKAyPwO2A1oi1IAZcdm/M71Ab95ltMOf/3Xf60gNUENtDP25R66IokiBXthP/OZ+9PeALQmkz45D9N+BoLTPwD8Ye0DUFNvZPEJLiAQgnJOBoxxX8pOmV772tfq+TzjaQ9sie25B20Gc58+wnVhnNO+BFHQ1tQXQPzlL3+5vO9979P+C6v7G77hG7SOluedawBQE2gBGA27/Pu///sVbOca9HkCEOirtAllsNzrtB/txgtbWqoB+jIsdtqCtiEQld+xAyoGpsKA3Dp9lT5A+SgvADmBG/Qh7kcAAAx5ziE4gXtzX+pIAAbtTx/h3gDsKAz88A//sNrLxuBempUbAH0vtdbul7UB0He/DXatBA2Avhum3xkAXUHDFAk9t2FVGU6iwOMZyaMZrWhepZKTDz2KZJ+sSrdYE0Fubu0TIut3S7G2Jquf+oTcftMn5FO33SEnilnJuvOytH+fPOC6Q7K0tF8WFvfL3NIhidvkFs8kz2NdDAyqWPIE9k2qOdh5ELk9fgjE4oJ0snq1QLjfnO6EA5Zb2X3CPXAN95oqeXBz8zUFmHCdL9st6ixfo0jNQA+cnw5eHm9j3WTru/AS7lzHl8jn7HMAuuc21YnZRgVzC0UTkvfS897JrYYe6dI5u+t1w/RTAPOuv4+xNIIh4Nzg4+D/9BHiDDeq5ci6cVpKnLnIe+mvSblxVhdfGzf/n5y+5SZd6C9GkRyYn5NDR66SxUc9RrrXPkCSA4ekf/ShUmQdGRaRbBRzEiepdMpEFnpuUZynpRRd7xwrY4Gl7ypLtjvrbzlUe/26iAf+s3dTao4ukbTIXA7IMpakcBLuRVTIMLOggt2YF+7dPRsA/d7ZrTmrsUBjgcYCV4YFLhBAdws3faUA6LYq8BLumlMPAN1LuJPneSfWb/WqYicu7mWlWZfhqB3JEaN8k6qTTNdbqgqN6g9Rj8mI/exlpFvk6W53JFI5SrcuUlblxlnJ+xtO5n0IWOTydpuT1hhRIaNyu30Re+/MLmK7Jdj541jXYDtjOWEvHKy8ceTh1DSpThx1e5WFvpN9XFXFglRMxlQzRrH2a1Vf8GtqwFzPHlaWuuazdqCeSeYriO7HRpS060AT6xE6VG2/46XfDYi1NoWNDpiKo9ryd7q81p2atbTvwAFpd7sK4sNA31z3x/Y2VeEhy2Cge3UIQNWhYxuzrzIA3fKh6/2pqweFk7glUeTY2XUQtTLq/bQHCExwDexg7ODLRt7zqAXIzJxR6rimDvTDYe72DjNRJe3AnluNlJBteU+jKQRorf1qW1vu9ils90kA1lQBDDCwa9n/eSUy9D4DY4BqgFDALo8zl9t8TL3A5+Gu+zG2MZDcB7nQfsnQMQRNPcLKY/ey6xqb0MBo+92AEp2rfaoAyh6TL3zforS17ySSRJGmyuhvbEh/fcMxOgmWShPXt8pcA9b9xrE2vcvX7CTcLShe97hTAHSz7WS7mS3DMvPZykw/qYMDvLKGAeZm01D1IWxv9Q9cQJDVzs/QzR0ulQUA0IeBhPvswCTcu5K3Agn31AWMjEu4A6AXDkD/j5GE+zNvRML9iBxeXNCAHyWI7HIO9NCexkLmO4BQYywjWw3wbKA1oDbMZ0A91gTGhgXoY2zZeFN/UFGoLwrmOcA2ADCAIXLgXMOk0Bmnv/u7v6sMZMuNzu/f+q3fqrLYjFFyWwN6ImkOuxgg8sd//Mdr6XcA5te97nUKwgJ6P+Yxj1HgFvlyC6wBdDSGMmAz8tmAzDC1uQd1gQGOtDnscYB0gFoY1IC1ALIE6/A9+cp/7/d+T8FmAGgA2B/5kR9RsBq7wKIG0KfM2BIJcMBawFLY6JzD/AKoTJ3f/e53K0MegBc7Yk/KBQsfW1NeghiwJc9wZOupGwAqtgAgB4DlfsiAs26Dfc3v2Jzz+Z760w4A07Crn/vc5+q1WAtQDoBvgh2oI6DuM5/5TPnRH/3RsWAjC5Kw4AfambmeMhPkgFoBID5jg6CEb/qmb1KWuMnnUz9jhLOWxIYA+8i+A+wjiw5rHtCd3ORcmzL/xm/8hrLLOZ9AB+yDNDxlp+3oo7/4i7+odsCuSL5zDPamzADXMPDf8IY3aJ/mO8B1AjHoZ7QboDrtCksf0J4yUwbalX6LTehHv/RLv6RtRR+mj9AX6SfYApCboBP6I30R+wOukyKAgA3KzzqGPoINn/CEJ2i/og+Q/xxlAOpDeVEYIGCF8wHQGUeUjX6KDemX5Je3dfqlmiMv1n0aAP1iWfLKuE4DoF8Z7Ty1lg2AvhuNvzOur4pM2fFAo/oBz9PIOT9goA+qts+HDp8o04fkvuKMzBYwzwuREx+U3rFPyvLtt8vxWz4hyyfulrXeQKr918u+g0fkyOGDcs3VS9KZ6UhK7rd2V50ogPHDKnMbxCiVYexy0gGgwxx2fti9DaA7YNvRNAzEdiB6JHmVq/Mp3FCHcu7Ol+Qi+dUSOJrV6RGyJII8fQGAjoNmRHp391anq+cejVziPm/bxOY6BNBt441zST/jzK2j8Edj4GIA6BLnIuRYz3PJir6kRc85kO+8RdbuuFWjHMvTp0UGfUmylrQe/HDZf90DZenaB0hxw+dKsrBfcMytF3Na/1Yeyf6hyzU4hCXecowkwO8GQG8k3HdjBm/u2VigsUBjgb1jgQZAP6etbHFl8sR+faXMc2UhiUoXk99cQW7NgezWzsrURZK34/Igo9DEog5gEClrWIZxvinlsD/mwGXtZVK9uk5GcjiQJN5uf7oSAHSzhUmBYisckzjm+N9yXpqztAHQt+g97MPqVF2j/Ugoy615xk1q3e9nTNY9BAPVQR3kw47jliRJVoPrBgLWJQmVvfx40/vAVCc4YnNT37Qle1VleWdujGUzMxKTR5t9Zr8vG2vrsnr2rOa41nQJAKeZlygH+S7yqQA6OyYHoLt9lgOQqbBnNvuAAQX3S35zHG8VtSLgBfC825Ws1ZKklWmgDGUfDIey2XOADeV3yhWRdKpSsmok4b7VmA6B8UlgNPxt8vzRXm48qmgaqGtzS3iNSVDW9qgEB1XMZV5S3BjROl/5N8EM1i90D2Z7TuZJGOeWqsID6AaWR8jVDl3w+CS4rHtaLxtvZTMQ2UBjO8/mTJs3tX4wtmdnZWamq/0HoBxp+MFmT3pray4vPSx0ZP+zTCJloG8fQI9KgrPPb+twr6/AvmeU8z9lAKDgTR0oJ3NYCJaHdTS7hkEOY/be7oOiOe5+YYErBUAPg4osSIb5h/GCYgNAHoxeJK8BaAHwALUBtxlPNgaZFxjrXM+CVuxvJOABdQFl8UsBqAIIwhwHVOYFaArYCPgKMAio+vznP1/flIUywSAnbzVAOtcBQIV5awx1rgH7GgAdMB3g+FnPepaCk7yMFf6yl71MpbkpM/LXANSPe9zjdJ4APKUMMMEBnAGEkeUGzOV/WMBchzpSTiTXDfCGVf9TP/VTKgWOLQHhAYUBrQHLAc9h7QN4AoibTDpzFazrd73rXXosYDLAKeWH1Q6DGzCYegOcArIbsxv7AKwChhOowD0Br2kvzvnO7/xOBaG5P4xoWNW0BTaFwQ64THkB4Kk/gQkA3wC51ItrYCMkximvKQ8Z4zyUcjcAHdY9kv+wvAGfsS8gN/YxhjTnWZAr/QRQGMCZclOXJz3pSQo2AzzbvM059EXqRzlpd8pGAAT3pv4A1wDQMLTpH9gHm8Oep35cg8AHgHiOwc4EUfzQD/2Qti3XQDmA+2ADnhecCwufvkS7cQ3Gxc/93M9pn8SWAPQveclLtK8xbgicoL/DqqcPGXhOkIWpO9D/UDLgf9jjXIf2B5inH9KHsD/XBbynfKayQDoC5OF50U8A77F1I+H+U/Jbv/yr94tnUFOJ6RZoAPQruGc0APpuNP7OAOgAuQMvV42UWWYAepXKsHS55jSiOnJR5TP949LunXAM9FveI2c+9SG541OfkuMnT6mEdmt2QbLrP1cWD18rBw8uydIBJxUFyOo4SS7XeR65/Cn6OXaLVmQvSy/h7vQB3QaUM72Qus9FNrL/5Cb1orTMGANbl9f+sl4Ir94XGw0eyc7YO1pwcLrPTnAd2T4VOqzZCzDQ8cU46fUw/7nTzdOrqoQhH2BFe8eKUsONtQWo7T/r/xyHFB3nuc+6uaYMGiHvJOW84Lu/x4iBXkfQa225jwsAUMa7U+GTCIWC3JwII0uPBzu4FqutNskCO8e27jpFnEueOMZVVkb65jqdleMyPHlcoyj7t39Y1k7cIWvr6ySbkv1Hjsih6x4o0SO/WGaPXCcz80vSTw6r8zrOK5nNXTDIIKtkzbPEVYIddoAy6hPB0WF9DHtquSMk3E2mD2Y6QQyRxCUylbQtMu5ehjIqpUgaBrr1VG16ZWCEKQkuyqhsLtJYoLFAY4HGApfMAucH0EOFHn1i+y9Uwn2SgZ57BrrX2olQ1tmBuuw0OxclYLdogHXulIVckCIxhi4XMDLN/I+ENTLtylJSufaWl0h2kp8qN9ofyABm9HAoGQx9AiwJhLQwUl2TOwavisebVLKXKt6uCTWl0P1cwh1bsOZDHntjY12dxAmKRB3ApxkP3jnA04JSt2u/y+m4nezjbv3OutjW8U6BaWIXpDsOt873wb4GfPu9zaSC9ehv2Mgu/7W+ATORetfx5HOoq9y51xFnI8QxXqUhHzrmthtfbl+KZLyOw8SxLAHsyWe9vrqmoMmg31OmcYsAljRxeyRSdfltpo0NU8dwwlzju8vSp3wyAFODXzyr3Fj54oF1xjm52J0cuht1SJCrbHuf4OBczzXAFPA8geXs55Ut+5oFFGxxwDQQ/RyQ3O8xXbB0IO7uP2uO8YCdHp4/CdprHvOs5eYmZPtVut+xzfU7Ly1uMmaFqpA42xOQbUobBliFDHNY4Zmy2/1cq/tZ17l0m6G56H3fY8+B7XWGc9+50yiHa0eOpW4EmWPpYZapwx4AQoE0giFQxVtbk01yoee5PsPoN6ryZsFT6s0Y9X1joOtIoGwYr3BPv1F8un32Pg3fv3TfpHv2Sud4VS/xdjGQi2cEoA1zmANv3LVcW1iQvC+PNulIdn903OU0ezVluRQWoAsOEzdGOsNYuoNMx2bentE3qQz67Z4Mkp4eAwM9zVP9PJjdOwx06+/GHOdv1lv8DcsZRu9LX/pSlZTmt4c+9KHKWAbcZKxZSgRjoduYtKAdgGxAXwBVwESAXABPQFWYvACHHAv4/apXvUrZxYCT5NoGqEd+21IyIKcO+A1LmusAfCKbDVuZcW7y5QDE/I2cOveCwQvwSH0gkwB6I1MOYPm85z1PAWbAbeZdfgfIBUClXNQX1jHMYljInAPoSd2Rif/Zn/1ZLS/fA67CQIfVTZlhOQNYcy/YzVwDsBOwFRAVG2NTwFLAbYBh/gfEBWxGmhyQG+CUOZb6IwmOJDwvAhBe+MIXKnsckJZyIW8PCPuxj31M7cs1AKMpH79xD4BhgGnAZ2xEuTmf16lTp7QduAZ+Q64ByI4Mfqjk5NaGTmFEg9l0DnYBeTDYuQ/lBZgHeAZA51kRqn9YDnHO/fVf/3UNIAC8pj1vvPFGZb5bkIblWyevOrnJaWvahbJRD8pB2xEYQZAFv8N4J4CAHOPUkWuxnrH2pT/QLgDsMPUJDqH+MNRf+cpX6rXo37Qb9yDwgbHBNWCO//Iv/7IGNdCHAc5h2ZPHnN/Je4+dKRPtjYw+9cHOIcht+xiCKOhTlA0Anc+Uh6ANbA+IT1kYZwSa0K8oJ+2IDainjdtLMT9ezHs0DPSLac37/7UaAP3+38Zb1rAB0Hej8XcGQMeF2VO2gUKtCLW7DX8VSVm4zVy7yqUTOXmbeP1TUq3cIvnyslQfeZes3PQBue32O2RVOtJd2C//n703jbXsuu47/+ecO72p5oFFslisojhIpOUWbdmWbMrKZCeOJStR95duOIhhIJ0JCYKgAcMI/CHTh0Zn+NII2gE6Fuw4CZwYFpxEcdyK51hDNFDiILJYLLFI1jzXG+69Z2r81j7rvv1uvSLfI+tV1SPPlS7rvnvP2cPa++yzz/qv/3/tu/+Ikg98QnP7HtDCjjn1Z8ihHR5aR2V4WAckL7Mgn2iy7TDPebiFJQ0QHbwykSj4qoR7kCv3V8xS34oxadDAyFUUHC1NAyfZz/i2kQWs2FCG/mBNxEyDAwL5v/CZyGB8MRZN2DgF1kaP42AID9VVjYTduGGj41QNThYDe5MiSFAa2OuZ+LBPI60Y6BCNPbtOj5AMQA6OBn/C58G/mgDIlaokMDPMG9B4xclH18lX87+9lcVv5eALLvmbX6O00LABorNyVrzp267RdXWWrmvx2jWNv/s7uvr68zp37qzyLNfM/Ix27L9fnUf/pPYceUx7Dh1RsuMJVXWiuiiVFpU5sEa9RNdmmlrrbAKgA4hnVQDT0xqHv7dsFOxrf5eh//ZTYzcL7ggAutnd86VvxRTcojKDo80T3Vt2yQAIGBjQSNybRW5ed9aOX2MfL60F0LdoxNpiWwu0FmgtcCct8M4B9DQG0Ms85K/1HOgePFhtTwCdtEPcFycgUcSGdADIR8mZUOak7fUayXbIjKUAk8YNE8hzc/dJYuS5mCPWbtjzNTvPCZATsTk3NC3W23lt6MRtdRA2x1npMu4ug4/zMWYgOXC1rTrXNHYrAfQgfOV5qlb362vAU54XmrbEAGtYMULrYiAvBnbJr24hxY3zeiLt3bCYTfod4BkQPRQ0YZU3QtkNONrk144H0B6sAuN9wkC/cUPD4YrSNDGwntzWgWVdqUuudHtWa960wZS+VlnPE8A87Vg6htCkVQY0wTL2DNGoTAAqwzzvz82FY8vKcrl7+gAc91ZnGvppTv0asDYEJ78dk/xWv7/VeW4ie6ZsAFsfn1im3Y+LGd8T0AFw3AO+mxzstJ+ghEmee55H7Zm0eQqdKHaEksdLS7buTezi+c2bgIiJHRknwAwLdghtXu96vRUDez0p95iJTn76JfLOz85qdnZOs3Mhfy6KBOVwaKzvcjyyddrmp80Jt87qM/bqito82Xru+HIV3I6n53QAAr95v1ibaDfzBGDEGZKANoA6jIPbJy5n+r7g88D/3a4qG7Hd2s+bt0CRSuMsrCf9PNNcHtYawPO8NwiBZj1yoDcS7qPtCaD7+uWS2lgKII7vAXJhIf/jf/yPDazjGgO0/uxnP2tgIteYs14BgeN7EtccwCr5qgFuAdEBHQFkyacNA91IRTMh1SWS2ACSsL+pF6buX/pLf8kk2PmbdR95d+S5qQtAEQAVUJLP7FcAjZE3B2SmD5wPQAzIyJqElDb9+Rf/4l+YxDfAJ+xe2Oe0i7WAfsIah8lO3zx/NwApICzzAaCa8gBPf+EXfsH6CFOYNgNkAnryO5L0sLCRQgegB2ClP+YLtpQs4UXb6dvnPvc5Y7VjR5eDB8C3FJ1VZbYBOIXhTdsA/gHIAWXpL0EI5O7mOAeiaQ+Mf/ZvsK4BtmFp0x6AbdpEvxkH/uU8bAxIzXpKX2gzwQyxuoor2NAPv1/4mkk9AMEwvMn5TT2cH6+/1EUZjCuMbVjjMMP5TNAAARaAzn6PIhADO2IjgiwYA4IrAI8ZP/rPeMD6hs0OEO7S7AQ+wGon6II5yPgiY0/bAbyZyygMELTAWBI8gHw/7HJs/zf/5t80W9MX/uYYggOQmyeIgrnDNcF8BJCn7n/2z/6ZBYzQRxj+9AcQnvuTBz9iD1choH+cR9s4l+8JkCBQhX8JuPB7MOA8ASnHjx+3sSXYgDG6Kdhv88veXTmjBdDvitm3baUtgL5th+7dN7wF0N+9DTdfwhYB6EmqcdptAHSwwOYB2xjAIZJ8oFJ9BUA1Pf+8Rm98W2dOndLo+S9qfP6kxnmh/r4Htefg/dp76CGNHvioujv2q9frqNZygGpdop1IfKXKPfd02lFtueUCNF5OkolvTwC9rsmL46B5V2kSpAWRLUyaz+oRmR9YS1kSnBL+Ck4N8u7h4KlVlLAWlhonQqHSwfQEabsgbxcD6OFBv3msr3DyNGT4GgC9CThoAHSL5PdNMA4xNPzNAYasf6ifsAbL88ZGqZT6Ni/e/vVOAPRRJzgrDDwvZqz+3fmSBuNlVci5n/2SVs69rCvnz+ns1bNaGa+o6sxq5dBHtf/hx/Xgw49rx5EfUm8wq06aGYCOI2fYrXVt0ALo8ai1APrbz+H2iNYCrQVaC7x/LdAC6NNjH0LquhboaYGmDQDiAI8DT54X0ySc+/3gbDQGORvgwhjnxjBsWBt8zbmdip1xYKbGzqQYPHLAZD0w5q3n6vsDQHegycEol8vG6YfT1sEoZx1tx+t7ywF02/LfWq/AMXaftxMQL5x2yxfPIzzj8a/P7xjwmwCiDYO5C0DbqDYg941KQ4HUbvS9VefArQWCNqGwVcMoHo2U5wTFAo4T0F1ZuoSyRF2tec4xVnT4TOMmQciTFA08WHXsGTUwrlaBaJ6hPBf7AIYa1zsBALQJhYkxaghDczx7bt3wTBjypFu7GgDdQe31DBhf79Ng+VutBV7mrY6Z/j5OF2HBDA2j3NavQGkOzXPb+Ofm3/AQ2bCgCVRA3r4B7ZcaYNiefT0UPQoI8vkUQOvEgh1ioH+635Pghmb99N9joCSWRad81tJRWegGzO5+XzODGS3MzoXgJuojsGllxRQMynwc8tymib3DawMAuqnQ3RzgtN4Y+HcAMcwR3paDPcsa5nkAO+lH3P/1yop/bwH07biy3742vx8BdJ/zrGGA4wDXAISAm85Ah80Nq5vc0oB6XFccC+sWOXb2bp7qhWsfUBfJcdjFsIIBZAG1YfUCanK9IscN+AmwjSw17QCwph6O4xgAUxi9sOEBWQE+AVBhD8NWB4AEhAaAJE84OakBbckRvmvXLmsXgCPALsxw2NXHjh3T3/t7f8/KAkCmHkBcAH8AZM5DuptyHnnkEQNgLXirAZphKMOIBpSHLQyYS5spF7AeVjVtAfBHgpvfYKA7o97XU8oDtIUZD4ANaA7YCihKudRJnwGHCUQAQAa0BWAGIHdGM336p//0nxq4yxiQr5189QDSHPP3//7ft/OxpQcGMI6Uz+/U8dWvftWCB5BSZx0FFCbYgbr42+8NrmBj+/jmHkS/6CsAMG1kTmBbQGAA5ngdtoBgyeqk3f/wH/5DA/4pj37TLmzv67TnSKf9zBXq/Kt/9a9OGP3MQ88Pzzxx4BpFAKTcnWHP/GBsCWzghUQ+QQSMGfMRdQPmh7PHCbIgvzggOO0nUILrAhv/o3/0j0x9AMY8QSHYmXrI1f7P//k/NwY7Lx9LlACYp56SAFu57dlbo1QAMI7CANcS56H2QICIX2sEhxGYQSAE1ybAP+A8ILoHMty+VfDOlNQC6HfGzu+VWloA/b0yku+gHy2A/g6M9q5P2RoAnUfBwsBcnA6Z8ioz2fa0roRYGPJl/fFVdYeXTLZ9fOpZXT/5rE6/8boW3zyhJF/W7PyCdh5+3AD0nXsPKN/5kNLBvDEIRuU4SK5ZrrQgIw7Xt4DFQ2Q5bFdyoMNGN5m15tk8ZtlMpD7h/cQM6K1hoK+6GVcZ6M46X2XAx7HnuFs8dztBA+SEw0HSV5qFyPEsG9hne+DvrwLoLv8Z8qW7s6BSbc6dWmXBQ/VSs/EbqyiHljeurpEWzxtJu1WZ98BoNw8GiLiB5uasqntBftwk3bvhM8c2Ent1wlgEBkSlUmVSmOOjrBGcD/JGg0oaTAD02Bkbs/JXJ3pguK+d+Ksu+bVM9DItLVc5qQLSck4qZi2QYFZj9eo8sFBuPKf8+htaunpFl069pGuXzmtpOVeePqi9Bx7UfQ89ol1PPKPBnn3KFhZUzg6s+lEmLYZ06Ma+TwgmwBJVp5Fil7La9A/C9zV2baTqE+wcJPE5IjgV+RzKCNnlN8bKf9dLwG0soAXQb6Mx26JaC7QWaC3wnrPAOwDQA3YiJNyDhK5pFxsDvUDCvcyD/CzhmduRgW7qvANVlh+a/SrBjigFBWUkpKS7vZBrOUNGFKZOBxoYwE1pe2tAmZy9tIF45NYF/wPcS03Gmdy7gd0e9nJxPZaEZ03an81Mulvkz9lMEdvgWA9ioKnYGAAdxzIvWEy8naE2Dchtg+757j40dWPxrJvrVoyOTylGrd31e7HRtxNwNRJAd7x1smOGVRzOneRUb+S4Jw1tzkFy2GU98yLXCvLn41z9wcAAg/4gPF+lWcdY6panvFGHsPLLUlWR278TwLeuVJSkSQgsdOPMA6DbcxXXM589hVbDLEbyu+JdmZqaOeGbh1WucRzKOJDJe851T11lUaoc5xohJb+8EvKlNvkfVtUr/LkeZbGIgT4FKttQx+B1JL1uppqsCc2UmDwHhiDpNcxxDyTw76NgHVvDGnahrTONLLvXPWnDOu0z0Nzsg80L63+FnfnXGOR1uAc06RN4VmXNM9l+cxJMJ2SjvEYJrZkYk+neyPtPZl6IyJhIvNMOq7NZS2GzM5dsTlSVxmWpJYBxk/XvaW4wo85gYH9bHwi6GA6Vj0KueuznAHpIlzYdjOR/869Fo2/4mjMlvqoy1jlrFWsSQSPMKcu/3lxTDt6sBzJMAlhuNW823Jr2wPeKBQDQR52Q1q9fZJobRwz0RsJMClo2AAAgAElEQVR93FtZZaBPJNwrjWdjCfeuvvX8mxoPz+sv/uRBPXbsoA7s2qEZgFjm25VrGr/yqr70i7+oS6+e0PzBffqBn/1ZzT/2mKq5eVufl7O+RllI29ipl5XhU4KakVbC94QkY1bMWapDI2wk+YbvbX4PjwNKuKa4bl3ynHzgAKsAh7CwAUSd+c01xtoMMMgazp4BJi3fs1cAJATUJQ861ydy2pwPcAk4yXmwgsndDUAMUEo5sIIBbmEX80IKG/AUdjPXO98jCw6wDWgJWBvLlwM6AnwD/LIW0D8ASs+zTptheQOOIrFt6QrHY/3e7/2eMbxhegPMA+BTD4A1/XHGPgx2ggIAW7ELcuEwrQGcAe8BNwHQqRN78j2gMGxilyP3wFHY6oC6MPCxOceQY/7pp582UNfl9KmLAABk3glkwD5I0GNr9mgwvikDewK4AkQDwgLw8kJuHjszDpQN6EoZtI82YHv6TSAC0v2A2wQ7OMsbG9Jm2u8MeuaPf2YsAaBj9jUBDtRBO9hzOGOd+hgX6oBZTvAAjG2AfOYWxztojU1gg9N/gGuCDFjj/87f+TvGDGdsaBNj96u/+qsWhEE52PFv/a2/ZaxwbEgwx7/5N//Gxo3x40XbSANAoAIBEwDiANS0hf5gO/KjE/iB3bA1DHTmMwx02sI8+ut//a/bmNAuxp4UAFwz1EvQBLZmzjPvKIO5xpzGJoDlXAuMLQA//zL3CDoAmKcMjsPWBJsQtEEOdOxCEAkgOuPpakTbbQ1uAfTtNmJ3t70tgH537X9Xa28B9Lth/o0/kG2mdWxiS2Qjs0x50tdSPWMbz0E91kKS2028e+2E0ovfUXHpkq6+8g1dOvm8bTBvlAMNFnbrvvsf0K6Hn9TC3oMmh2bSe1mmMsm0WJOPLuRFq13+DrG6BkDnN3KfN76VyWMpLIFJjxvnJA+tIZt6eHy9Off2Znp+62PfGkC/WXbUZK6TAKgCrNZJLzh1OjNKO7PBAdSdVdoJkeRg7dZlezBucv3x2Z7LQ244kQ8PBwDyp+MVc7yO8xWN88UAplcjstc3ncA5FEDcDGdsw5JIkCdvZNzTuq804QEKxkM/5Bw0J23IPWgAetqA9gaZ51ZPUeXK6xCFP1PWmvEIhzWgsdvEpRCbvIgNgD7tdHOZfvvePSImSR9k61XOh7fh3ZXZijZ2qu9K5RXlwxUVLz2ra298V1fOXVJ6ttR8Z1Y7DtyvuSd/RHOHH1L64CGtHN5vG7IiyTRq5p7J19f9MN0A0BswPasAzoM5YYEFUBynDA9yQZQyqPKFEIrCBhE2S63ues6k2zMVt6yUFkDfMtO2BbcWaC3QWuA9YIE43G21O2Hf1UgZR72MsTyXcLefYwn3CEDvbFMAPe/MqhRKQ6uywrY/SVP1el17D3pddEQblnptrMZiPNJoGIC00oCkasKKdYArK0Ou3RgEdgbmeuzDt2KeTk/A9QIa3wOTdE0X3EbOnOVZBqchTk4+4xx0cGoztrvX7LSVDPSwbV8fmXeBsNgeFgjdyJhP23S9v1HlsoBUAoQBqhvRdx+7oHu1Km3NEeawzcdaXlkxRztM79m5OXPK8pspPfR6qguA2ExZl30+7SpNhtsyUTmImnjArz1hNF2xBOsBOC95B9DXAPUmndbyONfQgOGQf92ZfN1uT4P+wNoEsO+AaD5EPYxrfmhz0INlsiSwif1l60hSTgKY/XqfnnPrSXG7fT2oJv7bmeKw9Ttd1NDWytK7s5pnc1tvnFE+zTSP4WIH7j1/+kTijHW+NKUw1jeCHELQVADQnYGO3Luzxi2cm6AhpOy9TupqbEv6sqIcT9ZCb6/30dffeCx83fQ56ekbJjL0DYBCIMSoURCh3H63p5m5OZG7HkAflRAA9NHKigEFITgqXBOradz4a53g6ebBNr6G1mOG+/jyGzYDqGOO4HMBjHDQjDnkLD/WLk8B4OevBlTda6tU2567aYE8lYYA6E0O9FUJ91nlvZDLedxbVp41Eu7jWWVFZutyvgZA7+hbz59uAPQDeuzYfTqwa+c9A6DH15Fdn03AiSvQ4KtE7hp2MAAtv8OkBQwGVISVzXfOOgdcdOluQEmuP9jFyKtjM9jAgJawoz2fOEzdX//1XzcAl7Ue8BCQ/ZlnnjGpcYBrAE9Yt7/8y79s5wGcIq0NeM51jQQ8ua9pp8t3I+EOcM0YUi6saPJ7Uw/t9vzStIm2cRznA6BTF2xjJLJhAR8+fNja4bnUYTsD6P/RH/2RSX/TH8BMgHRshxQ8ACtsaQBSfsNugK3UFbO5AVw///nPi0AFbIl9yG2O9DxgPP0DLEW6m3a9/PLL1i6AbY4l4ID+P/vssxasACBN3nSA4Y9+9KP2mXaTWxsbAF4jb06QAm/sCWsaYJ4gBMaQoAAAZIBhjiHIgHZwT/C9oIPpHqgEQE3bCHIA6GYtps8Ax+SFxw7mK28CLhhnykK2nr5zDvcT6qN/jA/H0zbmCMAyfWM/SoAAwQ+UD/DNug6LH/Y88w+b0Pe//Jf/so0jfUaB4N//+39vQQ20lbIB65lHtIVzaD9BCCguYBdY8ARQMA+ZQ9iFucz4Yyv+xpZ/+2//bVMO4EXwAQA69nQgH5Cb+ewKDdRPOQSAMLeYj8jv00fqZswIomAMqYNyuJYoGwCd+mkvKQiYe/SR/VycX/1urp+bqbsF0DdjrfbYFkB/H8+BFkC/G4O/NQA6zJm8KsKGKJvRSjIXwFLl2gGgCqB47nkVr33NZNsvHf+6ls6csO97u+7Xrv33G4A+uO8Rded2WvS6Yaw8nKaZxoMFlWCiVaWc6HuLaie/3apsO0rb5oDhIT4L/dyuALqSnpQNQo6gzqyy3pxt2pLunJLeIEgNGsM59PftAHRzLqUVVBrl42UNR9eDA7YaqaoDq4YQCNgLbJ6RxeNtzp0qMM3NSZHMqJP11OkC7s8oyZp8fmbvJte5A+h1obwKcoN5Oda4CpJyvXGhXh7mxFrHwbsH0MG3k7S2TWTF01sZIpfVCf1nfvSTU+okizY3uue+q5Wzb+rqG2e1dPyqisWxqt6s0mPfpweOHtPsI0d0/dGHbAOpbk95J0Q/twB6Y4Y2B/rdWMTbOlsLtBZoLbBNLNAC6NMDhUVG6cAUlBw0dIngfrerfr9nDHRS9HiAHWpCADErK8sarizbeSZPnAXpZwsIbVgxPfZqt5gdLYD+9peNA2fsHbEtf+O083zojBUOQGd3Tssiv30N98YRWw2g2zPYOiD6egC6HduAFhMQvAkqnf6bUgnkNQDdgONw7ioju0mLAIjONYFqQ1UF5lxdadhIXMPyZhx5OSMXEL3bnVWn07OAbdjP43FQeiBVFgD3YNAP12dI9B4G05ndTeora7P9HEB1Y6kDxqdZCKuNZGA5vZN1rT7L296kaWhObZjYhT2zGdMtSdXh+bcBb/26r5sI3jhYZppZ6QB6HJQQA+cTIDVio1v3InB6DcvbGd8x87thdq8Jn2jk2BkHG7NYBheAvOmb/2brYmND2oTtHSCHCW5Pj4DkRWDcm2ZAkxIjPKMF+XcLkSci/C1esY18HngKBwdHfH65/Qz4Yd4g1WwqBLWl/Jqbn1cPFnoTfFHAQF9ZsbXDlMaaOb4RAD2ova2+bgWg8z3AOeAIfgLmOWuT+Qya+uIAAbddXPY0gB7Pj7jee2PlaltxpyzwfgPQua597sfXOtcXzF9YuzB7uR/A6AVQRfYa8BgQm/0CQDAMXsDcv/JX/ooBoByPNDvS6DBuCW5BPhwmOp8BNQHHeQOMAgoCKgJ8InsOu5j2AFQ7sA0wD3AM8Gn7wTQ10BxJbVi/+N5gPv/0T/+0AbHsYSgbdjUAM+sF4DQMZRjc1MG6R/9hFgNSI6UNgEz/yPsOgEo/KQtAF6AVoJb1DXAYoB7gFzAX+XYYzDCZAYdpL20F6AQspR4P7GG9AtSGeQwgS/9hX9N27OvAKccDMsNUh/UM8AuAjtQ97SIogHIA2bEz9cDQxs6Aw6xlnA9zmXFiDAF+GSPWS9rJGMBwpv3YEPD+53/+5w1EBuBlz8A84X4MWOspVcxPKJkUO3OEeviX9ZhxYK5gR99TekATkue0zaXnsRllk2scNjfBCNiKnO2A3kjPYwfaAWAMgM740jbGCgUDAiwYG+YF9mNMfH7wPfMNtQLaTP9ghmNryqNsQG/mCEEEtM0DFR5//PGJzD9zjPmBLbEd4wqQTR9dCeCf/JN/MgkiQEWAcWDeczxzlTHiWiE4A6Y97UW6neuEsWR8CFLhd64TyqVN2AIWPe1kznoQAe3frsFgLYB+p+5q7416WgD9vTGO76gXLYD+jsz2Lk+6PQD69ANVWVcak3fRZNuQHw+OwX61rNnqhjQaq3z9W7px/Kt69dUTunLujKrRinbv2aPZwx/WjgMPadeevdL8XiVdou8T9SoeOCtzOORdB9CRAw8Pw0mSGYDLzbKqyXsenCUmWZmEfiIhPyEnOxvY2NWBPTBxf0T5w9+lgSenOyPCcGX73ySRuPUrEJHtvyEfXo20X2obmrQ7UN0NTPPuYEFZfw5LKO3OqU67GhYjBey66V0NXzz0u4PrlKrKSilvc4SYd9Wi+8sSUHvZcuqNx8sa50i7I69eqiYfusljZcpMth0LdZSlXdv09bpE1+McwLk7CHbmTWPsTFxDQbY9aBKUgSFSFiqKsTGmNFpRMgoS8jinyNNuY5XQ1obVQVua/O3ECkwcRY2nJKhDhjGOGehkF+zWQVopr7oqFZgco05XeZP7LdMNZUnIEbp78Zzqqxe1fP688uOv6sb5C7q2PNTy/D4duO+QFo4dU/3k92ph316lc/Ma4eSinKSnqg5RqDDRk6QJdiBfPNKMRam+8ct8rsJAhwODdCttDzNgbIx2chfW6m0/BfdmfjQNt/EISgghpYC78Lnabl531rq0UD8I3zRpM4Mkbd3IKd6ui7Itp7VAa4HWAq0F7pwFmlzAvt/yDdmtGOhxw2CgTzIom4xvYbLJNSl9GunPjpV/+19bCS5S9o2iY+pKMCe7XXI0dwWzEnAICeAAygI2lcbCzMdDFcbIDPuoAKQFAH3CKm32wCHRziassolD3y8M9BhUc/s6E93ZmzgwYQA5a+v2z8KtLXEr5/iajflUN6YZ5f7zNIBu+/tImWlt8EfYOxtY3BRg50fy7xMGeqP6xLMVEu5Ly8vmiIXpzXcWIDFeledPEoDHwMRDLtzY0Hlu1yrHA6BzvcImdnn4uN7wYBLtcCcM61o1DL8GYPbgmfBY4/vm8Ey4+iCJqliQNV9l6IeA5nAcvzW5wg1AD/vxAKKvNXwwTfM8GNWxmo481O3HhUOatjRBCqvtuvXcZERgj7N+eQCFKZEVucasYQ373lNJ2JODBRms5ioPD7FulwCg27NsI9VuT5uNTL5PAF/z3Ho2X4KYQADUN3A5GXOd51Fn90dpAWLHvI0HEvudTlBAaO5DpkzBvJoJge4EChSjsUbLy6YE55L9k/taw0aP5dyt/dHFOQkOiQJMnOlqgfBNMALHsSbRBguqWsev8VZg+PTx612PGzBhe8h7yAJ5mmjURcK9Vj9PGgn3VEV/VmV/NjDQu8saZyvm65kbz6pzSwZ6kHD/7E/CQD9kDPTBPSLh7nOde7urVHjQiQfTwHaF3Yv8N2AnxwHaAjDCKnZlB4BBfgP8g7VL/mvKcgAeVjbXL+ft37/f9hCA2dTN94CKlAVYSX5rQFTAQ8oE1P53/+7fGUjM98iTUwe/AWKTh/wXfuEXTL6cc5BuB2RG2prfAfUBPcnnTr9oG9LaAPEcTzsBfAE16SdS78iR0zbaCeDOvxxHP2GE8xnAnHpgF8Nk5xhYwoD1v/Zrv2ZgO7L3f/fv/l0D7LGNByZyuVAn9qF/gKfYlbYTQHD06FFbywB8Ac1hHhPIAFiMPD1AO+A+dQIOw4iHYQ3QCoD+cz/3c8aKBlxlffzc5z5n7YKpDujMGDAW7Al8PcWe2IC1FeAbCXTk8gH2eYX7WTFRiuE76ud82OEEOsACh3nPWGI3VwQxf28TqAEAT054xgc7InfP2MLMpi7s6qxqgjiwOf3mWOYcIDv53wGlWfMpF/UAbAnAjc04jrnk8wsb8D3l0F7sSxACagfUx9ymDNjjBFwg387YMlfoB2PDXGIMXCqesSV4AsUA/x37A+RjC+Y07cPOBFLwckUd7INEOwEYtJF6yb2ODQg8ANxnLjBW9Bv7Mk+4FgmC4HtyvBPggK08P/12W4ZbAH27jdjdbW8LoN9d+9/V2lsA/W6Yf+MA+ls9PE07NXjkzE0+WwK27FXBGdHNr6izdEbjq1e19Oqzunz860F6puqpP7/Hbsb9D/yI+nsfssj+EcAkIHBSa6G+qqwuEIbXMJmbAKbhgb55/IxA1PUejtcw0Jt8mp5Sey2AfvvHwgB00/xrIuMbNoJJbloOSnw97gQBPK81LGvbDGQzc6oBqpG+n51X0p/R8sqyOj3s0NHiyqKSfqK0E6Ly08oB9ER99cPDd1WrQ+pt5NVxCBT8wSei5ccqxmONhotaGV63jWNZjQ30NnZNlSmrAgCawjjv9dUlop0Hpm6/YZ47aE4HQ74+G5UG+A7OkcauOC9wfvOwP15UOVq0jVsBkN44gzspdTfnmKMB+cMyOIidadH4c6x76wDovaLQDHkKyVuZpho3TIVr3TkNsxAdqpp+pRZc8eDoororN1TcuKruqW/p2ulTFnl6bvGGZmZnNXv/w5r5no9r/8MPq7d3r/JBkCwrk54KDUIOpwQm/lzIM1emqooqRKYiGdl4QhKRszU4cHLiGxKk3BONQnSA8Hv1m3Tpt38mbl2JYR1oAfSts3BbcmuB1gKtBbaxBQB644BFj/m7hYR73NMEjp/lF2bbEoLtLB9xNQ75iC31yYbTXG7eiMnNWWo3X8jNZwD5X8tJRxRYzLMzDSjXsGEN/II1mweH6mg01Gi4bAXBesWezVZoEmAQgx/w0T2VzO1ob1wGe9qNQVG3u+Y7W54F5jaMfgtkbWSjcfrhNHZHu0unbhVL81Zg81tZY8Nt2aL5Hdo2BQQ3DV4LDq72YrP9jJ+d1jCuHXSnb/4Agmx2GsBF2OfXb9yw8eNZy3NqjsZjazJO67pKVZZBEtsd6swFVyQIwS4hFzBOYQsoti4HeXPv+YTZ3fxmjx8pqmo3R6w08aONQVaf0xPLx95YdE3EQwyyh9/rrFzNIbUVl0sE4IY1KgDH/rY2NH87s9BtgB2xuTvNLQCoUXLoZqn6jWpc3Ox4rsSf7am5sYVZyu8B6zoB+HlropOZX2UWVmMHRegTgABgSkLO4QZEHy8taTwcWgDU9KspYXLVOHhuoHyjrOCS9RzEXMSWvLGzg1vUudHXZq+3jZbbHvfeskCRpRp3G0LMGAA9Cz4QAPTBFIBeVesC6NdvVPpvX84mOdAdQN+/a9c9A6D79QWQzZrO24NUuG9wnwC8dclygGrATABGrkcPWGGd4x4CYAtQDKgIoMwxnAs4jAw37FqOBTiGAQwACbDIfoLc2xwPW/dv/I2/YQxiZz0DjAJqA/7CugZAB4Dld9oDQ/kf/IN/YIA1+c/JR47MOwAq/ir8rzC8kRenT5TBMQCVrFu0ifsi6zR1AETDMKc8fGOWjrNRbmEe0HZktqkLkJU2YzfKJl83YD99BriH4Y7EN5LisJRNbaRJ24L9YY3DLIddDND6qU99SsjPYxt+pwzK/Jf/8l+aDVnDAI9hV9M/jqHNlAGIzj6NcYA9DmAPkMwa+Z/+038y1jR2pp/O3me9BZBmvOgD7HHsAbgNQx+QnrH1docAu0ZhtdOxsqkTSXLAXdqB7cLtP+wNfP3mXOxHm2DlEwQAwA4gTQ5zAgGYi6zvHoyBnXleANgHTAcshr3O+NFP2sLvMOhhoRMAAXDN/YF2M3bMMdj2AOinT5+2eQj4DoBOGziOuU37SQVAmxkvJNSpHxY5x3A+diQYgTqQ5EeeHYl+2kBbuDYIBuDN3MfWpg7aqCUA1jMnOBeQHMUF2PUusY/tPfe854HHZtiGIArY59iIIAmuEwIcuH5aAH1G/8fP/bz+7//z/3pv3Yza3qyxQAugv48nRAug343B3ziA7jf99ZwxN30H63sQcpPU4xX163HYZC1fUHXhFb1+8qSuv/qsll9/waLeZnYe1O6Dh0Mk2oPfr2THIQOLh+qoqJEPr7RQX1NW5wagj1KAY2e0bn8AHdAxkCLYVDV5QJH2y8JGPekPVPdm1JuZkXp95XWIvhzM7FR/JkThXVq5pCqtNDczpwGgOT7mulRaILWemZxcp0wt1x45+boTiUELd7B8muPxkobDGyHysoAVHphN3aqjXhJY54OZeXVn55TOzCpBNhFtffLRIfIOQE278dsYKx0GciOdB/sAxvm0DGO+pHoUHJBj8pCPg7R7InLENfk864aZzibzFgz02wKgr1zQYLxkcza98IqKi2e0eOGCTpw9Y462Yn6P9IGP6MjRo9pz5Ih6Dx4O0f7qqUwDmF4nMyrqsGFMYe4rONW6xVipPRzgLm8B9OnVrmWg3431v62ztUBrgdYCd9ACtwNAB5Qp8wCeRwA6YHLPAKtNUKg30fVY3ebtTnOw9e2OC960VPVgl6ktwT7v99hrNTmNm9yKeT5WPho28pDsh4KjbkMAuqksbY1NUELaoqI3ZLo7dRBOy1i+2dIpEZQ5Hk8cm+yVcRa6XPKdatvtqmcz8/ud1bkOiH7bAl5gn4dWTT+Pmtw47wwlpERFVWqUh2dSgPJFwMzGqczzlgGSeW7sZsufmQ2sbAcp3SG7Ch50LLCXsi3v9OKiBfnyPOCgOjnDTVECMGaSNz1Bqz2k4LrlK7aZRQFMjlwLskcFuB0SlJy2BiymNhimLhcfM6AtGJq87pEsuwUW0G8CvKNryW2J7Ryo6gAS1+tEEMdzJfpMcJBbpYlRXwXRp+waFDM2wj3f/Ax3AD2orAVGInMRIGp2bk6D+XmlpIAg0GA81srSouWyn365Il2YzKt9myYqeB0WuN2ATw7KBGWEwaY60YLomzLX+/Jgk3DPQjDZIE8NQDem62BW1SCor8BAzzsBiJwdzdzEQN8uADrXG6Cf39Od9Wxqmo1SCSA1oCOAMgArgDVsb14wmQGQAQQBdAE1AW6dmQ7YB7gJIxeAErAVEhEgNgA09yfYv0hT0xa+J/c2x+Cj4zfAb/JDA1rC9gY8hkHu0ta0Ccl02LuUCXMXABRwEoAX4Jk847CjGUfO/Zmf+RljWQPmekoT+kzOafpKmQDT/Ouy5pRF+bCSAWBhwwOI+h6JNYoc1uR0B/CkLqTIkQmH8cxaZSkdez3rK35hAFvAY4B6wGraDrDrTG/sh7Q8bceOAM5/7a/9Ncv/DRAL+Er/YCfDMAfc5zdY79RHG+gjrGXaBrALCOtsb+wJIA1I7MEO2JVx+MxnPmOBDLTZ9wEeNOHrqEukA6DTD96A3X5vdEUD86sOBtZ+ggNg0ZMfHUAce3/lK18xAJxymI/0g2AMl3KHHU67AbIJWiBIg7Hw/SiKAYwVgQuUwVyhHIIkYHkzR8mzTh+ZvwRYEKyArbiXcy7zE/Y4+yGAaeYIQDVt8XlKgABjQVAGNgIEpy2MKesC/9Ifgh4YF9qC7bmGmAPMG+TzuV4IWsDWtOeXfumXbM5QF6x4l7+nvx7YQQAIcvvYkRQHBFpQjoPz2/He1jLQ35e32Hfc6RZAf8em2/4ntgD63RjDjQPoHv28oVYiJT7oaTgaKl25qPnxWcvBmF58TeOTz+rll17S+fMXtLIyDBuHh57UrgcfDxuu3Q9J/QWrZlTingNwhL1bNjnmeKB0tjNHRY7BSb659VsZ8oz5w7PLg69yIyxyfKrIDfV3AweFB3ecjU0UeYUkZyOrN3meR/68G4D0TgcdI3vwrnodjTpBzr3IOhoT6TguVHc6Gqe1lvIlVYDgMLa7sM4H6qqrDv+rgnSb5eur+kqrxJrRwa+Co8Jk0hs594KIQEB0othXNM5HJpHaS3ua7c9qdnZGXUD8LnKjwMChL3Da7WYPMxxgvqIfwaGUNNLvWZWoiwQ3ct70F/8I4Hs9VFUHOdLxkKj8FXNUJeWwcRLXhFEElr5xxaccKw1rhvobf8NEtrFXlpppIkKHnUrDbnAmraRzypMQZNDJdyqt+taDHdU1deqxatIFlK+oWLqk5csXde7V47pw/rzGy6l2dA/bJnfPE49p/iNPmfOr7s+rHuw050iugUZV1/qA/kInC7nnMvrUqA2kdegP7K2WgR4unhZA38Ai0h7SWqC1QGuB7WyBtwDQCcLze8FEhjnajyU1e8CG5VgVpkgDgF4T6NfkyO2ukx7ktplrEwxdZ2RuqO4kVXdhr6XDcYAp5MZt0t00bE2TbWc/0wQSumkCYzEo/gQ1o7VgOazVrYHPw2iZstJ7+IXtCOid5Jbmb8sBDaheajQaa9yoA2Bp9nszszNbYpF3Mo6bGZ1b5SO/HZ1ZL3XPBPBcp4Jb9XX6e8BtniU997RpIjRsXXs+aQBrB3B5puRtDLuGGeXsv16fVEyBbe4AOs+bZVlN2L0utxoz74IqVgOc5qRoCgyzIDPeKIMhO96kFAvZuhLVRAQ3DPSpqzaySAya+zP7LawTg8kZdW9s5KztFgi9sdkyYZkjMsaabABuSJsWM/LsOMKrHTxv7BHWx9rO5YUEvQccGIBc5jc3PGqamW/qb1sP4+9u1ZWtWq8YT4IDIgDdlAoASGZnLB866gQmxVYUWlpa1HAlAOjxaMb50OOmMneMP4+MfJNz11QR/J7QKGN0ut1g782kotvMsRubUu1R70ELFKk0BkCvVwF05toaCffesvJsxa7vudGgAdAr5bNSnla6fqPUf/sSDPQ3NB5e0Gd/8qBJuN9rDHSGD6CRdR7fGzEqG78AACAASURBVP+6zDX7NL7jXsAxgK4A2shUAwiyvgHwuRw44B9grQO3/I6PiGMBOAE12dsBRONfMsWKJLGyyU9NPRCMYD8DYrr8NsAiDGHAd0BxGNMA7KwLAJC0C4DezwfEpx20jXIAzwHgAVcBcAFOAXBpL20A3AWkpC20mc/eTxj41Mv39Augmbbz5jMvB4uxF+chYU6b+BvbAJg6ixv7xuolgKcEJtAPwGT6x5u+e85xWOieo5z7OYAw/acsbECdALoA13zHbwDAHtzkLHECARgDxs/zicOwpo3YiTFylQD6h4y559f2/YDni/dAJ2xHW2kj9SNhD1Oc4+J7pAdj8i91ESwAAO7nY2fmAOfSJ/pBgABt48X4E2TA94wvwD79Yqz4jjZ48AO2Z8xoMyA15TBWtA87URdl8OY35h82YRxoP+2m/4DUlO1t53sAbAIrqI9zGSva4ixzS5mT5xbYQJmMDe0hEIK5xzmUzfxE9YA2cgxlcp0wx2gXY4jtqZN5iX0JIKCPvMARsKHnuLf76za8v7UA+nvwBrqFXWoB9C007r1edAug340R2uDT9TpR/be6KXGjqtJEZTe1B7v+ymntWHxBBVH+r72o5Ze+ajf8S3lfxewB2xTOH/uoZh/4oG2kssG8lIbcLUU5CnnTcFSZLDjga6Ueki83mWsCf98y+tyZ3mtObXKVhUfTrQPQQxLnJrez5XNucpODIRuYHphI6gQnatLrKp2b0dyOHcq7iZbTQt1OV6Ok1pD850p1dbSkczcu6syVM+qkZBvPNapGWujv0O7ZPdozt0c7ejvUSTvGQp+v5wxUJ595Zgru5MYkq3nwNFQl+TSHtoEcjVY0HK4EWan+jObnF2xTpj6ZxSuNi7GGKgwo72QI9QNtN/ni1DWnqjluy7Dx7qmjWSH3nimpUyknyXspGlJ3CpU4AlYA0Jdt41ePl1QVYfxD6SHHp7G3p5w8IQQgBtDD7OgV5UTCfbk31kovyOXlIod8iM7vrxxUp0TqrlbWRRaVsIChNHNcRXVd4xvXNHzlO3rj1GsavrmovWcJJJjVwhOPaOGHv0+zCwvq7j6gdOcByVQT+lqpwuZdKZJ9If9ctyiVWsBArQxlAHMr1Rp3cEC3Eu4tgH431v+2ztYCrQVaC9xBC2wUQG8QhZh1lwKsuIR7TeqZkBNcFUy/KtxbCd7botdWgYvsb3vzuy0dTvwyxnMBm7ORji6C4xDT9GCu2ms15zv7onXUoENA48Zwsc1bzhiuW1X45puzFWc4CEvZsRyky7w6E9QlvtnveW7M292ed+IIXE81bN12bSJAZPP9Whu+7OdPA6Gr368f9LEebGyMteVl23MzEx2UpSzGyIFZB3ENuE5kAIjLX3Mu4DlgJ985yw2nbVUlKvLCHMEc547b2IFsz0+N/KznyLWrM1Lcij9PfusEOfnYHuGyXoetb0BrSM8VXuusdaY20bwA0Alm38CLtjmosIHDrV9uh/j4WJo2nqux5Pi0XfjbnkUtKIWgawK61wHQo4pcqn26rW+HjQdrbNF6FaIirAabQ5Z2rDLlg16/b+CIAejN78OVECxu/Y86EgeVeH8oOm2WfLe9rzcW7NEw+F39wo/ZyFi2x7QW2KgFyixR3gk+HXKgz46DqkTRm1HeDb6rPGKgL4xn1MkJKqmUz0l5UsoY6F9KIwl3APT770kA3VOzOMvYU3jQf0/jgu3wmU2CtSBV3CKVha3azT3J7yWeusJ8p006hljK3OXaOd7lsI3dPzvb+OrwkwXA3uT0G0UKAGXaDQjpsvOs8ciIA5RSL+A57GMAYljnn/70p/XZz352whqmXPrm91DO8fXLFUZ87XGmMb/zm6/zMbPc1yzKpSx8ig6G0zfs7cxpu583gXDeBr9n+72K+zOfHVQHeOUF8Ev5MTvc79+UYT7GRjEoVkGJ71PxvZ5yXIGI+vib/jpA7e2MgXHfH2AfD7TwOt02/O1l+9yifXZNFcUEbOc3bOWBF34eZRPU4XORelxFBxvwop0ux+/3bFeE8XZQl8+5WHUglljH1l4mILcHk9AG5h5t5DtPHcL3fAb4pxzKjeeIj7XP+1jVydVomHfU6ePNsR646P329tIXUwC6cSMoB3UCeWy7vloAfbuO3N1pdwug3x273xO1tgD63RiGjTsb/eYa35DWuznZZkG1lqpCWSfT7OiM5i4/qyunTunKS9/QlZe+GiLFdtyv+fsfMxmY7NBT0u4jdnOtsr4KI0QXJiFuSuM8OWY9cxXycN0tASCnX9sHQCcyFwDdOEMNgE70vgUIdIMUeDboG4A+2LlTZS8xsDpLM93QSNfqFTv3lTdf03Mvv6jjrxzX2Utv6vriVWOMHz5wRI8/+rieeuIpPXLwEe2a3aWZzoxmNWus75Qc2xUsfgn/in0yBgXO6CYfegOgs8lZmFvQ3PyCEh7+O8Y5snqGaSFLyZcguF6pbBj13bQfGBhVoqzMGgC9qzlY3zhJYgC9W6nulgy4quHyBEAvh9dVjIcWaQ8D/U4A6N3eiqp6rLJalgbHlXRWlCL1eO4NnX7jdV1/9bKSF4chz9X9+9X//qf00JEj2n34mAb3HbE+rwCg10GyqE56KquwEZ4x3QQ8lC2Avh4TqQXQ78b639bZWqC1QGuBO2iBTQLo8b6TEL1V/qUDt7VgpgcAXba32Sp8ZDMAegwkvb11E6k3Z4GjsWMtsDSDYyswPMNnAgk7a0C3cPfkq+ngQvuBTdpmGv/2DV494n0AoJttG8dxDEy549gdgO7I5W+eZbbqtRmn4IbB86axWzVNbBqu89R2OwB0e3yJxic8Ca7uKCeqDg1AC1MdCXcfIw+ASJu0CQ5AOMtQNUoDAWCOHbkOyPt4uCQr58V2v9Vna3d3PQZ6A8RO4byeTX2jAHpeFZbGayMvn8sbOZZj3Ga38gGER8pV57U7s2OA4aYn+CbYwJ713qbdt1IueDsA3dq1RTcIC97g+bqZZyzIdv9iXc6C1LVdBw1DPQ7Gid38SNL7KwbQExTmoty5DmA5WOWAUQz2bHQ8N7OmbLTM9rj3ngWqLFHRCwzafp5qdmw59TTu9JV3QgCgSbjDQK9rLcQM9G0EoPv6xTUVp0hw4JHrBbDOmeAO/vk+wc/3FB4c70FKDpQCOnr5+JSoBzDQgXAH002RsdlT8LszneP7kQPnXq8DloCelpIxz43pi2Q2eciR5KZOvqMegGfk25FI/8QnPmEAJOcBNAPo+rrj4L+tY1UVgtYakBsb8Jl+UD9lcDz1OGBufrEm+IoyvD+xnX1di89x4HeiUtLcW3ytddtSHscGElAA/mm/r4kxI97HMgaPPXiOf2FFe3nYweeBr5V+X48DKfz8+Fjff/gcoN9xkB3t4+WgOPaKAzfcztjT7e5AMn8zhnFgQ7zfod2WQqSRO/f56sf4HKNs5gp98dzkDuD72Dtz3vdFHmDg/fF2upIA32Pj+PrxdvId9fC3pxrxeWHPOE2qF8rwOedj6Ksq53vOeVeJsACeJoWMz5k4KGI7rcgtgL6dRuvut7UF0O/+GNy1FrQA+t0w/e0D0NcA63UuFddMhi25ckr1m1/XqRMndPm1V7R87pR6va5m739Cu448pfvuP6R87kGN+3sC6MhGAuZNBdOmDBu3NFOR9VU3DPQu5XrCu+iJefLdLUwZP6ROpNq9nPicLQlaq5VkMCRwhuIg6BqbAMdmVbLp42Mq9WbV6/aUzQ2kHQP1Z2dVdKSVBNnvRCcXX9eLl47rzJmz+s6pl/Tqme9q8cairo2uaJSHjeqO7k7t2bFHB/ffpycOPqEPPPwBPfLgIzo6f1T9tG8srS4MeDZydaIuTHGkBc25UKnGUURO8vFIOZGD831lsx3lRNQTQM/mtZYuJ9d1cfGSLly5qCvjGxY4AcjfTXtamN+h3XO7tL+/T131NKuB5jRjflzLqV6CxNcq09pyt5ucez5UOR5avvFy+aqK0YqKPFenGsnYZ8a5CPLn7gMJygHGvQqb0InYOyx/+he8EUWWK++EaP8UWfum/718QVlFcEatvA+Lv1JejTTqXZA6pXp1qT1LV3T10iUtnTqn+ttvWETvUlorvS/ISu1/9EOaO/qEktkZ5X0UA+ZD7if1Na5TY6/M1Kk61sZaHRjoOMeRcA9TwHzcowzXUaKslvob83vdjUXjlnWGB4om56JpR2aNlCXMEmfMmXvspjJaAP2eGsq2Ma0FWgu0Frj9FniHALrtVRLUiJqUO5Z6prlrGNgCkI6EL8o+W7KB21SxoWUbZToi/Qu4EnRpwv99j+NlxOmHopy/q7pJzf7t5iHjfrvKU7+9Q8qee6sAqdvb0ndXmjuJ3QlKwEZw8AKMZfacEkBWHMqrgPu7q/UOn72FDHTbGVocx5RQ+S3yWvv17BZY74qOwdIyOiC+6uxrWzNWDwggLmBFz4JRgvR6WFs4kmdPCzROU3MoW2oqk4UPTu7wSGGSYc16FBal8Hs1Yd+FisNTVVi3gqy7vUxNSwZwx4z5yYhPOuHtbv5ds7at4S3fNFmIKdiohLv1qGFNbmTWTQcIOZhwq38dOInriEEZr9Ous+YeMd2ONatpnBt8k8v9lq1XPMOWldIMqf7MgjoMFGjmvq0RzA/8GyiJ4M9w+f41Od1XZ6vP8aBXhoJdPI+aMJHp20x4KN7UqwXQN2Wu9+3BVSbzRxmTNk80M+IZH1n3rsZZCBobd5YsBzrHzI8H6haZShjos1IxYaAn6zDQd2vQXP+6ck3jV17Vl37xF3Xp1ROaP7hPP/CzP6v5xx5TNTdvvsLlrK9RU2enXlamwq4S/EmWVqZOlRVzeFTM76aE1BobGzoH35zNC/AIsOmAeAwM+prmQF8M2Dl46OtiDL7y2c+Jv59eI2NgEXDQWdWU7edznwJI5VgAU8Djyf2rUReBmYsM96/8yq/ov/7X/2oAJmUBFCMZjnw7EujIZMMcpr8cA9vY2dfxuu/t9L2RB475sW7DmCGM9R0gdUDWQW3+Beg1IlUDzsdlODgdA+v2XNBIortqjAcYOEDrLHEfO5ek977EQREx2O8BTm7HeIw8EMzHIL6XxUEUbqN4feW7uM0e/MAx9N8l1hkDt41dbw3Q7oC/25s54X3jX/7mN+x4/fp1+80Z4tjL5wxzhH64vSmXc00pJQv+Orepf57sx6J93HTfwvYmXGic75+9Li+ba4rP1M8x04ED3r+4zlgtwFMouKqBM9ydbe+KA3GAw8au/nvjqBZAvzfGYbu0ogXQt8tIbUE7WwB9C4z6tkXePgA9vsll9UiD8qJWrlzW8qkXtfjKly1/zMrVS+oUI8u5svDQU/bevXevVjq7tayQ8ycBfDfnFHwFIq4DA32cDVThDahK9WCmW4UN67x5YFztzVs9PTYSa3aXf8tH9Le13uYOAEBHngi5UcBd8m4HkLEqenRZdZKp7s1ZRF46P1C9s2+bpjyrdaMeaWm4pK+fflZ/fPIrlhPnlbMndHHpUpAi7OaqM0DmRFpOVOfkje/qkd2P6MnHn9L3PvG9+sihp7V/fr/menMmqW4bOXKTF2EjjzPJtk0A23musijCe6ZW2Q9BDStprmEx1sryUK8tv67vnn9Np86c0rnlS8rrcgKg79+3Xw/ufUCP7D5mDPg9/d3a2wlBEoO6p0EJaE0q9Moee+xhohqrLgDux6qWryknJzpRpMWKkqoI4DNBFT70zRA2/KtmRsRgeiOLbw6Mseo0yAJ2S0DsMHqdoqesRpZeWuxlytNERV1qqbekOqvVV6X78iWNkIg8c17pC69YrqRL1y5rpcotH8/eRz+kHY89pbkDB6RdB1XO7raylw1ADxG3/SpVB+cX0l8TCXeJnGJBwl0aGYUMO6AQsLnZdS8c3QLo98IotG1oLdBaoLXAPWqBTQLosTMxBUBv9goE+jlKQKBlCJ1LLTBxw17STZrIbt8bPGczYJQVaUhXYCm5szXeU5uEr20Pmp3vJPBzVXnpVmzein3lRj3HG+yfH2Z79PWCUDdZzr1+eMxmiR3ajIezzwKIHnJAb9eXKUpt0atcJ5NAPGfjfb1dEk07bpknvQEdGY+8SR8VO/jtWonm5uTa4rsqSKc62OHscR9bnqPseQhJXFQWmmsP0NOB9HicvV4/367h5pq2vjTX7ZpAc5svq9Kp65s9APDhFRTL/LX6MT5m9Xd84OumdLjF+G5m3jr4M71WUfQ0iD5pbyRr7Oe7/dcASwai3dzI1ZVu6rdbrMvrxVGF+bY116cFExUNew7js+4agF7bMy4vAHTLYY60O0z1RjnBVv+mz2mNSpuP+Opo25NyMwF8vq0HaPlatRlQfDPHbtHy0Ba7DSxQJrWKLASP9YtUM+MAtBmA3ijowEAvJgD6jDpFI+F+SwD9gB479oD277p3AHRXdXDZbGdwxyA5/XYVEgf2YjDZrvcmHYiDxoB5vk9wcJEy4u+npcO9HOrw/Nwc7+dzH8MH6OAvfzsz3NtL/Uhek8v6N37jNyznOX42cp2T6xsiyDPPPKOjR48aoO4gPOUsLCxYXQ7Mxmt+vA5NA//OnMef6b/5fdYluuM0FPQToNcl630MvI6JUowrfPhdsWH3+/G0nTpdpp3zqccl1WMAnfY4q51/sa+PqwckuH393ub3Lpeej9nkMZDO5+n9PH+70gCfHaCOc7IzTrSLwAVnvjuITxtihr63ye3Jcc68xwaovdIOl7r3+cB53lcAc1dT4F/UCBzg9/lG+Z5uJG633789qIG6PKiA7/x8juN7l3B3O/j+2QH0eJy8LF8WfW/tdTFXXO3AwXiX1o9tFN8jt8ESO2liC6Bvp9G6+21tAfS7PwZ3rQUtgH43TL9xAD1+cHurlnKzyjTWQFd19sRxnX72v+vS879vm7fZLNHBnXO2YZs59Lg6Bz6gwdyclrNdWq5nQ7EGjgc2gAPoMLNHKVAmVF1YwUh629YhvLcbgI4/pob9gIx7ANDN55Z2lAwWgvTR/EDlQleD3kCjrNLl/IZeOf2Kfv87f6Q/fOGPLSDh/PIF5Z3CNsG9HR11+iE/3vDSUDeuLmq0NNKB7kEduf+InnjkCX3s0Y/ryYef1OH9D6qvEOWZlQDKIfdc1rzDOFSqy9LUAFY6Q+XdUt2sq4vlVZ2+dFYnXzupb7z2Lb36xkmdOXdWF0ZXtDIeqiwq9Tt9Hdh/QEcOPqQPPfBBi2595MAxPbJwTPMz85pNB+pVHZU5LoFKPJTZBjEpDSi3zc/yVcuJPhquSKMlA9YJqgDqNqdQ5GC4XQD6NaKrs1RJJ9Fyf0VlUqpbFrovXzRbZFeua+bkmzp/9qzePHtap86ftkjd2Qcf1o5Hn9KxRx/V4IFjKnYeCJJZdU9F2rOHm2xEDvQQnNAC6C0D/W6s9m2drQVaC7QWuKsW2CSA7g4i/jVFImNmu9KJQypNUJ2lSUFucuP72o3aYgLebBBg3CyAbmmK2Pk24OvNIPoqGLYW7IgAdPt4M/IEgL4pKupGjdKAUbff2ptowB04dNphHLbHgUXqzrzYMbkeqHgHmvmuq9jsHN9MhRYsux7OG+fsjtnomwHQG4CSOtyhu0a2MwJu7bq0ZxueMZvA4QbEdLZgWGsCgM4xo3JszMYAlqxep/HxLjnqTLBw/QdhrWnwIF4but2OKRi89SsYbvXSXo9DffNVWNJu2PQbfG0mZ6jLB5utGjvF9nQWnq9VsUzu9DnTIDAdjWXMvfm3gr1txZtal28i8Hsht2C3b9BEb3mYMedDrEVQHkiC1DUA+kQhwYZyTfi/lQlg7iOYoggXdWhydAL4HsBLf9lze8MW9HXpnQDoPia3ww5tGe9dC+QqNRZkBmlQZJrLGwC90zMQnRcAetkNQOTcqK/Mc6BvIwDdgV5P8+FrtoOivk9z1it9BewExHagOf7Nr1PKc9DP9xAO9lEG66YHdvG3B2T5935/oTwAXuri5fLeDm76efzrDF+OvXr1qr70pS/phRdeMPAW4Bz/3P333x/8sjMzVqeDq35fc7YyQKzve6jX2d58jgFvB6V9TYrlvvnOAV/vI/2hbrehS8DTdtqA/9jB5l27dtm6yrFevq+JFtjR75tfzqXIOdbt42l2zCfX5It3+XwHX2OA2PPI0x6Xu6cstxN1eM5vl42P7TO9H6F+jgP89futB0PwG/XRV8qg3DgQIgarfYWJ9x2021nXlO0qAtiWOryfDvy7fD728SABH1/agGIBZQKoex8d+PbgiHif5W1xWXUPHnFGu18XfO/zKe6HB5l4XR60EV8PcX0efOHt98AUl7+nL7Td+73dVuUWQN9uI3Z329sC6HfX/ne19hZAvxvmv/2uL26w2fCiZi98RedeflEnvnNcr546r063oz17D+rQAw/pwP79WljYqf5gVlm3ozLtq0zC5nuYzqpMOvZQbnJ/BpZW6lRDiVyXuFGJdG0emNfzZ8aykuYUmhy06sGxh/FGinzt07c/Ad/u8aiVZiNjoFuetIr8QPSzo6oYBAl3/p7ZaZuVZL6n8XxHvU5PN9Ilvbb0pv7gy3+gP3zpv+vbZ59TnhdazpY07gb5nqe+/3Ht2D2nxcUlXTx5WZfPXdbi1UXNj3Za/vP9Ow/oY498XH/iB/6E/qdHv1dzmpsw0PtlcAoB53fIT2672pB3E2fGje6yFjvLKutCL55/Wd96+Tl949mv67lzL+gKUusJ8lyA4aXKolQ5rtRLU+3oLOhg/34dO3pU3/vwh/WxIz+oh+57SHsHezRbzWg4WrGxTDpskiU46eS+s4eTlevGQB8CoK9cM2l38qH3pjIprmLp7mZYlQjP00yjLOSdGwDsF8EF09GSBXnwGvWWVKVI6ycaV7Oqk67SpKNusUOJSb2XmqlXzBGV51c1HL1qEkujU6dVvHBCK8srWpnfqfrQQ3rsscc199iTSh84ak785WRGZTawDX06rtBrtGnbA4xvsjTiWFmVcA/zE+dRd2tIErd7Uq8pLzzEtBLuW2rktvDWAq0FWgtsVwuwP2wAANub+XbDoPHgjI33bAEqCGBUYJqHXOf22cpBvcZvlqlSDbYEQJ+0a8N2X00zs5FTLCjQZEcbwC2Wco8KcHDmJhA9QoymAVz2lZYeaAteqSlFvfdfvs802wKO2oQIagF8jkHECYC2zcziU2gd8u9t6AnMxTgz+WqRMdv2ZuZtuCzi57zJ56ihJt47YYkHJafokrKxsjG08WseKwE8URBoGG0xIJ4hr+3MNpJTNUG+q8E5sIhdzn11/CkeOfjVBk/JtofJETrfPNuuF/SyXo9DfMyqJVYfEdaLTCDlxXrJkm4xlAb2h+e9jbxs/WlsPDkjZvs314eXZSDvlHz/pJ7mGpoE6U83oOnydMsm8zVioMes8/V6QlHZFjHQLWWY5SmYhPbbB76qJug4zIAwt8qqNjY6L871kQ0gfCgndl2QAz2kCoh65uvPZEI198uNDOI695VNntYe/j6zQKFCY+V2Kc8AoDcM9FGnq1FGWkIp766oaAD0+bcF0M/psz95QI898oD279xzz0i4h+VrVQ2I69WBaAdYpxnSPhUcSOQcBwE9qCUGAx2kt1tBpFAyvX+LpaydGewgrZfrMtUeuORgqudCjyW5SUHozGSAXBjmsJ29DAfQnRnvzF/ayXfrBQi6rSZreAPaci7+Mg8AcEDcQdzp4KvYJpTlgYlua7ex9386Pzt1OYgej5+Dtx6AEMugx4FfMcvZ1uVob+B1enCABynEe3G+8z5Nq6t42TEDnc+eDsA/x3PFx43v4nzz02C6M9j53gMNPH+7296l3vnbUwFQLoEBHOuAuisZ+HxwW9HO9a4L3yf52BgGYMGGq6xzvqNcvnNg3YMIvEzmqrPUvU7KYYw5n2AFnx9eRxyo4WV7UEl8Ta19Xtoei3YLoG+PcbpXWtkC6PfKSNyFdrQA+l0w+iZdX9M3yviGuab1V76r9Llf04UTL+vV1y/r1WuZyQIdfPCoDh15TPv27dN8L1UPuXbAUkBOIvvrWoud3SrSgT1sVwai4zMtNFNcVwr4nKQad0I+dH/dBKJHUeZrnbFvBaC7i2zrAPQsIy9UoQogtZ5VliLn1FVVzkCsDwD63C7Nzc8rne9rPB8cyherK3r5+iv6wm99QV868WW9cu2EbbqKuUJ5P7dNxSMfPKz5XbO2ybh66pquXbyu4dJIO0a7pTzRbDarjzzwtH7smR/Txz/8cR3sHzQIt1Ol6pOP3BwLqTqu4Rg5U653l3SxuqwL1y/oj1/+sr7+wjf0/IvP67srp4wBP7tjXjOH5jS7c05pkury+Su6cfWqyuuFejf6euCBB/T00Y/oTz72o/rQYx/SQ7sPa3e6S6N8pCrtSlnfWOUA6DjXceQko+sqGgC9Xgr50MsiV38qg/bNAPqqI36UZVrphLxcc2NpPmDmypKrypIV+7w4uKS8y7jg5dipmtz0Zaa55UPq1Djja2UJuYJKDdMrut4/YRvU7qlzGnztZcuHfraUri/s0bFjx7TzyY9o8OiT9lCyks0pTwdBIioPThLmeB/mf+P4cFYO/44bCXcchi2AHpxEIdAloCppvZaZcTdWzLbO1gKtBVoLtBZ4ZxYwll4DZpkgy9sC6AF0M8dUI9VOzQC3zsNMgrSLpcNJ6r7lEt+K18agpXdQ81Tf4n11XGfsBJp22oVz1ko8ezmVBZxujU0YS0IW3+svd2LHrHN3lMYO5tghvB1tslUjSbkm/btOxPN6AHoMHq6Bh6fAdGxsYZtNIOq0zS0mpVlvLN+5fQ7scpMaJWiY9FWNs9ed1xmOc1acsrScurGm+Oq1t46SkqXBXssQtiuzycEwfQ3XZRECladeAe6/2VgOia8NDLcV0UqIx4+nus6tQOvp+hpp2Y3O2Zg1Hq9X63221kWyu26DadAlrntyTFjW1rHPMTXmbgAAIABJREFU6lfx2McpCNaby6xXnQ0GCWzUFn4cc20CoEeBNXWKLyMcxWcP9CDOYl0AneecpvGrUva16nRVNcF9Mc4IjIGrdwIWvJNzNmuf9vjtbwFU+fJkbOtZDKAP086ErGAAemdox8BA77wlA/2cPvupRsL9HgPQGS3WfwdY8bnFAJ6vX37PiNnAnBMzzOPrcz0m8fT1F4PUvvegPEBNZ946O97WlQZsjsFbjoPp62xrjov3Kg62WlrFhlnu/XMZbr8vOtOc7/2zBQE1Kjxev7fFWcEO0NIGZ1x7YIEzrh1Q9fuE58V2CXYPCvB64++d0c8xALLk/HYg2u0Wr5G0geMAc6k/TuMS28cB2ulzYwDY2+tjFQdOTO4JjTqLl+1zxu3qYLqPC7ZxoDpmVnNeDAzHfXN7xm12ID8OqKAuxsHnkLcpBtb5LpaAp2z+9mPsdtyonkwHUsR9c1v4fKEvjJuD+tieoA1eLr/u+d69fZTnwD6/AfTHigd+Pfh16cEGMdPdAwXcDttpBW4B9O00Wne/rS2AfvfH4K61oAXQ77Dp7QHNHQDTXonw9BY/xK+RxQz0i1UpTYu45j+lAeL56e9o8Xf+H108+4bO3ah0sdqlAwf2674HH9F9Rx7Vnr171QVNLIbcrVVbsjYAdGmps1NFGmQ4SxwedpcvNFMuGju5TlONs56B6+s8V1u734qB7rkgrVwD5lYdFeG71dya4ZCpSPBomMLxbqu3H7+0AdBrY6AHAD1Nu6qKmQkDPZ3fHQD0hRnlc5mG+VBnxuf14uWX9J+/8AX9j+9+Ta8tvxYcPnOFNC/1ez2N8mUlnVq9QUfDS2PlK4XSKtWBziEDhHt1V48sPKpPfOwTeubpZ/T47setwd0q06AK7H/8RJlRohnNVTssdVf02uKb+tbxb+m/fft39MLJF3Xh0gXdmFlSNt/Vzt07deDYIT1w5AHNzc7rlZdP6NRrp3T59CWtvLmoHQs79MH7HtePfuAZPf300/rg/R/UQ7MPWp1wsYMbCwA9yPbbZnx8Q8VoWcOVZVVLV5UPl1WMAdBhPAWb+/jH+T2DOzfMa9jnw07o2+xYmgtqV+ok15Q2APrS4IryDlJQONV2qywyleNaM0sH1Etm1Omk6qQEKZQapVe1NHNKWZZqcOaKZr71ql5//ZROXr2hM1ViEli7n/qIdn3P0yaJNerv1ijpBcC97irzfuK4a5w4MBOCtRPLv26sjlqTHO1vP6vunSPChrploN87I9K2pLVAa4HWAveQBaYY6BNmnsHhaxLzWKORv3UgZDXXuSW+CSq53C8NQA97ubrqrWFp3q2eb3xX2GylKzYnqz31vtkuJ6Yhho6u6VbYSvCf9QF0AjO3DEB/H+RAdwd6cIiThzgwsdz56hKs7kjfejBqMzD3rZ6S7uyVwWNWkcISv7nttwLQ4zRNcS/W7VEnNcUy24NGku1xGeEpo1HXVmAHsuJ00lW2FGNorDeTaidHKc+crEJBOnsVCAF0zybMQQO0yWudpEob1avYwnZu05jJ5WpX7K2kptYH0CdA+Zq831PPsE3FWxncQl9h4PvL5rz9v2Hcx59hpTZSwxPgfRL5HLP4GZv0JsD87WZ7eIYKr7cF0BnvdQIWbsvVUCfKmsdm9y+Y4z5JjYHOHGhmUnNvW12v1+ZAb3wbUccNyKlypRkSz5myrGPl+doTGJqwH0MwSLDzZnq1qYM3U3B77HvIAqyFJXn/EqlfZJoZh4tvnGQapbCTYaAvGymB18JoNQd60Ui4X7tR6YtfSvSt59/UeHRe//Of339PMtB92Bx8c+l1vufe73nLY8luW4NsbQz3C2dxxwB0DJZ6IMx6st+2q2sYzZzDCzlslwr3XNWc65LYfn8CWOYz9zhLCdkEiMU5rZ3VTLkOPvo9zuXNndns7HtAUM9jTdun87V7fzw/u//tkucug+5AMWA2beJ7B10pn+Ndtt3L8BzmgN9+Pn3gOM6FmOXguoPQnmqE8hygjWW9XT7d1Wec4U+5BBXwLwAvdkEZ1PPLO0vb2dExeB6vyXFAwzTg7AEW1OMBFw4Kcyw2cbDa++Pl+bmMnc9Du780Od39czzu9J/2Up/nPLdAmJmZSf0eOBHPy+nlizIdCI9Bc//sbY0Vfby9LqVP/XzGjgQ9mOpqE2zg+drjwBSOZ2wB3X1uozYQ28MDNDjWg0viebjdluEWQN9uI3Z329sC6HfX/ne19hZAv8Pmh/pTB3BRyVhpEja8dYJcXciblmugMoHRw0ZuVjUQZy3NwAa1PHK5+qMzSjtE6BfS8ikV50/rxsnjeu1rf6Dr166ozOY12H1UDz/8sHbdd0S9XffbzbeEQZ0lJstdZbI3hefkDbMnv0RJ1Q8UJYvsRk6bp3KOX77JibjWejGkOu1ujB4UV+nLdnqV1Br2cvsXtutg3DXIMytTzYzdVqGdvIqsVN4N+aDGWWnvya/NA2xaByYDZxSZiZyblPdM2VUn6ShLMmXjjsUeKOsqnd+rmYUFaX5Ww5muxtVIry2f1TfOvKD/8l/+i148821dKs6GTdPMWA8eO6BP/MgntK8+pKzo6drSFX3xK1/Ua2++puWVZdWdxB66++mM9qUH9ckf+aT+zPf/uJ7e8VFr16DoaD4fhGngRAsezNORqmxkG5QrnZFevHBCv/fV39Pvnv4tHb/woq5du6GkR1R8oq4GeqT/uHYOdinJEl1ZvKJr16/pWn1F1xYuwHPXgf5efXDPMf3IjzyjP/ngn9LHBj8cchEi21oHpn2aBFYZjrCkWFY9XlE5GipfuqrxcFn5eKROXTTWDEy2VZczjopm3jSOsgIJrSZGJLM51MwSm9/hjxL59kYClp40/jdlJWOPgwyXVZCLrZJCVbpiD4/pSq768qJOvf66rr/6nMo3nrfN9cLR+7T3iaM68PhjKu9/SsX8Qdt8j6v7VGm+kYXMQ/AJ8ywrVNGnvNbsSqKs01XVSZU7KHCHl4V3U10LoL8b67XnthZoLdBa4D1ugSZwbLL1irZja3dtwQ5TUHHYpzS/3IQr2wlbw7Te7Ki8HeizprwJohafFQWIvg228baEymZftNk+bOz49UZtY2dup6PcobgKoLo0dwPaNmkGbH62WNRNQ2sA89vZZR12+XpzZN1i1gDKvnBMX4UNgN4UOhlLA33XSmN7EEQ45hbS82uCW5ot/QYmwNqr/K1WilsbbJ0whHVMtYXXpgfNT2pda9vpoJ96Ipt+c+D76jOcP59tbmWIbeHA9S1LiHKNb66WDR49NTCTeeRzLrqjhUNXx3jyaV2VhRC84YCBrzHheTUO7Fgts12HNjhm7WEbtgC+MVPkwF1Vpepa+j/8gZmS4MTT0mBJK73gT5wfDdQtMlMV7HS5V1a6sljp89/I9PUX3lQ5vKD/9ccP6olH7tP+3TvVZY4zqa9c0/iVV/WlX/xFXXr1hOYP7tMP/OzPav6xx1TNzRvgu5z1NcqCwmCnXlYmS+Rh7bNArTpVVsxZckIjhCT5umoWG+382ussSs0RpXChLAcL/Xp1KWx+8/zQDmx6EB5gabh1BOa6g6rOBvY2OgPawXn/3gH7+LgYDOd7/3sSxNS01ev1c73dcX89iGA6SDAGhePAwWmw2KXf43Y6OByz4r1tDuBPl8/vrgoQg7x8dlA37s96AK+D5PwWM7njftucJvgpspEHQXCcS8r7+bFNvU4v71bzy/sWs6PjNnnQRFx2XFa8F32rOezt8eDAWNGAsqfrf6txnJ5f69Ub753i8fO++VyMgzRiZvk0u96P9+CAOKAlrj+ud+3+bTVFwkav9XvhuBZAvxdGYfu0oQXQt89Y3faWtgD6bTfpWxcIaFmHzWeiodI0bOCqJFedNqCw5lQks/Z9Wc2rqgcmtb3AQ2hZqcpHmh2eVJaMpXJZuvQtXT91QhdOnNBrx182gHRu50Htvf8JPfDQQ5rd84A0s8/KG3c6GjWSSEj7lQ26yQY9sBQSpeWMkprM3KmSctY2wsD6yq42TPHba7MqqbTUH6tMa5NiQ34KALxTploYhkCCODHZuJNr1Au05mGn0KgT7GZB6M3TsAHoBvxLeUae8EpJVWs2z9RNMnV4j4ggAOHtKZvfp8GOHarmZrQy0xU5p04tn9PXTr+g3/iN39Ar557XdV0M+YoGIx39wCH96T/9p/W9u35QO9O9unjjon7lt35Zz594TtduXNNSuqKkm6iXDrSQ79KP/akf109+7FP6vpkfbAD0rnaOZiZdCwiyVHRWVDUyXOezRX3z9Ev64h98Uf/f2f+ok9dfVp6P1et2ND83rz1zB/RE9T2aq+c1KkY6e+2cLly8oEvJBV2675zKXJpPZnR4bp8++clP6lNHPqMfm/tzDdua8Q3qA/DRzXo8+ZcrUj5UPRppvHxVo5WlAKBrFUC3By1zcDXA+RSAXtrD1M2upmnHxc2zKDrCJB9XdQtcNtbEFvJKZ8+eVfHK/1Dn5f9ukbDZnq52PLxXDz7+uPLHPq764AdsrJbKIyq0U0lK7jtyrgeqQqebG4CejSrtXEyUdXsqO6mGBKVss1cLoG+zAWub21qgtUBrgdYCrQVaC7QWaC3QWqC1QGuB1gKtBW5hgQCgB/9IWqG4EEBzgPRukwrw+syilvurADoS7vgGehlRSpUuL1X6D9/s6OvfOa1y5bx++sfu0xOPHNS+3TvuaQD9VpMiBjJjcJLjHaB0sNcZsRwHs9mZ7J63mnNMsbALmaOeyFvHoGY7OVsLtBZ471ugBdDf+2N8O3vYAui305rbrKwWQL+zA1bHAHoyVJoEAL1OCnvzGiezKhTA1aKcU5301Uml+apWUlaq85Fmhq8pzRdVL19R9fpXdOa1V3T61CldOHvG5FYOHDqm/Q9+UAv79qk7v191b5cBnuMs0zhLVZaV8iRXYfm9CBol/DrkOk6rgdKaTG6pgenGVKZt2bUtA9CXjYFeGXA+O+oFAL1KNTcKwQZrAfRC425IrD2CgR4B6KZuZ/k+A4BOUEDRBR62xGcGoHcSOM6ZOjkAupR0GgB9YUHV/EDLM12LqD09vqSvn3lB//pf/6qOn3tOi+kVZZ1M6q3owAM79ZGPfER/7om/oId2H9X10XX9q//4/+rZ7zyrK9evaDldNlJWN+lpdrRTn/6JT+szz/wFfU/3IwY7zxQ97RjHAHroYtlZUdkA6G8mV/S1N1/Q7/3u7+o/n/q8Ti2fUJ8c9t2uDh9+UB869pQ+lD6tBe3U0vKinj3xbR1/5bjeXHlD5/ecNVx8Vj0dnNmlH/3RT+gzR/+ifmLnp5X1ukpSpOga+ghMbJgKNKwcSvlI9RgG+jUD0MejobqMTUhsaA9jqyICq5H8Vp7N5WnJSOeuTV9r00yPSJqwAdB97Cd5V6sEMQSTH0pe/7bSE1/WuXPnzN7d3V3Lh148+QmlR57Uws6dWqweUqEdStJURQXrnPlOjp/SZByzvNb8EpkMMpVZqlFnUxy2O7t43KK2FkC/J4ahbURrgdYCrQVaC7QWaC3QWqC1QGuB1gKtBVoLtBZ41xZoAfSbTYjfI5abjsHu+LOzr51R7FLkyE3DOHd2ORLUMWv4Vgzkdz2YbQGtBVoL3LMWaAH0e3Zo7smGtQD6PTksd6ZRLYB+Z+zstQCgV5Z12uBspcko/AQq2ADohboqEwBsGOhImHeUpYlm8qGyslRSF+oW56QblzU+94Yuv/THOv3aqzp3+bKuK9ODhw/r8MOPa/+hR9Unn0xnXkW2oDRNlCepxk3OunE9UlmPDTgHHOUN67xTBQAbOnda9pXU5LmrDNj13OO302om/9TkQAfAz0rY0eSkTpQ2MuPU53n8qrRUmQbZds7z7xPAVUBzk7pvPgOF95ryq1rdKlVGvjJyvhWdgMt3e8oW9qg3P696bkZjAPS60pnxJX3zzIv6pc99Ti9feFFLvasW2TrqLGmwu6PDhw/rZ370f9eTD36PloZL+qXf/Ff65gvf0OWrl1V0C6WdVL2kr7nRDv3UT/6UPv3MT+mJzoesb/2iq7lxkHCPX0VnpLITJNzfKC/rayef1+/87u/ot8/8ps7kb2h+fladXqqHHz6ip5/8Pv3gvh/Voe4DWr6xrN/+5m/rG9/+hk5ePaGzC6/bw8VMMdCBZJ8+9rEf0qeP/gX9xJ5P25yoe4mpD1RkQ69DbnACKTplIRW5itFIxY2rGq8sG4DeqQGcG1nFZqwYtxKwvJEVdDweEndvohu5fp7AZtJP9X5N8rk1vznUDr7dK5ocdFe/q5XT39bJkyd19dIbqosbOnDwoHY9+XHtevR7tPP+B7Q0OKyiC4CeaVh2VDZy+XMZ88B0okgUGHIqpmmTxuB2zu6tL6sF0Lfexm0NrQVaC7QWaC3QWqC1QGuB1gKtBVoLtBZoLdBa4E5YoAXQ17dynOJlWr7cAfA4TzalAJTHUuB8hn3uebAB1slZDVPd5bzvxBi3dbQWaC1w9y3QAuh3fwy2UwtaAH07jdZtbmsLoN9mg75NcWFxdgA9V6rApDbwvMmBXoh85AFAJ4+1TGq7Un+4pC6s2aRSJz+vlfOnde3kcZ1//g918dxpLRWltPeAHj56TA889AHt2H3YGMNFMqM8m7dIyzwJILp9rocBQKcGA895J+qQh9oB9IL86zC5K5VdchltBUM3ALNNhwN7vJEHt757NrymbvKZA6L7CZ5zLEN2vgpQ6wRAJ0q1WwaAvq7VqTPLr06ggCpsmzQA+m51Z2dVzw2Uz4TxOVdc0XMXjuvf/tt/q+dOP6uL1bmQK2lurB0H5yy//P/y/f+bHj/4QQ3HK/r13/11feP5r+v0mTc11FBJJ9Fsd06Heg/oz/2Zn9CPffTH9Uj6gQmAPhsD6A1CHAD0sR1zprqqr776bf3Wb/2W/uDqb+v0+HVlWSqltfbu26PHHn5cf/axn9LjBz6osij1+d//vL72za/p1PWTurTrnI3ZXDWrgzqgH/qhH9Knjn5Gf37vT6nf76nsVxqRB1yVulWzZUgJniiVFIXKBkAfLS1pNByahDuZiQDN62aekkm9JICBXHAJwQwh31O3SjRoxsFl3sMYTr9uzUC/1ZGdsla/bHIoDc9qePm4Tp08qQuvH9fi5dP24LPrse/Xgcc+rAeOHtXyXnJ37VWWdbRS9pSbWn2lhTQoESDpXpbNNWi5Fe+NXK6bWZVaAH0z1mqPbS3QWqC1QGuB1gKtBVoLtBZoLdBaoLVAa4HWAveuBVoA/eaxiXNee95r/JrOPgcY9++RbPfv/RjAcYBzjvP86Ui48+Z4fpsG5e/dGdK2rLVAa4HbYYEWQL8dVnz/lNEC6O+fsb6ppy2AfmcHn8W5EqxyoEVAyZDLG73tpAEmyyRVZXAleB4AcqK6LNUd3hDi4p20Vrp0Rhe/+4pOf+d5XfzOVzReXlQ6N6+5Y4/q8JEj2nfgsHoz+5SPx8rVV5nN2waS2ookVbfbUZmMVdWwb8FknWEsdYpsAqBnZRd9dwMaYVUbrn27Xya57kWDwroUOKCsA5qrsuCAvjCnrd0TqD2RAegG/NOfRsIdkDfNDUzmZd83Obvrik11agB6OrdTvZkZ1bN9Y6B3skyX60W9fPW7+sIXvqCvnviyXr12XFVVq7c31aEPHNSHP/xhffLwn9HhHUc0Ksb6w+d+3wD0l15+SVdXrhgzftfcLj116MP65A//CX38gx/XYR2xFvfKrmbzwEA3YLmxK+C5A+gXtKj/ceI5/eZv/qa+svz7OrVyUshPFXWh/qCrQ/vuNwD/I49+nzrdjj7/xc/r69/8mt64fkrXdl+02IMFzev+7JA+/sM/rE8f+yn92T1/3nKoj7q5hhk5wQG8K3Vg/mfkna+UlMX/z96bONl11de/68x37NtzS625W5MlWbZlebaxkbHNZGInJj/CI5WkQkglRZKXVOUl9f6BpF6oFJWXV6kQkhTFLwmBEGzAQACD8TxKlqx5VqvnufuOZ361vvteWYANMpZEy9oHrvv27XPP2Wft061992ev9UXM+2ZhHo1qRQC607o/xFDOtASm3xOg80OKSgfghzw+d+hAj1s3yhsO9J932/yspRnnHOgE6FGiovSTeYS1YUyNjWLy5GHMnD2Oeq2GwspNWLZuEwYHBxEN7AA6+6XGeSPJIogMJFGMgmHDNk1ZEBKm/rkPSgz3v9I2DdCvtB7T7dUKaAW0AloBrYBWQCugFdAKaAW0AloBrcCbK6AB+k/r0opwb4F0y7LAR6seOp3mLQc5X5dpNsMAHeYE5HxfrVaT/WVuNAzl/WKSSVjqzzgH3fV9qRXQClwdCmiAfnX088W6Sg3QL5aSV+BxNEC/vJ0Ww0RsqMEcY7NbeJg1qFmTWY3y3nCjW2agwHqawAkrMJNmxPbIGZw4eAAnDh1EfWQYbfk82laugr31WnT29CJX6ADMHKIwQmq6MKycDBjDOEbMYzkOTDOCydrrdA2ngaqD3XQQE2gTZDupLbHoNBSHJqPcLz5BJ9vOBzbM5nkCOxEYy3jwuquc5mxOYip9rASwmgZ0J7HAh+iZODCbz5VrX3mmE3H5qxrfkU03Pb8zEBCemwZM1kDPFuB5GRiug9hzkMlk0bB9jNensHvPbnxv7/fx/PHnBWC7fS7W3zCIXbt2YUf2FnTbvWgkPk7PncRr+3fj5VdexsjYEKIoRG9HL+7dsQs7r7sR16zcimVxv0B7O7HhxsrpLs7t5o0QWgEiSznQq0hw4NRxfOs7j+PZ+R/ixPwRLJYXETkxcsUsVi1fjYdv+XVcN3ADPMvF91/9Ll7d8wpOTB7HuHlWrr3d7MBAfhDvvee9+MDg+/HetrsFcvPafKch53dSFgkwYdGVHadAFEuEe7CwiEZFOdBVDXRJ+xeAzq9cxJCYkeofJhSw6Dr7J+ICgfPvkwu7Z87LIVCLRt5ktYabJMjxnkaKwPZRs2uoViqonTyK8rHDGB0dRclx0dfZJXXinZvvgrN6AGY2j4bZCz+yEQUxcmkWtuEgsWOUrYosybDEOa+SH66kTQP0K6m3dFu1AloBrYBWQCugFdAKaAW0AloBrYBWQCvw1gpogP7m2nAeU+bQkuTH4tZbUJ0/IyAnMKfTnJCcYJygnPtUKhUUCpz789BoNM7VQ6f7vAXj9X2pFdAKXD0KaIB+9fT1xbhSDdAvhopX6DE0QL+8HUefd2wqSMdEcqtpuyW8ps9b/YB1yRWMNFKukIxgs2ZzUkfSqKIxP4/ZQwdw/OABDJ86jXwQYFV/P3o2bACu2YZMoQDbySFFVgaJppWBYWdlAOmHAcIokoGiaYRQnnTWvvaltroA9Ljl7Dbgpo7UCydw9lk7/RIAdHLxvO/ATrm4IEXDiQVyR2aCWhOg0+2cCtVXAJ21zAX8xxacWD23EgdGE4AaEn2vqLRlxTD4XtNQAN1USxV4Pax7bVoODC+nFhV4HoysJ88bZoD5ZBHjk+P4/utP4Il9P8Dk5CQWzHkUVxRxww03oL+6Bm49i6pfRc2sYHj8LE6fPgU/qKGjox2bBzfhwds+jMH+QfTll6E97pIBPAG6w3h8WRiQIjkPoBOiE6D7MHBqbBTPvvQsvn3mMRyafB2Li4tIsyn6V/fj2s3bcffm92GgaxAObLw+ug8v734J+0/vw9HyAYmg6vF6sa37WoH9u1beg5vtnQgDIHAbCDO+nN9JqZYh/WxHCZIgROj7CBcr8Kusge4LQBekLSnnzUUNRoLEVPePwucqMsuOTXjnFjJc+O/XOYDO+0zd/W9Y85uH8ZIE+SiSa2vQRZ9trjIePYvGiaM4efIkrGoFOdNEe3s78nftQmHDZhQ6uhB4q+GnHuIwhhcRoNuIrRhlVwF0mwA91gBd9WdTeklz4N14YYsgLry39Z5aAa2AVkAroBXQCmgFtAJaAa2AVkAroBXQCvykAhqg//Q9cX68eiuevfW1tTfB+vkwnT9v1UTnz6rVqgB0zvcRpvNn57vY9Z2oFdAKXF0KaIB+dfX3O71aDdDfqYJX8Ps1QL+8nUeAHtHKKw50Q0Wlt9zotAZzM+g6V85eJGVYZqjgblxDfWEO86OjGN67F2dPnkJ5bg4rCx0YGFiHng0bEQ2uh+m4MEwXKTISy83nMD0B6EEYyiNJ6Gr3gTREmiawogaMhM8JQPlPCIGqcqBbrBVtGKzq/aau4HeqIOuVF3wHVmKK87zuRuLKVgBdAVoC9VYMu52YynXOtkYWrFg9R+rA4EMc3VyZymgmwPNMWYAAy0Dk8BzK9R0Q1JoGDNOGYVMrC7brwc5kBOD6RoC60ZDI9BeOv4AnDzyJoTNDODJ1BHPxHLq7u9G22I100US5UoZdMBAmgTjPS20FDA4OYMe2G3D/jvvQkelANsmhkLQJjGTcvN0C6HTbN931hOehzYUNQJw6mJqfx6Hjh/Hfh7+E14ZexczMDCIvxtoNa7Hjup3Y0n0tOr1uWKmJmXASr73+Gl4/sReHZ14Xl/aqttW4afUtuOvOu3BL9024Jt6EwAdiJ0CSUbW/1VIDhUjNMEYchPB9H3G1jrDhIwwD2IxwJzznPnSgS5/ESKHun0QejITnAgcDdjOG/2fdG29WAV0FHzQj/N8MoKcp8mks7WvYEfws4LgOMrNTSIbP4Pjx4wjGzyItL8AwTRRvuwtdm7egd/kKRO3XILQKiKMEZpSF2QToNbciEfS8/zKRjnCXPzvyd0hFP2iA/k7/wun3awW0AloBrYBWQCugFdAKaAW0AloBrYBW4MIU0AD9p3XiXCWNFC0ofj48b0Wxt/YJAjXXxXlUus05F0rHOQF6NpuV13is8/ehW13XQL+w+1PvpRV4tyigAfq7pScvz3VogH55dF6SZ9EA/fJ2S2wkAoaFT6W2xI5zo0HaakJHC41ztdHNZA6m0YDJGj6NMuYmxzFy+gxGDp5GrVzrfb5JAAAgAElEQVRFxslg44qN6F25GrkVKxD09yNlTR/ThmW7qh4QTCQJESkEdMZRJAAyiepIY18Gk2ZYRRoFiOMIVhzA4rvolCYQlexuEwFd35fAiUqAXmxkBGDSgV7zAgHpkRWj6imXtApxVwsM3Jjx544wc9ZoN1mnncCZkdymKyA8dG0kzXpIhUwGrm3DsEz4LuE6I+lT+CyXLrHkrPnORQcmPNNG1nIQ+DEiBEitGI7t4MTscRwY3Y/h4WG8fPxl7Du1T2D2ivwg7DgrAN3NGmhvb0Nvby9WLluGzZs2YeuGLdjYPqgG+bGJtrgkqNrgEoVm37OOeGwSRqcIrbAJ0OlS9+DXY0xPT+Oxg1/DC0efx4mTJzATz6GjtxMDawfQbnXDMT2YpgHbS3HmzGmcHT+DqcYoSu3t2LJyK+7atAs7tu7AhuIglge9AD8n2KF6NOvBi5hJgihKEEYq6ioOIsRRjDSJYaZ0nbNWPeP+VdS/map7RVb5srQAF2AkKSKD2jUz9s/rN7nnm735ZpXRJaZfdvpxB7rqefVOOuEzRoQg8FEzTTQ8T2palWplODMTOHv2LKKTexCMnZIVxbmNG9GzfgNWDGxAuvp2pNluMOuhnrYhMWzp38BWAJ0OdC/SDnTqrAH65f13QZ9NK6AV0ApoBbQCWgGtgFZAK6AV0ApoBbQC8nncYEqhmv/ifJnVTPhTCYxqzmIxW0HNU2X5Cn4GdqiSGV2LjpIEs9UEX33Nxu7Do4jrk/jN+5dh82Afujva4KQpDM4BzS0gOH4SL3zuc5g5eQKFvm7c/Lu/i8LGjUjyBZlbq1kefEulJ9ppDRZUST2WWOQ8CusRWlFe5rhYQBEG55kufj+24HarhjnnoQjB+ZWgPJNRphh+z9KLhOh8T6lUwsLCgqRJMtGR8e4dHR1YwfnTJmjna6366Re/5fqIWgGtwFJVQAP0pdozS7NdGqAvzX65LK3SAP2yyHzuJALQmUFOTpgocHtuUHweQLekbjcreS9IjHvC+PWFKUyOnMXZ00NYHJlDIZNH3/KV6F+zFblSB6xiEWF7ezOW3IbpZmRQHIUJwjAR0EhITMdw0GggjRtAQmgeI2ksIgkbAk7NsAGDjmMCyyZIF4Ce0p178UfCLYBuJxaoT5UA3UwRmTGqzZhxhVDVBwi6zt2QAJ2uYRdWrBYKxJYH2J4MiKOMBzg2LNNExnFkIA3bQuzSda4c6L7JYb+oL851bg4suIklOqRmAn5O4LEngnGM1kZkxeqRySM4NHxIYHo4bSNpmAKwM3kbq1atwODAALpK7ejvXo7+juVod4qCzO3YRiEqCkxHasFofvAhPI9MVYue7nPlQKf7PwMzsmVQ/+zUM3jh6At4dferGK6MohbVYRk2imYHMnYWpmUgThpYWJiHn9RgtiVYt24dbtiwE3duuAerOlZhOfrQWe+QYHvDDs4D6Px8lcoHhjBOEMsjhkGRmj1uGc34doJzwnJ+4EoiGJGPNEmAOASiQF5vRD4avLdkO7+y+RvLL/g5680c6D8F0JswnYtApO8RwUMo/UOAXnNc+bDU7teQL89hdmYG8YlXUR06gqmpKUQ9vehauxaDm7fC2rALRtsywLRRRYmh7UjNCIFTkXayhIAG6Oo3QgP0y/vvgj6bVkAroBXQCmgFtAJaAa2AVkAroBXQCmgF5PO4BuhveiNwbq5cLmN8fFzSB8+cOYP5+XmZ6xwcHJQ5sNWrV0tMu8wRcl7LMPDyyy/jqaeeEsNFLpfDjh078Mgjj8jcIefhWvv9ZCS8vhu1AlqBd7cCGqC/u/v3Yl+dBugXW9Er6HgaoF/ezqLbOLQYn84Vn8qBLu7kxHzDgZ76sJu1yS2jAiQ1RL6P2dEhjI8OY3pyGlnk0NO7DH0r1qDQtQZWJofUdRBnM2C9cHGgO664isMgQhjGyHgZWA5XhQKRH8BIQyBRKzYTv4zIV/Wuk6CCNGrGuUvt66YrOCV8/2m93ukgk6A2H2RFg8RIUHd9WclKsNxwWyBWufS5WbENO3TEqWwkLszUg2GYiF0P8DLwXA9RzgVcAnQLDh3mjKE3DaSuKaXRqVHD4H/5rUVsruKqEwL65kDbSmE7CvNWjEWUsSiweMqfwujCCCYmJjA7wphzxsR7yGQtLFvWi1UrVyHnuii6BeStPNxUBaQ7iYNMnFMrfflaypXDBmIjQmQoKEwHeuwo17ub5sSFTtf30eQYDo4cwL79r+P49CmcGRvC5MQULNaONxwB+AToruugrbOAZWu7sHHDRmxdux3XLtuBvJlHW6MNbbUiy77DcEKkloL2SfMhcVcteMo2GoLaVZQ/VzFToDSBycQCWQCSKIDO6CtGaUWM20/hRw3Uw4pamJEoBzs3lV/Q7ETe/+fdSs2jQ+42dcMp1/lPAHQDEWz4cs8GhgO/6b5vixrI+xU06nWkp3ejfOagLHCoGRZKPT0Y2LAZ7rUPwOldCzObx6JZQsx8BcbR2w1ZVMKFHG5zIcXl/avwzs6mVmKrRTmqzyz1u2GwhEErkl4lUfzk9uO/zjFjMWQXDdDfWZ/od2sFtAJaAa2AVkAroBXQCmgFtAJaAa2AVuAXUeBqA+ic32k5yzmPxDmOVlS7JEzSQFGriUmC4PzIkSM4duyYAHQmQ3Kf9evXY9OmTdi2bZsAciZD8hh0nT/66KP48pe/LPuzFOP73/9+/Nmf/Zm41nkuJnQywZAPPidkJ4TP5/MC59Xc1httbEF3mjlkTo2mkubWmh9txc3z/a3a7L/IvaDfoxXQClw6BTRAv3TavhuPrAH6u7FXL/CaNEC/QKEu0m6EpaxzLQPCpgOdA0XWxGbENzcnCWA3I7AZ347YR1iv48SRw5iZmhIUuXnzDSgtXwEn1wY0bMDLIhXXNRCEKlabqym50b2eRLEM/EybQC1FHEYCpAlHJcY7qiNo1FCvVRE05hEGDYGfhkEnfCJczRUz8U8T9NYAkV9bz3l9F1w/KDVgRzkB2QliRHZNQF5qREitulwDITs1Us89mElWzhUbGcTw5PUg5yLJZWSwG+YtpK4FEyZcRqXHjK9PmQHOi0acJqinoRzDMRzkkFXHjgGrWX6e19zCj7EZIDJUnHxkNhBbqjZ7AAf8B1fizc8LuFcV2FX9aC9ymjXGCfMzSH3WnleLHMCoKDqqo5oM1kMjhOEZKOaLcJMC7NAF4gTzmXmU00UslBfx+sgRHDh2CEePHMXU6BT8hi+4OZ91sHr1KqzfMIDNWzdg5fKV6C30o4QeJEjg+R5y9ZwC1Bbd97FEXvkpI9dTFXflsU0sAWDIEg5ZYsDYdi5ASBnVHsOLUziWxUPACiMkjL3i/RQlkn6QGD5iVOQDTtCoI2rGYllGAjrZZYspsnreinN/I6pdYXYBvj8B0BMjRGz60m9WmoOVFFRkV1qHC7XYwh7fi8Wh/Th58iSSyVnkTQvdy/qRvelDyK7fCqe3D9NuOwLDhs1IL95HjP7i9TSjyS7Sr/tlOYwG6JdFZn0SrYBWQCugFdAKaAW0AloBrYBWQCugFdAKXHIFrhaAzrlQbqxPzvlKzkkxfp3Ams9pVGHNckLwEydO4Jvf/KY4yQ8dOqQSNjmXE8eS2shjtbW1Yc2aNfj0pz+NnTt3CgAfHR3Fv//7v+NLX/qSRLnTpf7ggw/KPq05U85d7d+/H0ePHpWodx6DMH5gYACdnZ3nIuHZFp6HQJ/tbG9vl3lPPm/Nh7bmRHlMPiew5/WxnXrTCmgFlpYCGqAvrf5Y6q3RAH2p99AlbJ8G6JdQ3Dc5dAugy48I0JsOdFvc6E2AnoawU0VxzaSGoL6IyuIiZqcmkUQRsrkCelZugFdog8nYct8BbFc50D0TcRKfG5xx0MkBHsuY04UtbvNYrY4k9pUzctDKWuhhQ4Bn6C8gCn1EUYgk4eCVTvUELn3UP8eBfr4b/VIBdDPNCDzltRCgw8rJwDppywlA5yC45iYIaCdPgSzobjek/jvj8wmF+QhZ99q0BaA78OAHPhgOkDM8WSfABQat60246IGx502AHpnqeQgXyo/9hsNaRd8rMGymJjKxDSM1ZIGAnTjKsS0Gb0u0j9IAfliVePgWQM/n8sjGBbihJwB7MV9Gw2KfRBipT2N8YRIzczMIKoHEr7NOfcY1UWprQ3tbCZ3FNmQzWWTtIry0KPdEppFBoV5UBmUCdCtRsfF0+zdhdmCliJvW8MQmwOa9w35Xdc+JtjMJYDE1IaVbnw7zBIhiGAToXDhh+kgMwvMGgjoBuq8isSTxoLmamI5vWbvBOHvlRr8wgB4hsXwV398E6HxOgM4H73Vn+gAaY0cwcvYsakMjQN1HtliCdf196Nx0HTpWr8VsaRl80xE3fdu5wgS8utaSicv7d+GdnE0D9Heinn6vVkAroBXQCmgFtAJaAa2AVkAroBXQCmgFlo4CVxNA55wQYTPnLls1zDmnx7mdFpw+ePCggPNnn31WYtgJrAnHuRGk9/T0iDudG2ub/+mf/im2bNki802E69/5znfw7W9/W+bcrr32WrznPe/BbbfdJuYbzrExXfILX/gCXnnlFTG23HzzzbjvvvtkHzrRCczpTOccJL+ybYTpLSc657vEsGQyBbBZCrEJ97k/r0fKSupNK6AVWFIKaIC+pLpjyTdGA/Ql30WXroEaoF86bd/syIxwj5vR2RLjnVhiAKe7WhzWBh3oMeyUoBFIgyrqlUWUFxcFaGcyHgqldtilLsAmprWAxJO6zollILTVqkZxgCeRDNIcy4Zj2uK6TsIYiFMZwBkJY8QNcRsjjZDGEZIwRBSUEbIeehQgDNXzJIyQpcP6zTLcmxd6vgO91YYLUpe139Os1AUXC7hZa4ZIxzBN5UBXWilHvWFkYaAgA93EzML0CijkCzBKWSCrVqE2jAZCBpLTOU+AnloKoJvUVYHjhC5m04LFCPTUkVWhdKxn7JzSXoiuihQ3zJDZ8bLWIEEgrnFuPusqUb/mYgRxUxMsM/pc6nwbcAnQm4sPLNLpZryTXDYhfNRAw6/Ih4DIiGC6BrKZDHJog5fm5Nj1bAORrRY+LJg+anFDkgbYl4zqJkB3zASOzb624DRj482UEfdZGegTxmeDvKR8J3aKhBA9VfW1uKSADn1qxiUG0pc2a7srgJ6IY1wlFtjScL6R1ypXphYa0MLNWCsjAJMTWHYg9Pm1oWrK8z6KAsRJAiuNBaBbFhujwLt0MxF9M8I9ORc5bkhfyc+5AMJWC0SsyIMbqw9NJhrqvKYJb/E4wtkzktZQPXwMjelpROzPDTehb/N2rNq0GQvLBxE4How4RT5xYFuMczcQvskCkQu6h3+JO2mA/ksUX59aK6AV0ApoBbQCWgGtgFZAK6AV0ApoBbQCF1GBqwWgt2Az54tkXofzT6Z5zhnO16enp/Hkk09KDDtj27n19fVh+/btKBaLAsHp8mYJP+7f1dWFBx54AP39/eeOd+DAAbz++usyj8Ra6Yx77+joEAjOecDTp0/jr//6r7Fnzx4wln3Xrl340Ic+hDvuuEPmVNkmzqlJ2cVQJVn+ZDT7+ZCcx6TJh/uxZjufa4B+EX9B9KG0AhdJAQ3QL5KQV8lhNEC/Sjr6zS5TA/TL2/ms8Z3QGd2C3E1wyLBxu+l+dejwTcgVEwTVOurlChp+A24hj3ypDbliAVWL9appk7aQOFmkXN2YRPCjKmwO8Eg0k1ABRcOBa9gIU0JMVUOctX4Q2kDMAapyAvMtaZwgjqsII19i3OvBHBqNKmK/gUISqrDyt4DoPxnhfqHKEpoGjDY3LBhpDBdVGEhgpjG8VMVypylrt7vyPEIOkVFUbno7CytTlKgmp+jA9EwFY9MqeLHibY7oKFcucXqtDdbkFtcz66Ezrpxg3hXgGxs2kOWxU7JpRATRBlPNU9hGKrXGBf4mhPMpqi4j5xV1ZSV1wmR2i50QxbeeK8hM9zVrzstGaJ1GEh3u+zU0/KqsZGXWvGUbMmjPZbqQcdrkPIlDxzhBd4q6bQi0l2PKogYekFCarnjl5ia8l35iwkGcUfWjEhtWygUGQGAR/jcj1LlYI1H10I2U8JvXacKxlLOdWytuSmrNw0IcJ6DhPDac5gcKLn7ghwr2UggvDRCHIeKggShoIKC29Yp8zw8cNlMWTEPuVd6n4lxv3TDNhQXKDd6Mc28C9ITX7qlVxK5vIx80o/ztCJEVSbsz/hiS2pR8UIn2vobFUycxMzePoG8lVm68Bhu2X4/6pu2IcwUYsQ0nKMJ1PKQWMfyVF6ulAfqF/qXR+2kFtAJaAa2AVkAroBXQCmgFtAJaAa2AVmBpK3C1APTW3GLLbc7vWxCdc1A0mTBS/bHHHsMXv/hFcaoTnt900034vd/7Paxdu1ac6NyXDnR+bX1PwM15T84bcm6I7nO+RnDOr/ye+zPWnfHwf/M3fyMgffny5bj77rtx1113YevWrWLc4Xxjy/FOUM65O8bKizGJZQfTVOaoWt/Pz8+Lc52P81M6l/Zdp1unFbj6FNAA/err83dyxRqgvxP1rvD3aoB+eTvw5wF0Dq7sOIUZpzKYqy+UEfkBTMtCpq0AN0dg7KEmBahNpKaJmmGgUq/B9+sk4OISlnrcaSQgNut6yDkZcVKbsQUjajqLY7qTGY3UBOjn4LiPOAokxr1Wn0atXkHUqCMfBzB/Rm3zywnQY7NNxSO5eVjZNlk5amX5fas/awqgxwmqk1UENV/AbRz7Am25ArRQKMLMZGE4HmDnxOWc0slvOmB5IgHExNTnALpKuzeTdwjQpc5TgjQOZLUrFygQoHNgLmc0VT3ytkwX8l67qpPuMho9Ffd23WU7iecJlxNZOMHa5C4XHSjDvEL5ErPOPqajPgWk720xfHPtRGg369QnoSxY4ObahOYq7t+kGz3hI5H2qA8GgvjV1xQIU1ulHcj51MpcAeiJqvOexiGS0BeAHtXKCOpVuWaLAJ1pC7b9tgF6kjFVjawmQOeHlMgKEZpqJXA+noIdzqtorcMHMXfsGM4MD2PSLaBr1VoMbtsO44Zb4Xb1wLNysP0CTMNCwrrvV2Cqlgbol/dvuD6bVkAroBXQCmgFtAJaAa2AVkAroBXQCmgFLpUCVwtAbxk1CLr5nI9WXXTOj3Heh2D8v/7rv/Av//Iv8jPWMGe0+m/+5m+it7dX5jw5J9RyhvN7zmFxnoRzQox/f+6558SBzvN8+MMflvdz+/KXv4zXXnsNs7OzUv+cgF7NFRakvjmPz1rojHyn453gnechdB8ZGRHHOqE7XfKE/XwvAf3KlStx3XXXSYw84+V5XRdc4vJS3VT6uFoBrcBPKaABur4p3o4CGqC/HbXeZftqgH55O1SSrulNJoxELFHgUs+ZcdYSFW7CYt50mCAKI9QXG7T5IpvLwW5jXLkLOBaqVojADFGOazhVHsH41ARmpmdQnS3L4MwxDeRcG6VSCT3tnejr6EJ3ZzeKdglukkWECE6ShZ1mxFVtNyO/xcHMGPWY7mgC9BnUamWE9RqyYQ1GM36cqv3kAPAXXVmZ0IFuugKwzTRBNmk50BO4iao1ntBBj4w8j6w8IrsDrufCdQtwvAIc14FhRDAYrc42lieB6gKSShVzJ0awOD2LaqWirsPzUOroRHd/P+z2DhildqC9CyjkkWaySBwXaZzCN0z4pgLHAnvp0idMjyNYEd3kCRqZGBEXMxBap6x1Lr5zWIzHbzrQTYk5l6uQqumk8GlCsFxHrVZFo1ZB6NdULDmrcIul3EAu145srh225yHloxkb5XPhhKWi1Ymuo5jx+zE8M1X1ysWB3qy7xFj8lA78BHFqIhbgzWR6AnkCdxNGHMCIQ+lbK2jACgMYhPmNKpJGA2kUwspmVbstC2m2gJT1ntwMYtdDEsUSaB9YtkShu2kEl8eU/uS9FCJiaYDaAvxqGbV6DVbkw0QiixlYG/2N0gDnRbkzIaDpRm9FuIPndyz5IGSFJrKJJxA+NNgGyWRAHmWph57ECdyzxzB36hhOnDiJsXIZ+fYSVg5uQNtN96CwYjUyxR4YSY/cMqwDnzjNAvCX98/COzqbBujvSD79Zq2AVkAroBXQCmgFtAJaAa2AVkAroBXQCiwZBa4mgM55I4JtgmlC8/NroRNKE04TdH/+85+XOUhCbdYx/9jHPiYwnaCbhhpC9FZNcjFZRBFmZmbwwx/+EN/97nexb98+gdmf/OQnJZ6dG2Pbf/CDH8h+bEcLvPM4fD8j4gnPH3nkEdxyyy3y81OnTgmU3717t8Bz1k+n45y10wnvOQe7bNkyAe+333473ve+952LgV8yN5huiFZAK9CcpecsvEqstVGBRUYDAzHySMGyuZxljmRu2qqVkRs9if3/9RUMv7QHcd3Azk9/Gt13342ZfBZ//pf/N/6//+czWtl3sQIaoL+LO/fnXZoG6D9PoYv78zSl41bV6U7NALFRU9HZBldaqtWWBhmwH0sEkF8BHDOLYqmEuGALPKcTecYoYyacxVB5CM8NPY9Tw6cwcmYEY8cn4Dd8ZBwLXcW8DNzWLFuBDSvW4prN12B1aQCddo+4db20CC9VkUJeYsNM+I+GciCD9dIjOqRnUK8r8OzW5mE064dTlTdbQfmLQHRiZZ8ua9YkT2Lko5qAZJ7LbUaeB4aLhqXqgQd2EWGmS2od5d08Mk4OBkGsX0VaqwCNBuLThxGPnEEwPo7ZIycwOzqOhfl5BPNlFFgjqa8Py9evh9O3DOayZTAG1sBavhxmV6eAdFLmmu2gwrpFMOA0H/yn0wtiOKwlzxpImUjqifPfVIv9KsCaALsZ537+7cOFCbaKSk8i1gZflEF2UKsgqVdlTycFHNYSJ4TPF+AW25DJ5wG3HTBdpEmK0HAEpouRnZ71hBHsiQD0JjaHkRjMXZey5FETpoeWicDhggDAjGLYcSIDfCvwAb+OpF5HOjGOZH4ecbkMzMwAlQpSAnVq4jgwMhkYvcvhLFsGs6sLRke7nKdmmFiwFUB36IaPVJy6zWh5qJXEcW0BQW1RorKMoAIjiZppCZEkJqhYfeWgl/LzvDhZJMAFFM2LpcvdcgWgc52BY9hyDSEjs5qrjDNGBMdQK3yzC2ewMHoKp08cx9SZIxK939G7HP07d6Fj/WZklw8gdgcQhDFiwn4N0JuDyDc6Qi0AufIWFlzcv9z6aFoBrYBWQCugFdAKaAW0AloBrYBWQCugFbj0ClwtAJ1AWuYjPU/meAjROb8jJScBcXUTbrP++b/+678KqOZ7CNHpJL/xxhsxMDAgNdAZsc45IM430UFOAD46OoqvfvWreOqpp3D27Flcc801Ev1+3333yXzr3//93+M73/mORLjTXa6moAxxkXMOi3OO733ve/GRj3xE4tzZlieeeEKAPOuyd3Z2ynkJ7Dm3p1Iv1Vwu30v4/ud//ucC1VvXdOnvHn0GrYBW4EIV0A70C1VK70cFNEC/iu8DDdAvb+eniYU0cQUuEqAnZl0GgOcD9NRPENVDGSyacRa5TAnF9hLirI3ISFANazhaP4XDQ0fw+vHX8cLIi5hZnEFQC2E1bMSEo0iRtQ0ZBJa8PPraOrF582ZsH7wBm1ZsRVuhDVmjBBd5EcCNzwPoBoF+KnWxw2BOanQHtSrM8ow401vg/JcF0EOnDVG2Wwagea+ArJMDbAtGZQHJ7DSiiQksvPYCJg7vx8jp08BsGVGtjpB1uCt12KaJbD6PYlc3cqUSssv6kL3uWnRv347surUAIToH666HqpcVdMgq6XazHrfrR3AJ0NP0bQL0BLCVGztoVNCozUlEVER4Hqha7y2ATm3tQhGZUjvyuRyQ6QBMT0B5LSWWVm54VUv9jcUGrFnOOuUma74T1MMA8TS3yLYEoDPm3QwjmHECz3Ng1moI5maxMD6O+qFDWBg6g9mJCZjT00hYF4owPOOJ498ptsFZsw6rN25E5+AAjIEBAesNx0HZcQW02lEEOwxUHfVm7XieP20sIqyp2lNJYxFp6EvbbbDswAUCdKlb78gHE3r8XVPVYCdA95m7DyBjhHJM/l7lGuMIZscwMzyM4aP7UFmYhenl0HPdXejfsh3d67YibduMMEoRMa6+mSZwef8qvLOzaQf6O9NPv1sroBXQCmgFtAJaAa2AVkAroBXQCmgFtAJLRYGrEaBzjocPbgTq3Aii+Xj55Zfx+OOPy1dCcb5Gs9CGDRvEjX7HHXdg48aN4hjnzwjACbXHxsbwV3/1V3j22WclDv6ee+7Bgw8+iB07dgjoZgw7f/a1r30N4+PjAu/XrFkj+xDScz61q6sL/f39Mr904MAB2ZfR7Yxxp8uc5+dXzn8RxDMqnl95/J07d+KP//iPJdKdddT1phXQCiwtBTRAX1r9sdRbowH6Uu+hS9g+DdAvobhvcug0dpCGOViM4bYbSKyaAuimD8MMJMI9qccIaoGAxqzbhWKhG7liEaFroBzUMDY/iidHnsSrh3bj4MmDOBWcRAN12LaHktsLx3akTnfaqMkxLD9B0cxgxYp+7NhwE27edDu2DW5Dm9stAJ3Q04s9mAkLQDOkhNHeBLMx4mgBYVBHUK8hmZuUOO+fBdBbl/x2nOh0oAfU45wDvX7OgW7TFQygYXqo2AV5HnklRHkOZj2UnByKFuPFDWB0BOGpk1g4egT+i89g5vBBjI+Poj1OkHE9WJks0jCG6QcAV4Yy7tyxgK4OYPs2rN65E23XXwtcsx6MCq9mcijnCgJq6Sfn1wQpckGMDAuA0/1NR7mZMBMdZuJJhDs3I1EOdOWiVo+ENcVNH/VaDbXKHOqVaXme+g0BzvJBITHgqnLkiItZWKWirGh1c32wnQIs00SgekgAujJmE6CnsAjFmWDA62q2g+bzhNqKhgmqFg+eIhvwoYYKxtg4KmeGMHL8OOJX96B66jTmZ2bQWVmEG4QMI0BiA6ZlAbksqluisBsAACAASURBVMtXYuX6QXRuuQbpzh3I9vYi7eyC31aUe5nO/FYku2Mk0lre10ZYQSQLB2qIq/OIJLY+gkuArpQ6V4u9eVXNCHfq3tQ1tWCmjsSzE3anriHXHEdc26Gi771mKQB+YPEwgaQ+g8rMNGb2v4i50TOoNSL0DOzEys3XomvzDvj9NwOWI/Xkk1R9YLuSNg3Qr6Te0m3VCmgFtAJaAa2AVkAroBXQCmgFtAJaAa3AWytwNQF0mQfzPJlLomucj1YcO58TYhOE7927V1zfhNh0k9PxTSi9atUqXH/99bj11lvFJb569Wo5BkE6YftnPvMZAd485kMPPYQHHnhAzEV0vPPx/PPP4wtf+IIck8cjXP/4xz8uxyFQb8W5M7qdce98MFa+r69PHOaE5IT3BPSMdf/Rj36Ep59+WjqXEe5/9Ed/JG0k3NebVkArsLQU0AB9afXHUm+NBuhLvYcuYfs0QL+E4r7JodMwAwRFWCx47tQROxUFHa06DKsu74jqMRplXwaEHaVVKLX1wclkUHcSTC7O4MjwYfznvn/Dq0dewdDkGVQ7y0gyMTK5AvraB1EstAFhgPLUJCYnJ5FWAmRDUxzbW1dux51b7sb9d9yPZcXVyJklmDCRiVkPXQ0OW0CTQBFJGVHYkAj3YGoMyXkAnW19Mxd667IvFKITe4Y0TJ8D6A0Bu3RQM/6bW83KYMFVKzajbCfi4jIZzHaYGbTDVXnfhw6iuns3zrz6KjIvvYB46DRqtQp6jBTtXZ3I9fYxGB0oVxDNz6NcLqMWNVDOZzC7YQAD112HrvfcBvveOwDXRSVfwHyxBOscPifITVCMEuRjFe2USt1tQmkC9EwTXLNwt1xQs9a4ah7hrJ+Usbi4iPLCFGoLEzLItvwAXhSp6KpYQXQ+rxUdxKWsxE8VCquRy3XC8zJI6UTndRB+s0w4AX3CWHbxpTdpfbOWOBPlXUPqnleMEAtMPUCC9gZQqiXKYX7wCGb2H8CR/fuRf3UvjOExRL6PtWmCIiPTTRthEgjsrpvAqUIRpb4+5Ldcg+S9d2HZli3IDaxDsrxPRVaxdpRtIUlScAEEATpd4mZcQxJU4ROgV2YRNhhxFcBNVe13pVJ8LsJd6Hkzwl1dL2DGNuzIlfsu8BL42UTdg4EBIzTlPLbhSoQ9PzC57gTSdBF+tYJg348wdfwgZqYX0NW1BSsGr0HHtpuxuOl9cPNF2JaBJFK/g1fSpgH6ldRbuq1aAa2AVkAroBXQCmgFtAJaAa2AVkAroBV4awWuFoBO0wM3QvJWDXLOkRF2c56U80ucD+NzQuuXXnoJ+/fvx6FDh+QrXeB8H2H2zTffLPXG3//+98uc29zcHE6ePInPfe5zOHr0qMSo/9Zv/ZZEsjP2nefh+wm8GQ/PuVNCc7rUf/VXfxUrVqyQ+SXC+KmpKQHt//Ef/yHHoomDrvNdu3YJjKdLnfHyhPvPPfecgH6+xqh41lxnxDwj3fWmFdAKLC0FNEBfWv2x1FujAfpS76FL2D4N0C+huG9y6DT0kPptsO23BuhhNUK93JBB37Le9QLQE9bkzqYYnhrDnsN78L9f/VccHT2CxXAe4ZoKGkkIz2nDuv5taC91IG7UMTl0Rmr0eJGJdjMrQL7b6cO2VdfhwQ89iC3Lr0dfdqUA9GyiADpJK6EnHcEChtMKksgXgN6YHEHSjFS6mC70twvQUeiB0blKBrNtpoMinfNhCrz0MmaefgovPPMM+o4cQnuljFw2A3thFrmOEgqrVkkdcQL0dH5eYt1r1SqmzQRHl3eif+VK9N37HnT/H78Gy/NQLrZhvtQOW8LblQOa8LktShVAZ1qAOJapExRAJ+gVFkzgS8CeQkrLG0AYN1D15zA7O4uF2QlU5scE8tphiGysbOctgM4BebVgnwPobW1r0dbWKx8eYGUEoMdxSrO3nI79xYpNJu3idMeLG5sOeQNxhhzaRN1MULYI/FO0BUC+EqA6Po7FF17GyKu7cWD/fvQfO43OWgNthSJW5grI5YtANoPUrwPlMsrlRexlpD+j4tesRnrv3bjuttvQs30b0nVrUK83AMuE6bmIkhRmHMn9JAA9bQBhDVGjgbA8jaBWRhgEcNLobQN0XhsBeiOjotpbAJ2LKhzDBYMLqK3jjMM0q0AUINr/DMaPvI6RkQnksuuwcvV6dG+9CTNb349iVw8ynoM4rF3ePwgX4WwaoF8EEfUhtAJaAa2AVkAroBXQCmgFtAJaAa2AVkArsAQUuFoA+psZcgismcLIeR4manKOh5CcsJ1zmnSNM3r9v//7vwVq0zlOOM3H3XffjU996lMCvwnHCdw/+9nPYnh4GGvXrsWf/MmfYPv27Vi+fLmc48iRI3jssccEshPW08X+yCOPiHOcjnG2L5vNipP929/+Nv72b/9W2iVlFA1DIDnn7vjelmue81CE6QT1Dz/8sLRJ5sNMNaeoN62AVmDpKKAB+tLpiyuhJRqgXwm9dInaqAH6WwlLJ+/F39LYQhJ5yoFuhUgsXwaCjlGGbZQRBwHCWR/hYoA0TdDWtxVe+3LEdoyRzCwODB/G83ufxWMHv4yJ8jBi+AjtEK6XQbvXgzWZDbBNG9VgETPVUdRrdcRxKPHhvt9AySxhsG8D7r//fty69i6sL20Sh3UhaoOb0MmdwuRgkAxYjNSMmA8RN2qIpkYQBw1pb2ulKBVqOc1/cvD7dhzosWGJ29hKE+TiOgyCYEG9kXRCw8liIVMUEIx8J4zScmScDAp0g/vM7wbiH/wQs098H3t278aqkyfRXavCy2cx2taFRlsJdj6HnBkBrOc+v4C+yRkYdR9lw8BIKScrUp1770D6+x9Dz/LlaLT3YDrboVzniY1CaslAmcDXkWh5qmQiTQ0kKb3tCrSret5Nhzqj8BEhDkNUq4uYm5/A9NQU5menUF2YkWtj5XBWeOIiCTsBHJhwHBdJ1oSZdSU5oNi+HO3tPSi1d8DwCoDBFbmAVAI3ORhXNdFZI10M8c0Y+JTnt5UDPDZS+EYsrm/Gt3vlGhbPDCH+yqOoP/ciJlnzaXYabhhK4kFjxVokJdaOctC94APzi2gszCBoTCE1ElT6ujB+4zXYccst6Ln9biQ33SUu9cQ0kFiWNMFKEgHoXGxgJQ0gbsg9HpVn4FfL8Lm6OOVVqAbT46+WHajv+H/ejWlzAQO4yCPJyE8Tu47EqaoPLxHd6Uze53mKSGNX7lHLqsAwQiRRAH/kVYydOoSzQ2cRN2L0dPWgf8M2tF1zN3LL+pEWO1E22+SDDRckmM3yAbZhwOb5+EFJ3ZYwTV4f26X+TvC5igLgplos+zUTFNSr8sty0f+oaIB+0SXVB9QKaAW0AloBrYBWQCugFdAKaAW0AloBrcAvRYGrBaC35gw5d8PnMhdjmuL65mv82nJuE1JL+UumNdZq2LdvH77zne8IRGf9cs6LMFL9D//wDyVSna8xbv2f//mfxcSyZcsW/MVf/AXWr18vUe2Mjaeb/NFHH8U//MM/CKin+/w3fuM3BLJzfpBt4XEPHjyIb33rWxL13gLoLYjOfSQds6ND6rLz0d7ejm3btkkcPNvC6xDjh960AlqBJaWABuhLqjuWfGM0QF/yXXTpGqgB+ltpe2lWBxKSKjjYrF9tqjo/2XQeXjyDermMcKwKs5zIikejbzuMzpWIMgkOeifw/KmX8MNXn8CTpx9HJZ6GSyA346KvexnWdq7DhngTgnqAicYYhsPTsjpzPlrAXDIPLnjMG3n0d/TLisoHNn0Q1/ftEIDeHnYjQ6sy47CFDZuSQp6wTjtipEEdmBlGWK+Ks5dt5taquc3nPyvO/WfdwSq82xEYbRspMnFNADr/F5OMEqC7GSzmFdxErh10oefdPIo1H9lKVfbxv/FNzH37Ozh27BjWDw2hq16Bmc9i/23vx3TXMsRJiPZ0HsnCDOyxCWw+eAJZP0Rs2lj0XImNWtx1E8b+6GPYtHUr4s7VmLA74MNHX+xgeeySciMyfMSGqgVvGoxhcsDkKcukHizHzprkUYuvA3Ed9WoFc9OTGBsekuiphbk5NCoVGWh7rgvP5jEYX27AMm2B5hnHgGurwXi+1IG2jk50dnbBLHTCdIjcDYSmC8OyYVgmIgOgkZ1deG7xAuF1EsG27CbYjyWqyq43YM0vYvbECRT/7nPIPvkM0jjGfFqHjxiR6+Hw1h1Y7OhCJgY2TQYIp+YQzU1gY3AWjhFjojOH1wa6cMONN6Ln3o8g+eAnhA+zHQGvxABspPLgpgB6gIQfhiq8/kXU6zVYadAE6Ao8/yRiVveH+n2M4SIUzQHLWIBtqkUIXHjBh2xhN4yk8GO3XBwHqFUPYmzsOIZOn8T82FHkPBtrVw7g+o074a5ajXr3OkzmN8nKYRsJ7FjVQ/cM9WD/JEw6SFSfhCBEb7WLWfp8LmH9TYDOaw/PLQj4cch+8f6ma4B+8bTUR9IKaAW0AloBrYBWQCugFdAKaAW0AloBrcAvU4GrBaC3XNmcY2yBaM61sNwi560410GQzfkt7sON8zU0iBCof+1rXxMA/uKLL8o+d911F/7gD/5A4tWPHz+Or3/96/Lge6+77jr85V/+JdatWyfwnPM7BOP8OSPc6Uin0egTn/iEQG9Cdp6nXq8LpP/mN7+J7373uzIXyp8RlPO4nLsjMO/t7ZVjE9DzqyrFWJD2cz8N0H+Zv1H63FqBN1dAA3R9Z7wdBTRAfztqvcv21QD9rTr00gB0DgClYjbpIt3BhnJzE6A7wSQWZmfhj5Th1Ax09/bC6L0WRmkFIifB4fwpPHf6Rfzg1e/jqaHHMe8ToDvosXoxuGYQN224GR9Z+5AMPPcNv4Zv7fk6Tp06hdlgBg2vIRfqhA7avQ5s3boVv3rDI7h93V0KoEfd8AjQxcGs6mjTvRw7PpI0QuLXYMyOCEDnQPVSAXQiyWyiHOg/CdAXcqwdbymA3NYH13JRqPrIV+tCjRe/8l+Y+ubjOHPmDLZNjqKHseNtJfi//38hvvFWoL0IM5hCsP81xE8/i7bvPQOrXEVkmahkszIQn717B87+wSOyWjTtXosJtxshQvTGNvoimxQVkRkgppNdVMoKQFfgXN1LTA5I41C+ZzfHYQWL83MYGxnGmVPHJUqqVqkgrNcF2me9DDIuA9gJ4W04tiMDetcCPMeUfbxCG/LFNhSKbciUeuDki7AyGcB0ENF9nyRIWCdK4Dlgm+KBFkd4HPhyT1gm4Xwq/efMLyIdm8DY6dPo/H//CYWnnkWUhqg6BsxiHpmeXpy5/hZUO7thBzHWjlSxcOosFodPYrBxBmnsY6zkYe+6TuzcuRPLHngY5q/8Fnw/QcxzO+Y5gG6R6Ev1+QBGHCA9D6Bz5TDBOp3nLef2xQTo/D2TWvUpExiOYnLiJM4OncLUmQMw0wjLupbh+sEdKAwMIuzfhOn2beoDGcsYhL602yVAZxQ/NWa3x4bsEzMFgMkJAvY1QH+X/dOoL0croBXQCmgFtAJaAa2AVkAroBXQCmgFtAKXXYGrDaAzqp3zNpxn4fwXITrnzRidTlhNuE1QLXOazUh3/pwx7oxgf+WVV2Q/Osh/93d/V+La9+zZgy996UvyMx772muvxac//Wlcc801YlYi1CZ8ZzQ766BzrvGhhx4SB/uqVatk/ocQnw54/vyrX/0qvve97507z2//9m9Lm9jeVkQ728/28fXzI935mo5wv+y/RvqEWoGfq4AG6D9XIr3DeQpogH4V3w4aoL9V518qgE6wyUBo0tcAMBpIkxSZZApGbQQTw8NoDFfgBS5WrlsHa8UOoLASURLhSOksnjv1En7w0vfw/Ni3MFObhJk46PV60dfdh2tWbcH9Gz6ItcvW4szsKfz3i1/B/v37MefPIc0nKio+9NCZ6cK1267Fwzt+DbevvQMmLJSidriJJw7rZta0xHSHdh1xogC6PTOCqFE/B9BbcFIBSgVJW18vNL5d3gO6lm1x8NJFnCVQJYTmw1CubN/xUMkUFAgudMJq64NpmMgHCXK+sl3Pfek/MfHYYzh16jSun51Et19H5GVw/IEPo3DXPVh3/XYgG6G6dzca33sCucd/BLtcBywHgZOVYy/eeT0mP/UI1m3dBqt/HSrFHsSIkQ8NFAMWMg8RuCEiV0VHpWEGRsIVsIybEgGQJDGQBM1I9Qi18iwmJ8Zx9sxpDJ85IYPwKCBIjgWUZ+WRge0oeO7ajkS4u7YBz7FkH9PLwnY9uNy3vRf59k7kSyWphx5GsTxYdzxm/3FVLksEGIa4vaOQiycIzwnoDSSMNq8sIpycwKnjJ7D8s/+Ejiefo+8cftGD1dsFb2AdJu9/L+K1q5FjnfmjEzi7ey+m9+7BtvHTMKpVjGct7O9vw/brrkPPhx9B+onfR8OPRBfHUfc4+9OmM5zx/AToSagWIZRn0agsSA16i1pdMEC3EUN9cDKNKiyjrJ6n9II3HehxEUi5sEEtamB8vBw/GsX83KikAIwd24Pa4jyK2RyuXbMR3Zs3w1y7HXM9N8OybYlvN8JAIvEdw4BH3ZgeETEm32hG4ttIxXVOgP5GhLsh3/H3iL55EndZMqNc9DrC/Sr+11ZfulZAK6AV0ApoBbQCWgGtgFZAK6AV0ApoBX62AlcLQG/NG9KgQ+DMjY7vljucEeydnZ3i6KYrvKenR/aZm5uT5MnHH38cTz/9NCYmJgSM33vvvfi1X/s1gdxPPfUU/u3f/k1MRXSB33jjjfid3/kdcYjTGU6A/o//+I/4n//5H6mFzu1DH/oQPvnJT4q7vNU2Hovn+MpXviIudH5/xx134OMf/7iAerrPOZdIoD85OSn1zzmHt3LlSnGla3Cuf9u1AktXAQ3Ql27fLMWWaYC+FHvlMrVJA/S3EvpSAXQLCes4iwu9LhCQmxuOIV44gVPHjqF2toJ8ksfGbdtgr7kVyK9C5Ac40jmKF06+gh+++D28MPE4pqsTSEMLHU4nsl4OK7tXY9eWB3DTppsw58/i0Ve+it27d2OuPgczb4hr3Iuy6M33SS2eB6/7Fdy86hZxoLdFRQHoPxbDzprZVhVREiJt1GBPjyJuAvRWjaI3HL7pLwTPee1EvoFJGEnImiAX+edqoCuwCgSOh5qbUwA93wm72CsD2mxkIhsrF/DCf/4nxr/2qNQxum5uGj2NGgLLwhMb1qP3nntw5/3vA/oKKB/Yh/r/PIHct54RgG4aDhIjC5PxTHfuwOLvfRQ9mzfDWbUWUWevOOFtH3AI6oMAjVyMMKMAutHIwIgdeW5ZKmw8JUBPffnqN+qYnRzB0NAZDA+dxszEqKrZLRHkhgysM56HnJeR54xzJ0CXlbeOhYzryIpW1ogXSMt66aUutHX1oKOrG5ZXEGhOB7rleYjiBEmSNoG+iTQhQPflnGTqBOgSPe9X0ZidxJFDh7D6M59Hz5PPS1R/o82Fuawb3sZBTPz6B+DdsBVdxXZg3ykcevIZjD79NG4+cQbuYgWTjon9PXmpJdXx0K8j+tQfIwpjWGyjrCYAzCRWbm72GwJxfROgh02AXq1WYCWsga60+3kR7hzcJFIxnko0YBn15vM3AHoqNdKVo1/C3021uMFN52Qxw9TEGEYPvYLp8REYUYSN/f1YtXUrshtuwsKqe0R7g/XOQ19WHTumCbd5PVwLcA6gC7L/SYBOTN4E6GppSDPCnX3HfXUN9Mv0T5s+jVZAK6AV0ApoBbQCWgGtgFZAK6AV0ApoBa44Ba4WgM65KZmfMk2ZD+PzmZkZqXH+5JNPSv1yurkJz2+44QYB25yLnJqawqFDh/Dqq69KAmU2m5X4dgL0u+++W+Y+6SxnzXKWUCSAZ330j370o3IMOsJ5nL/7u7/D97//fQwNDck9QsjOGHfWM6cLnQ8C/Jdfflkc6ITofC+Pd/PNN2Pz5s3o7u6W9rNNIyMjAtIJzm+66SZJ/qSDnef6RUteXnE3r26wVuAKUkAD9Cuos5ZAUzVAXwKd8Mtqggbob6X8pQHoSWohfTOA3hhGY+oQXt+3D9WzFbRb7dhx001wBm4HimsRhRGOtJ/FS6d346mXf4Cnhx9tAnQTRaOEOEwEoP+vuz+BGzfciNnGDL6x51EZ6E2Vp5Bm6OhOkU3yWFZcjltvvRUf2PJB3NB/I0yYaA9LyoFO6Kc4rUS4+4YC6Em9CntqBLHfkMHo+QBdMGXTgc7nb8d9rhAnEFqsOv0zALrtoeap2td2oQsOHeimiQwBeqSKjwePPoapr39dopq2To2h128gzWTw7dWr0Pue9+Du++4FlhVRPXoI/g+eRvFbzyGdX5QI9AgusvkiovfegurvfRRtAwMw+1ch6uwhElcAvRGLA93PxQgyCuw7UQ6IbEQRoXUCyzIF2KZxA416FfNzsxg5cxwnT57AxBj1qzXhuAPPUXCc8e0S4866564Hhw5o00TWc5DxVBwU2X0jCOEHIcxsEcX2TnR19yDb3gPH9VQtetdBEESIWEudsNziwgLGjqtaUYTUdGSzr+wkgL8wgwN79mDNZz6P3h89jwgRZswYVjGH0qplOPQbH0Lhzluwvn8VsPck9nzvhzj9wydx5+kRlIIQ01kbuzuzAtA7H/5fiH7//4RtEJoDRrMWu5lEsNJI2sd64BYd2UmCYHEa9fICCNAdCUC/NACdaQBKCwNZcxGRX8Hi3AzGjuzG2VPHUV1YwMr2dmzasgVtW27H/MYPqAh39nqo6lTZhoEMoToTB1jeICWQNxGmdKUrIP6GA10D9F/Wv2X6vFoBrYBWQCugFdAKaAW0AloBrYBWQCugFbjSFbhaADrnFVtwmRCcczGMc2dqI+uNf/azn8XY2JjA9a6uLnF3c56LENv3fXkv3eQbNmzArl27ZJ6T81OLi4sS7/5P//RP8h6C8QcffFAc5nxvq746HepPPPGE1ELn6zw2H2zLxz72MamHTtf7iRMn8K1vfUuAfKVSEZc850UJ2tk2zhXxmPzKdt5+++143/veJ3XXz494v9LvS91+rcC7TQEN0N9tPXppr0cD9Eur75I+ugbob9U9lwigJw6SOCu40DUX4NrTAumwcAzl4T14be9rqI346PJ6ccttt8JZcw/QvkHqSg+VZnBw/Che2vc8vv76/8bo3JAAva5iDzraOzC4egN23XQ/1nUNoBKW8crIy1Lv59TQKcwuzgg4bbc6MdizHvfddx9uXnUbBtoGYRkWimEWbqKc8bBU0nRixGgYVQSxLwDdnaQDvSGDVLb5/CiidwLQiaID20JiGBLFTQe6SZc2XdPiSjYQWi7qtorldgqdyJSWw3IdOH4Ki2DbMpE8/Qymn/gBXn7+eSwfHkJ3GCDT2Y69t2xB9207cd3OHTB6i6idPY3ay3tgffdlzJ45i/m5MhLfxYoVK1F4750wP/4QssuXw+zoQZorSQ64EaQwA8aAR4hzMWI3QiqgOo84NhGGETzXgu1Yol3UqGB6ehKjI8MYGTqBsdFRVBbnpa55xssg6xGau6reuesoiJ7JwHP4moqu8jKeRKFzbUIjSgSg1+sN+LDhZrJoK7Wjo28FSp1dyBUKsoggitg3ynXNPgkDX0A+4/BtSznaLYuAOEJ1cRb79+7F6r//Irp+9CIafh0LZgNuWxZdq1bg5EO7kL/1RqxeuRo4OoKjTz2HkaeexuYDx9COFLP5DF5ty8pCj/YP/ypqH/1tcdWzzyxZX5BKFDoButSzIkCnA10A+gzqzQh3hrKbxoUB9FSAtUoc4P1xzs9txIKx5azNxR/ynJZxqS1vIMt2xCEa1TLmT+zHmeNHMD12Fp22j8H1g+jYdhf8HR+F63qwTFP6l/c6SwWwn1SpAgXN+VqcsuKBisyXCu7NxjC2XVWg56MZK68yB7QDfUn/a6gbpxXQCmgFtAJaAa2AVkAroBXQCmgFtAJagV+uAlcLQFemDwh85sY5Rj4Yr865TDq+GdXOyPYwDGU/QnaaT/je5cuXSyT7zp07sX37dqxevVqAOl3pfO8Xv/hFmbukK/3hhx8Wl3oLvhOAP/PMMxLP/vzzz0sMPOfQGPdOaP4rv/IrAt3pIOcxmHT5jW98Q1zvdJqzjYT4bC8hOR98H93ydMLTMc8Yd5nv1ZtWQCuwJBXQAH1JdsuSbZQG6Eu2ay59wzRAfyuNLxFAjz0kcUEGURl7FllnTA28Jl/H7KnnsW/fPgTTBvryK3DrbbfBWX0vjI7NiF0L46UKzi6O4cCJ1/GlFz+P4yOH0Wj46OrokQihazZuwQ1bbkZnphNBGmCkMYK9e/fiwMH9OHnqpFzosuxyXLvqOjz4wQexsfMadNu9MvAsBh7chOS8yflMAsEYNaMMP2ogqVXhTYwh8VWstcSQM8K8Wf+8Fb3UGvS+nTuXw0nfsRCLe/kNgM7K1a7ik4hMF3VT1b62c+3wSn3I5PMKntcjWoyBAwcw9+JLeO3JJ5E9ehiFWhW5rg5MPXQnSju3YfXaNch05VCbnUL14DEkP9yNoYNHMDE6BbOelZpJvffeA+/hD8Nub4eRLSJ186qGNktZh4nAX9ZRT50QSRCgEphohKq+fFshK9CbGlbmpzB8dghDZ05hanwElfIi0jhCzlOD/VzGQ54AnS50x0bGcWTlqtQ/b36IsF0XhkUoHqERpgLQa/U6FuuhwFsvm0XvijVYtmIlOrt7pIY86T37xOQKWN9HZXEB83Nq8QQBfamtiFw+LzHj1co8jhw+jBWf+xLafvg8KnNzqFkNZHpK6Nm0EdMfvAPuDdvQuawfGJrG1Ct7MPfs8+h89iXkohCz+Sz2trfhxl270P7Agyi/7yMC722k8KQdrE3OSHcFtu00PFcDnRHu9cqiRHPZiC4YoJNJ876QLbVgNNMcuNiD9yu3xPQBUz1vAWwuwshynQW7MGjAHzmGM8eOYOT0Ebj1Maxa2S8A3brzd2S1WiltvAAAIABJREFUsW1zMYkqe0BdTVM50AnP+VD3vULk6izN5AZZ8MEFAy2A3tzhHPjXEe5v52+D3lcroBXQCmgFtAJaAa2AVkAroBXQCmgFtAJXkwJXE0BvubfFvMAkxmxW5kjPnj0r86OE1YxhZzQ6X+ccGufOCNIZsT4wMCBR6oxNz+dpcInlvYTiBOTcjzD7tttuk3lTzn+2UjVHR0clCp6wnk53np+R7Yxlp2udUJ4b20Tn+eHDhwWgc18C/dnZWXkPz9tyya9Zs0aAPuF+qz1sk960AlqBpaeABuhLr0+Wcos0QF/KvXOJ26YB+lsJfGkAepoQoBdlUOfZM8i5ExJRtDj0MiaOPiUDMrOcwYr2tbjlllvgrL0fRudmxLaB8VIZc2kFI9Nn8R8vfA67D72M8fEJ5LMFbNq0GdduuQ5bB7fD8zJSAjq0Q1mt+eruV7F332sysBvoGsTN62/FR+77CPpzq5BPi/K6AuiEhCSdqlwzgWQVC2iETYA+OY60CdCp2vkA/fxVlec70y/k9v0pgB76Km78PIAemg7qRkZFxbsF2IVulDo74UQGQIjuOMDQWVT37cPQE0/Af+kFJONjMPNZ4FMPI3vtRoHHnSUXQaOK6plR4Eev4eS+AxgfmUI2KeGGG29E3/33Ah/5AJDJILEzSEwPFuO7SfcJ0Hn+XIzE8sWNf2ZsDuWaL1p0d7WjrVgQ9/Lo8CmcPHlcILpfXRAnOR3nnq3qnufkoSLcXdY7t1UMFZ/bJl3spM90OSdqgUWkIty54nZqoYpqvSHeZgL0tQODWN7fD5h0pmfkONwW5ucxOTGO0ZGzoltHewnLly1DR3c3HCtFo7qIkeFhdP/zV5D5nx9hYWgIQSZCdmAVum67FfjA7cDmQaBYAiYrwOFjSF94EcnXvoFwZgZTGQ/H+pfh2oceQul9H0DtpjtRqwWwYSDvMIbegG0kAtHlfol9GP8/e2/6JNeVnvn97n5zrb0KKBR2YiO4L01qmlS3WprRaKTpmQ8zdvibPQ6HI+wIf/Yf4P/Ay7cZOxyOsGLC0VKMtplRi1Kr2U2xV4ALSILY99qrcr37dbzvzQSKbKIJNAkSJM5lZHci6y7nPOfcrKz8ned580Rd/GlvU53gw8EAh/S2Y/vTaqDfL0CX0uWqZVniJ4UCdImVtzeucfX8h1z68F2S1bNMT00w+fg3af6T/5FWq6X3kG07+keRuM4tu1oZnRfVo5r71YIF2QxAv5c73exjFDAKGAWMAkYBo4BRwChgFDAKGAWMAkYBo8CvU+BRAehjkD3+DkvgtjjIxWghP5PvXQReyybfi40j3OV7NPlOVcvvOY4+H5eZlNfk+8lx1Lu8LueXcwkEH8PsMfgWF7kAermOnFeOl02+txu71WUfOV7aJsfJOSTGXb7LFYNMu93WNo/bLf8em4zG9dbNjDcKGAUePgUMQH/4xuRhbpEB6A/z6DzgthmAfjeBHwxAt8oAK28RJwWBu0zNvUR/a5P1c69z4/0fcOXKZWrFPEvzx3jq2edw9/8e1uRRpPTyeisjsjM68TZ/d/H7/Ozdn/D+B++x0Vmj2WoyMz3L9OQMcZwwjIdEaayO5e5Wl2QQc/DgIZ459BwvHn6JZ088y6Q9TZBL/WyLMHNwxSUrzllX3LQlhbiUy02G6YC8PyDcWNMa4GNYPgbl8sFwpyv9fgG6eHUTz1EgbBUFQRpr2LW4qP1RLnZmuUQEGsmdOzUI20zPzOK7PlbpgHzI3dwkunyZ1Z/9jLWf/ZTVcx+ytbbBU+19TPp1Ss8inXSJi5S4N2C4uk4axdj1Bq2jT7D35ZdpfuMZimeOYzkOQ9ulJ/WVHBtB0gJfpa+JWxBbCVExYOPsNYYbXfVET060qNVChcHL169y48Z1NtbXkOruzWaDZi3Atwt1NwcC1H0X3/PwBJ6PoqpcqRVuVzW2c8smLUr9Q0HS4+M00w/pKxvbbG53iOKEiZl5du/Zw6K60Of1A70rAL0sdKXu1SuXuXbtCr7ns7Awj6yGnVlYwLc9sjihu7WN/xd/Rfdvf8B7b7+ttcmnZqY49ORTtA8fxZ+ZBT+AbgbLqwwvnePKqdfJogHRrnnWn3uaZ37/95l97rfI9x0nzwuNNRcHtkbF2wW2jGxRQjaUbHvyNCXrbxMPekTRELfYGXkux1bO7h0B7befS7S/MwLylCEU9QpgW4U+ZMu8DoUz1OcyFjKPHNvBH3g4hYMjcfb9VVavXOL6h6fZvvYTwsClffgFpr/z3zM5NUXYaEFQp5DIflxyy9M2ZQLQkfGpHPbjzdKIgjux7dL/j3rQbaxSlhYYB/oD/pVmTm8UMAoYBYwCRgGjgFHAKGAUMAoYBYwCRoGvrAKPCkAff48osFrMC/JvAdnyvZd89yYQXL4bk5/JYwy1BWaPobbsI9Bb/i2bPB8DdTmfQPGd0HsM1uU1gdta+lC+o8oyvZ7sL9/Bja8vgHx8fTlmfF05Vl4fO+LlmnKOMbwfA3Q5586Sl1/ZSWkabhT4GipgAPrXcFAfYJcMQH+A4j7spzYA/W4j9GAAul0GOGWLKCrxnBuE7jl6q6vcfO9vuX7mNVZWVpgKD7Bv8UmOPvkk7sKr0H6MwnPpth1SF6Ii4sPeB5w+d4q33jvNuWsf0Ot39cObfJDUyO8oZhjFGhnUCBpMNaZ5+umnef7wN3hy6WnmpuZoFk38TD5MgpdbVd1qBejipxUQmtEtNhgmffLBgNrWprqHxx/+7gbQx3WM7vVDooJJ+ZArmFQ+4KaJOtAdyyYQl6/8HIeorD7cZnZAGbaZnJwk8Gs4jl9FuA8HZBsb9C9fZuudt7n+7rtce+8sv3UuZ3IrYVDEbE5YxHZJJs5u16I9PcXEgQPUXnqJ1tNP4x47SL5/Tq8p8HzLtglc8KWGty4UgMgqGNgJQ4bkF5bJ1juqeejL6lebIs/ZWLnF5sYGg36Puu/SajVp1kMCu9AxEigfjlzn8txRk7T0Wc3/1SpayyEpqg/zaVkBdFkQsby2ydr6Bt1uD7/RYmp6RgH6kWMndOWrZVta+/zixYtcvnyJmzeuK1iX+kuHDx1idmEB1/IpU3FTF/CTN9j8hzf48Be/YPP8WYKyYHFxD41gGtetKfQN+hlulJD0t7i8dY56s4Z3/CjJ732b/c8+S3PfMfLWPhxXAHNGWlSrfB1bkgRG0ffpgCIZkskfJ4NtkmGfOI5wi1zH+zaA/ghAr6qJV7UFqkh4T+qoy94Cz8uWPs8VoFd7pt46hTuo9tEYMEsXWni9ACd3cSxxo3fo3LzGrXOnWL/4AygzanufYuqV/0bjuuqT09j1NmVRkOGRWsFoHsq1qrpc4ju/0zq597QS+uix45k0XVzspWcA+sP+C9G0zyhgFDAKGAWMAkYBo4BRwChgFDAKGAWMAl+iAo8SQB+7zCVtUcD12F2u3//o9y4oEB/D8LGbXEC2vDaOfRf3t3ynNj5+DLPH+8u+8prsv9O5LtcfA/gxVBeAL5u8PnaQy7Fj2C7HjMH8TlA+LnE5drnvTO38EqeTubRRwChwFwUMQDdT434UMAD9ftT6mu1rAPrdBvTBAHSHALdsMRyWuM4NAvssmzducO2d73P9zN/S6Wyza/I4B/Y+w/4TJ7Cbz0LzELSaRFMhiQtxEdN1t7mweoEzV97lzIW3uXTlIsvLyxpJVK/VNHI6STJ27drFwswuFmcXOXnyJE/sfpoD7UMKOetZnTAPsS1wM4m2HgF0R1B2QV6kdPN1+nFPAXq928GSmtCjbSdA3/kB8X5XWFYAvaqUbUm0fVZFejvyoRSJM78D0IuyoHDFgT5Bo1FXgO4JQJeI7SSGKAJZeXrlMmvvneHyz09x5OfrBDc69OI+Ky0B56U6zP3JJgsHDjB17Bjls89gLS1RLM6RLbS1h33Hpuu4BI4m4uOUJXleEtsFQztlSER7K4GuRDf1yLNUH0kS09vc0Hhy+bdEtdfCgHroU/ekdnapDnvfsfTDuDrOkXPnoDC5AuiFLdXBqwURAtIlwl0+yAtAX1lbY2Nji8xyqNXr7Nq9yEsvf5NWu63X7Pa6XLxwgWvXrqoLfnpmhv379nL44CFm5+Zw8ChyG7dWx7rwIfGZt+m89RYXf/YTtpdvKf3NupCnJU6WM7Ud0XQ93IZPv52y7/A+Zr7xInz3n2FNT5OG88T2LmoNqUEuAD0bAXRwpDa5gPq4Tx4PiJOEfNAhjftVDatyDNBF9aqW+B0H+q8CdKmlrlvRuDtAdyqAnmUpjgB0L8Dvh7i5q/M9KAcMV26xceEtls+/RhoPsOePUn/hv9J7pj0zh9+aRnzkmeWT2qE2SuB5YdvV+BTyB1QVT29rDH3lgK/6MHagW8LOsQxA/5r95jTdMQoYBYwCRgGjgFHAKGAUMAoYBYwCRgGjwOevwKMG0Ov1upYrFCg+dpTrVz4jQC4gW75/FEg+BuBjx7fsJ651iVOXTRzjctwYXo+j4MfnFYOKHCsAfHyMONvle7rxMXIdOY885Du48fnG5xiD9HG9dtl/XJd9XNNdv+tzXf0+z2xGAaPAw6mAAegP57g8rK0yAP1hHZkvoF0GoN9N5AcE0IsAr2gqiHWsy5TZaa6fOcPNMz9i/cLPiZOY/fte4sDBF5hZ3E3ZPA7NvdiNBulES53aGRldL6Kb9tgabHKzc43VjVWWl29y+fJ5/XDn2h41v6G1sffM7WVxZomZ6RnmgnkmnEmFlF7q4GVuxfvyUTlnuwRHwGBGIRHwyTqDYY90OCCIB1hF/ivxQ2On+fjDptacvo+tgqWit5DTAq8ssPTDa+XGlk3AZSIx2uJAd3wyr/ow6wd1vKCGJ7WKRg52BET3eqSdLsPNLazTlxlcW2W9s8nlvIdV85mcmWb3of1Mzc0RTk0xnJgkmGiTN5oMwlrlhpfob8vWkvBBBl5cUCaJRoVLHHzuu8hopHHEYDjALgvKIieJE7Y31omGA/I8o+Y6uiDAtaAm/4PUBi/xrBJbIqm0Trg4/gt14Fd9t8gdj8IR4GsziGNNFYjiWGuuL6+scP36DdY2t/Ucs7NzPPf8Cxo/XuQFne0t1tfWGQ4HCnPlD5LpqSnm5+ZZ3LuEH0xSElZ/IPRWiTdusb28zPqZMyxfuMjy9Zs0L3SwtyOKJKXWGzLTajOxf4Hh87vZfewwjWNHGT71JK4f4tDASZsaBFDYOZlTgWWB5xJhrwbyZEA67GubimGXPI3Ure+Umfb59navAL2sQ1EtdtjpQM+8DYoRQJdJpCUG8pJWPomTe1Bk1BhQ9jp0b5zlyrt/ydbmGmkwi3fotzlx4gSzSwexJneB65DaNWKrRpZm2BJn74UK5m1d3jDqJ5KaUDnQdT6PbgFJEZAoevnPLmQe3N+9cS+3UXX/jeC9JjY4ejNLjXbLqmq3y51U3WMf3XaoLipWCRTjs6lzXlz/VfvNZhQwChgFjAJGAaOAUcAoYBQwChgFjAJGAaPAg1XgUQHo4+8SK4NC8RHwLQrvhNr6HZl81zdypo+d3+N/7/zZztH5+PeV4+PGse47zzf+LlPOJT8f11cfn2+no1zOI/vI/4/3Hx8/Bv9jR/qDnS3m7EYBo8BvqoAB6L+pco/mcQagP5rjrr02AP1ug/+AAHru4+VN/ZBll+fJBz/l3KlTrHzwE7rXzyjQPHT4m+w79CINcfbWDkJ9N74C9CkK36e0oeel5FZJWiRs5et0oy6d7hYbK8ukeYJtO4Reg+mJaWZb80zV53A9l7AIte65Rg7lLm7uVHbffITSBKDbCWWRkicRg3idYdQniyMCqWEtTuLRB9mdyo0/KO50pd/zbaWXHgP0UoFrhesEPVbt0nrgtlQih8SSKPtAV4y6QQ2/1qhqIWkUumahQ5Kqm71MM+JLqww3u/SSmPVygO27NNstpnYtUGvUsYOAgesRBiGx67GhKLTEL21q2OpgrqUWgRQiTzMp1K4x6UqLg5KkTHS1rCvQUhzLaUpna5M4itQN7lvVa2WWEtjCNgWggyfn0WNyrJGT2RotHpB+Fq5Pbrv6R0SSZqRZrnHum50eN27e4uq1a2x1ulpTfWpqigOHDjM5OaXAfdjvj1bTloS1QN3gkkzQbk9ozfRacw7Hq+AzRZcsE7A9JLpyjc61a2xcv0n9XBd7K6ZIM9wkodlqU1+aI3txF829u3AXdjHctahaeKlHMKyp9IWbU/jVQgvJFaiyBaCIe6SDnrarjHtib9exsgWgj8Z5PGd+rQOdsQP9bgB9k3IE0C3H1pj6NMmYZFYBepmn1MsedjxksHqJa+/+JSvLN+gVdcqFZ3jqqafYdegY7tw+8DwSu0ZETf8osvwQywvVOe9YqS5+kM0t49GsqW6nsYs+s9wKZpcC0O0HAqINQL/ndxqzo1HAKGAUMAoYBYwCRgGjgFHAKGAUMAoYBR5qBR4VgP5QD4JpnFHAKPC1V8AA9K/9EH+uHTQA/XOV86t1MgPQ7zZeDwag27mHl1Zx0HZ6lqzzBmd++UtWz58iWbtAGNY4+NgrLB18nqDdZuAuQjBL2GySTk5jhTUsz2HolBSW+E5z+nSJrVjQLb5EfpNSyPnxCPS/Oj6hOted1MXNXAW3QenilZUDXQG6HKT/GFLkMVkS0082iJMheZoQ5DECeD9e23wMz8erMUXRnatBP/WO0MtWAF2j23dEYX8UoIsXHFLLJXG8Kv48qOGGdcIwwJeIcYHacjqJScpyKfKNvS0OZ4HdHoT6U8qyEHu0ws3CcUiDANdxkdCn1dH1/cIhLB0cx6JeWNQkeUkBfaHnJc8o6w6ZlVdR5COAL8B72OuRxBG51KXPU+JoSBbHeALL1dl+Z6GARH/bI8hcAfTRIgW/RkYVU2XZAmKlSznXrt/i6vXrLC+vUFq2usslur3RaNGemMD3fPIsI01SHNehXg+xHRvP9aiHNWbnZqlP7Marz4Bjgx1RWhWUtra2odOFTg/rRoLVG8Wvyw8l1mqyRnEohGZIHtZJGxPkAsljl3AQKkAvvZzSr2KqHHXXZ1Ut8UGHuN+hP+hjJQNdNGCLFtL3UZ/Hc2UM0Ctj+h28Lksb3I8A9KYeon9gjmB27m5TOFXNKktKA+R5BdCtWdzCpZBY/byLncVEm9dY+fBvuH7tCpuRTTpxlCeeeILFIyepLx2RolfECtDrVdO8gEISEFKB56n2T7YKoEtuQbXsYydAHzvQHQPQP/WtwOxgFDAKGAWMAkYBo4BRwChgFDAKGAWMAkaBR1kBA9Af5dE3fTcKGAW+KAUMQP+ilP56XMcA9K/HOP5GvTAA/W6yPRiA7mYlQVqok9vqv0+0/CPe+uUvWL9yEfodZmZmWDr2KrP7nsGv1ei6DbKgQVCrYTenFRY7vk/qhJQSF2SVDK14BA/FuZ0qVC9LAZM+HhIz7mMXLnmR4YjrXDC7Y2HlZVX3XGhfkVXucnFCpwN1n6eJ1CDqkiaxOqkdO1GU+SAA+h24WEVgVwCy1P7JJosFMnF9S11ryyazBWw7WH4NO6xRC0OcsI7tBTi2Q1pa5GUFyluxqzpIHDfisJfzFjlZNFQHtGrhVtFLhTiWgwrUK7aV/bIMLxezuaOOZG2cREdlGVkYkFmQphm+Y+M6lcu4kLpKWUaeZpTJkEGvTzTsY6WJnlvAq8S/yyZQeOzS/ghAD2okpa3AWdz20r7hMOL8+QssL69qFHp7YpJmq0kQhLr+odWsnutShBJ831PAPpIUx3Fpt9u47Tns5gyO65L7EhdfpazbWYEtfZNa9D0B4zIvJNo71wUHmefQn7AoXJvc8omchp67nttMpqPFCzoH0yqCXxcEZAqck/62AnRZEODkkS6UkDGU/n98Xu0E6NUMqMZeFhtY0hZpa+lhFYE+H1ccl+e5E1PalbaW65HlJUkc03ZbyNXEgV5Lt3HKnKS/wdqVn3Pp4nnWNzqUZcjxEyfY8/iztI6+oHMmtltEdlsXbKS2SywtLwo8ktvj5pbR7UUQshxCo+P1bvQp1YEukH3ci9/orfquBxkH+uerpzmbUcAoYBQwChgFjAJGAaOAUcAoYBQwChgFviwFDED/spQ31zUKGAUeJQUMQH+URvuz99UA9M+u4Vf2DAag323oHhBAz3PCJFOHdLr+Ft0rr/HW6dN0l5cJi5x9+/axcOSbTCyexHZduhIX7Yd4no9Tn8QL67hBSO41KC1HwfnQTZXMCXwtSnGiC5B0cEoP13ZxShc7r5y4rrxm+ViuhZWJi1qs6tJXcRoLOM1AorajgTqo07hPliYURYZtCxT9VYA+VvB+a5/fVl7gYmEj6Pl2NecRQC8UeFcAPR8NiQR+p5ZV1RvyAoXotVoNp9ZQiC5O6xSHTA8taWc+TlaSSd+k7rhtIyy+iCN1g4s725Ka5klCJn5qVySxsW2pI13VM3JzCy8fxbarXlVUfOJUGFz28eyqZrocJwsTFAJLjLxEhfd6DPs98mgwiu+X2t+V61ucy2OAXlWqrlzNmRuQ2a7GtssmMfEbGxtcvXJd49YF6M7Oz2nfJbK/KEp9Lg70cfV42UcWF6gSo9rqun9rFpozCuZT3yHTJH9ZUCHXrypeN4Y5TjIC6H5lvs/sku2a1DmHDIHJDd27nltMZeN7RqLZq4UCVpEpsBaHfioAfdAljmPcPNZFBI649ke+7fF80PSCcYC/ONrlMfqhjIddrfrAKhzsUvpajfN4r9xOKcf7OHcAetOr40pN8jwliDZx7ZIi69Nbfo9zH37AzRu3iLoxhw8fZu8TLzD/9KuyAoHYaRO7U1omQDD5oOL3+B8D6DKG1fytapDfAei21nh3Rf8H8JvCAPQHIKo5pVHAKGAUMAoYBYwCRgGjgFHAKGAUMAoYBb4EBQxA/xJEN5c0ChgFHjkFDEB/5Ib8M3XYAPTPJN9X+2AD0O82fg8KoGeEaUIeDRnc+Dnr5/4zZ959l3i7y6Rf4+jRo0wfeolg9og2rBcGxJ5XAd2wRRDW9VF4E5S2q3XQYy+p6iwLOi/iCj1K9DhynIMtoDGvXLOOOtI9BejiMrbEtiwx3iOAXkqt7mFXAbrEjhcS3y4QuJTo8eQTAfrHHenS7p1x7p96h4wAeoVtpd55dYS4z6V/1XOBtqN66AKXR/tKnLbUpQ7DELfewq01FQpnlk+uddVLGqVPGVUx6gJgPdfFdW0KqRUvke+ORermxP0e/WRAtxiQZTl5mVGIg9q28HEJrCo2PpC6634Nz5bAfInAt6ta3oJPR5DasxwdM+1KHDEcDIh6XZJBl1I0L1LsIhkdJy3NFURLTW0F6CWkjk/uVHH7AswFnt+6tUxnu6MLKqTu+czsLJ5XOeYFmkvfFaYr5C1xXVdfq5pW6ecHPjSm9CG6ZYFH5ohjXxZQVEH6Uku+HhfYSa5ufSsUV7W4/0t6QamLGSSEPpdo8xLC3KKdiuu9xLaqxRYC9MssIU/jqh581CWLBxot75bi3i40wt0WKD7ykGurfw1ArxZAjDzppa1zW+fbDoAuf2yOkwsQgF6UpElCQ9IJZBWAJDEMN/BcWWaSkm5d5sOz73P1wkW2bi2ztLSX/U++yN4XfxerVifxp4i9GV2cMCigl0kbLDztQ0XTvVIc9TsAurZIFnoEFLKoQgG6LGz5/DcD0D9/Tc0ZjQJGAaOAUcAoYBQwChgFjAJGAaOAUcAo8GUoYAD6l6G6uaZRwCjwqClgAPqjNuKfrb8GoH82/b7SRxuAfrfhe0AAvRgQplvk3S6diz9h+cxfc/7ceco4YLa9xOOPP46/9xnKqQMKvHv1mGhUTzp0Qq1hXau3cbw94NQV/uauUk+Fc/JQoFZKbLSj8LWKaLcocnGoF+pQV+jo5OrmtQTwkVCkMWkck/cGpMMhaZzgZHmVei41pqnc7bLthOYfB+hjp7MA5HvaFKA7VfS5wHF1Q1fQPBvVmFYcOYruVkg9qsVeWh6W46s72K5P4tTbCoVTt0HhSNy69N7W2uESxR4KQBfHuQ0JA/15YqWssM7K+jI3estci5a5cuUyF5evcX17VWPGJydmmJ/dze7duziwsI99k3uZ9WbZX84yQUOd50WRk+cZeZYT2K6Cekc0kPjyOCLu94l72+RSPz2LsbKoAs7qQM9G41DBdNlSgb+Oi23ZrCwva83ztbVVakHI5OQkM9Mz1Gs1heSVq176VUW353kVXy9jK7Xdq9rt1WhIf4pajbLepCHx7o1JSlci4Avy0kPE0aEbQXfBwrlVIDNHHdZyKkuWDlgEuLogwE5L/KRy63tuge+VZFlKlkQKzaMohmRAmcXaZyePtQa6XERB+m2AfgeFC4Aeu89FJZ13o2vLc1tzBkaR+KJjNTUpywaMnOmF62nIgsbwezG2I5HyOUW0ge/aOhfyfpfz585x4+w79D/8JbOzMywef569L/9TvKkp0voCSbCg86pfWHRzFPyLA93VPnwcoMuChipLILFCTYqQ+SrA3QD0e3pHMDsZBYwCRgGjgFHAKGAUMAoYBYwCRgGjgFHgkVTAAPRHcthNp40CRoEvWAED0L9gwb/ilzMA/Ss+gJ+l+Qag3029e4S/9ym+W/QJ0w2Ga2usn/0xt975a27duoVvTbFr5jBHTpzAXnictLGooLHfjIh8cSpDYLmEfkhNnOj+PmyvSek5FO4IjAttFNevRkWL+9lR0GcJwLOkxreUOa+c1Qpu3QJHCjMLdMwGI9AZkXf6pFGsdauDwsJVMCtp78MdPuHKZX43kH7/DnTBsRVA11LawvwF3I7cxvKvMVgWGCmOXllgIL/sLNtXZ7hVqwC6OIVTv0npBtrGTPYdxbnXBNgqhC3IrEi12Iy2eGf9fd4/+z7v3/yQD7cv0e122c4GdK1EgbPrhvhejWazyZHFwzxx4HGO7DvCs/Zh9rhz+K5EiY+gcZbiWw6eMwLo2SiyPxoSdbcV5haZvliUAAAgAElEQVRppEBZ+jCOcNc4eXWgV1A2kXrbJRp5fuP6DbY2NzUKfdf8PJMTkwq/RTNZPCD9l3Ope3sUe15NTRl/+1fGKvV88jCk0WjgNGewgkalldbslnkzBuUleVkwlAUWOiIVxZZ9PRwaReV+lzUcXirzq8B1clwn0+j5JOqTDPsaP29nkUa6y7EC0MUJXsr+VlUDvTr1CJTvjHCXn45f/whAl2rkkrgATgHOaIFAWTShrGLrJQK/OrskCfSwbXH6F5BsSXlzPEkJSFKuXLnCrbPv0Hn3R1ozfvrgSXY//3tM7tkDk3tJaou6UGGIQ18SB4BAAPrYgV7sdKDLwg0B6BaJVRsB9NwA9Pt8rzS7GwWMAkYBo4BRwChgFDAKGAWMAkYBo4BR4FFTwAD0R23ETX+NAkaBL0MBA9C/DNW/utc0AP2rO3afueUGoN9NwgcE0PMeQbJM5+ZNlt/9ITff/j69Xo92bYnFhRPsO3aMbOowcTCncLTf6hEHFST0CxvfcQm8BnXvAK7fhsCn8CAvcnWYVxZ02VsQujiJBTALEK2irjOp8l2m6oJ2vAqgy39F0iOJBho1nncGZFFMnmaEhY2n54CsGKoTfScc/3V1z++5JrqkyCuIFVBaAfTKgV5qZLhsApXHYNkRB7PAcwXG0i+JZHcpwwmNuReAnocT4IVYtviUJdJb4LRomOn/C0BPnIhe1OXKxlVeO/9DTp0+zXvXPuDC4Grl6K57WC0fx3PJo5J0mOk1D07v5ckDxzl27Di/M/VNjk0eZqI5oS70vMhIsxSvFOe3o5HhVpZrVHuexCS9DqlE+CcRRdxTx7Y4oqWSurRV4tulnzImMTbdOGFra4uV5RWSONa+7VtaotVsahuzJCMMA4Ig1Jhyad9OaC7alQq8R9NCF1EUpK5D4fvqqnZac9i1ltaOzwnUEy41u8dVxQurYGjH5JoAIPh5BNBLm0ZeRcwLwParbmJZAsmTCqAP+8SDnkbQC0C3S0k9sHEkvv7XAPRxDfEqnP0OQJfeFZqqIHNCoHWVIiDrQKQNuuUTUNb1qXjUS5n/ktTABlipRsZbRbdauCAO/bxy+K+ee4ftU3+jt1Bt92NMP/Eqe44dw58/TFJfqsbE9olsjyIXpVK8USqCJwB95EbPqVz8MpKpVRtFuIsDPTYO9M/8G8ucwChgFDAKGAWMAkYBo4BRwChgFDAKGAWMAl9fBQxA//qOremZUcAo8PAoYAD6wzMWX4WWGID+VRilB9RGA9DvJuyDAuibBNFlNi5f5sbp17n59g8Uqs1MPc7i4gvMHTpEv7HE0J9WKNxtrRCHXQWxYVpUoJCAJo8RBFPYtRA8qfOcV7HaYVjFto/p547Ya3kptRISK1YAaLmZxrjLZhVSm3pINBxSbkekfYlzTwgjG0eotlWQW5GCWHVKC+wV9+7ouZ5jBDbHit4PQBcILvRc4sFTZxTjLTXQR7ncAifdMtNTB3lBoHXZS6y8qvEu8Lnw21hBmyAMoDYNQQNclyIQeIr22c6HOI6N8PqO2+Xq6lVOXX6L/+/9P+PDD8+yEq8xnJLo8ZTCzsG3sIOAWuLiDW2F2PNxg932BO32BP/qhX/DN46/wp7FPdTcyvUsrna3EMArSyAs7CzT52WekQ666iKXWPMi7qsb3SpSHEtqzMuihypiXLZOHLO23WF1dVXHJQxC5ubmWJifI/B9jYrP01TrofviQE8rwC+bbUusexXfn0vEejVw+hBob0v9b8+uFh405rHrUwRhSJkFqDiSe55WtdjFsq88WuqeW5A4EnQgkekFQTauR16ou7xaBCGJCJnG5qfDgQL0fr8P6QC7lProto6l9FPj3LUW+mjWyEqNUTsFnFe1CezbDnRZRpGO4twdq4tnbeiBbmHj5COwni1A3tLX49LGcj38wGNQXKWwIhxHFgD0KcuUMrfxyybb2x26F99i+NM/Vbd8ObGH8MjLHHv2WepLj5O09um4pV6d1Kvp4oAQSRqoxsrPo9sLPHL82wA9turadlk44JeRAegP6PeYOa1RwChgFDAKGAWMAkYBo4BRwChgFDAKGAW+DgoYgP51GEXTB6OAUeBhV8AA9Id9hB6u9hmA/nCNxxfaGgPQ7yb3AwLo2Tr+4CIrFy5w7dQPWX7nh+oq3jX3NIt7XqS9fz/dYIGBO4Xv+2zXbxCFHY0Dr6UCgAsFnK3iMcL6LF6jAbWw4uWSUy5QWx5j+CiOYwHRI36aORm5kyq4zMoBuRXj2A4eCWWekqQJbEdE3QHD3gC7m1EmuQJR3FTZ5hieS7S5PHbCdFFzDM7vG6DfjnAXCCsQvSQfAX6nkAjsCqD7RUEtr+LKyWwF6LLlXgv8lkaaU5/BCptYvgc1h1Rc10mCU8a44ih3C26kN/nFO7/gh2//iD+//Ncald63+nRrXVpTk7RnJ2nOtCjF6b02ZHBjm/X1daa7HvNFi3a7ze8f/y948firPPbYY0y3p7XuuaQBeOL6lkZpffAKGiMpAVFfryMAPY96CtARgK410D8K0Fe2trm5vs7GxgaB5zMxMcHCwrxGt4u7XfGyTAdx4ksUuu0oHJdNkwc0Yl/qoRfVGMlYSf1zjb7P9GDZp6jN4TZnaDSbEsqOLQBY5lI6qoNul5RedhugR54AbXQu+lkF7CVW3xGALoAeqaVewfwsHhIP+pqyII578kSvKeBZQs6lgY4lgF8nTvUYOdy1dvgYpo8SFCSAPaEab4cOnj0C6LmlEF3bki5g5W19PiwsbM8nrPl008sU1hDHtXCdiCyPxQSPX7YYDiMGl99l+JPvaXx/XJvD3v8cT738Mu0DT5G09zOQdIagSRE2dQxDEnwZgBFAdzQ5QIoNVDH44tSvALozAuhDA9C/0N9u5mJGAaOAUcAoYBQwChgFjAJGAaOAUcAoYBT4ailgAPpXa7xMa40CRoGvpgIGoH81x+3LarUB6F+W8g/BdQ1Av9sgfAJAFxr5adsOF3ZVL7qKwh5DQS9exu+8x60PPuDyW29y4+wpJiba7Fl6hsV9z9HcvZu+O0PktAmDgC1vjdgbKjD185Iyyykyi7BYotGYptaewK63KxBaFmS21KkusXE0Fl2aox++Rw7f3M2Qh23ZZEVEUSYVQBcQKoBXnOxxSjIY0u/16HbWGPR76kb35KyWrQ5e37HwPBfPkVrfYriV+HEBoOIbrlzDAvNVgk/ChhL1fdsmL8+cUVS3JUx85GSWdo8i3Etx31dwWFz4vtR6F7d1YWONwGlu18ANtR64U5/EqTXwghCCGllhqWvY8mJwLYZWxPn4At//wd/wtz/5W/5h7edaD1y06ZVddu3dw/T8LI2Jysm8vbLJ+vUVOp0Ofi+nkXs0Wk1emf8Ov3X8FV54/gV2TS3iS23xsiAkqOzaUuM8KXBEH6ukTCKGfakxXwFlcZGXRVK50AVwS6XxLFUX9M3VdVY3txSyT01OMjU1xdTUJI5KK+eTWHqLLE10H4H3sohC69vbFWTWuvd5iWVbOI57B6CXKUWZqsM8r83jNWdptVrYbltrymslAJlvOn8LHK1TLl2ySG1F3xrz7lXF5bHEF24NERKel1J3vrpR8jghjaIKPkcDUgHqUg+9SHBtCU9wscsUx67aOE44qFYHjDz8Mo+sKipeAHoquipAH+BYveq5gPLR61Y2iVXU9PVYkgBcjyDwGWTLFILfHQvHlTIGKXlW4lIjSzOS62eJfvZnrK2tMbBDnIVDPP3KK7SOPEcsZRXimNyZoHAnybKEWhnji4baAClvMHLga/11mc822SgSv6pzbxzon/b2aX5uFDAKGAWMAkYBo4BRwChgFDAKGAWMAkaBR1kBA9Af5dE3fTcKGAW+KAUMQP+ilP56XMcA9K/HOP5GvTAA/W6yfRJAryDir93GEdQa5V25g6utcob7gyuEK2+ycuoU5z44y8WbtxSMLh05yZ7HTqrLOHPb5E5DHej9vCTRstYWhdTzzjLSJIOyQas5QXtimiCcx7bEVZ0TNRPSPMVOxLFex/FBWKo61FOJR0/JvAzf9XFKiZYe9agDJKOmNgS8ZgzjHh8MTrO8fZPh1pBGt4WHh+9A080IA5+6Z1G3K/e0YPAKrUJpe5SOp8/VazxyEFOONNTobsGh1QKD1HYVzv7qNhoHPe2dMZG63uN637cdy6PYemmL1PYO63Vq9SYwD0Wtqns+FTNkwHq6wbvZ+/yH//Qf+MGPf8BqvKIAXTSxkoKFhQVZgkAySBTIr0dbbMYd3Wcr2aBb9PFqNV7iGL/3xG/zh3/wRyzWD+K5gVSZp4nUsHe0Lr0Tg++6CozF8txZXyftb0Fawd88iynzWMdb9JE69Ldu3WLl1gZZCvPz88zOTdNsNhSyl2oNF/e4zAuJQa/qwd9JaZcfjNzYovB4jHc8t8TxPoK/RW03bn1W+5YELUov0Jrh4lLPcok5L2hRUz00Cz/WdRKarn57SJwuBGu6aEKWDxRlo1rUkUrt96p92TClu7WtfYv6m/ieTbvdgnwbxy5wXQdXFncITNdJNCoXYEnSga+LBmRBwL2sYxnPI00p+Fh5gXEywvhneimpUb9ymez0a1y9epUo6tJoexx79VWCEy8x3P2Ext1n0RzpcEaqJlDPuvhFrOfvNDskvixIsHDSFnbpaftdWcSid0VOYSeVZp/zVvVj9D4j7z8yTnI/ygKE8X2nbfjV97SPLgnKRwM7OpuumEDfI0Z5Cp9zy83pjAJGAaOAUcAoYBQwChgFjAJGAaOAUcAoYBTYqYAB6GY+GAWMAkaBB6+AAegPXuOv0xUMQP86jeZ99sUA9LsJ9tkAuiIthX3i4pVrVPHUQe8Swc0fc+PUKc5/eI6rq2sKSJeOPMHi4RM0m00Su0lm1xWoSgR1KvjKthkmCbm6i10atTnqtSZB0MCxp7Asl8RJ6fgdHM8ltEKCNEBM28o65fIOZG5GInXQY4mf9gltX13JlkDRrHKQIy52qUVuJdy0zrPaucX2Sgd7WU4gBu6ChpNSCwMF6A1nVL/b0nLZFTi1XQrLVXE/f4BexXxrdPlIW72mutJLfV2gtx8EBEGNMDiIS4PSyknmEhI3YSPb5Oe9U/zpX/0pr7/5Oh22Ve/JZpvd0wsayb57bjftRlsF/MXZ0/z8vVPqDN9ItxhYQ1zP49nkEN95/Jv88z/6LkvNw/heqBHmY4AuLnknkshwwc8FJEOyOCYZdkkHGwyHQygzPKdUOD4c9NlYX+fmzZvkqUUtbDE9Pc3U1ARhLagg8m2ALvPiDkBXr/9I/08F6KXMqipavl9Oklh1vb43vZuwPUG97uvSBgl7F03D1BFWr/PJjgXOWlq2fpSmDm4f/CpOvZTYchrKihWejwC6GLTjwZDNzU262yvqRpcFFK49wHVKdaP7fj6qUV5BW2X0EoFue7dLA9xZEPDpb3b3A9DL1asU7/wdly9fpj/YptawOfHNbxKc/C2ipac/AtBlrUMtNQD900fA7GEUMAoYBYwCRgGjgFHAKGAUMAoYBYwCRgGjwL0qYAD6vSpl9jMKGAWMAr+5Agag/+baPYpHGoD+KI76qM8GoN9t8H9zgD52dYondOyWVU+tRI93zhFe/TsunTrFxQuXuLXZZWlpib1HnmTh4Amthx5RI7VqeL5HVNrkdlVrfHPQUxJeqzWYnFrE80MsS8DiBJbtkDoJm9Yatm9XwDF1ySVVWkujSy1oC8sR6JyRximhFeDbgUZn+3mgke8CTUuJc5f62X5O319ms7fG1to20Q2J486wioSwjKnVAhqeTdMd1d1WgG6pk1gCq7OR4/XTAfooFvzjDnR1To8tu3eei7NWIuil3nflSK72EVgt9b61rrjU6LZsXNdneuokoT9JaRfEcym5n7OZbvLG5pt87y//hDd++mPiINI+T7Um2L9rHydPPs6Jwyc4uPuA1jT//k/+lr96/T9rDfSuNSDRevA2Tw0P8J0Tr/DdP/oX7Js8QuDXRgB9BhuJVK8c6K7Wwc4gqsYwiXoMt5fp93sa2x54trZ7Y2OdleVbrK9v0G5OMzM9r7XWG82aLgqQwRSAftttbou7u4Lo1VKJcQ36X+9AL5H+Spy5Sy+eIM7qGgffnN9HY3KKsO6RWimlxsWLkzwd1VoHO6vi1C2JQhenuqQsWENsp6PI27brWHazWjySynwazcFCzpMxHAzpbC7T3d7Q2ui+AHRX4twdAl+c6FImwNH2VKMuTupqMUY1H+7dxn0/AJ2N69jv/4jzFy5o6YIgKDj58m8RPvlNogPPqf5pNEcWzeKNAXo+dqB3STyJcLBw0zaWOs8tnEJq1csygcI40B/h37Om60YBo4BRwChgFDAKGAWMAkYBo4BRwChgFLgXBQxAvxeVzD5GAaOAUeCzKWAA+mfT71E72gD0R23Ed/TXAPS7Df69AfSPALoqU7uKSxewW9FMBYmyCWj0N98nvPSfOHvqFJcv3WCrn3Pw4EH2HX2GuX3H1dU8KHxifHVERxK97HkK71a6W9ieS3tikom5Rc1mz4Vdei1sxyOzYza5waDo008yeknlgBfYKU5jgZINx6bpuISOVOkONJY7yzOaxTR+KXWjS7KocjI7nhD/LsOkR6fTZWu5x6A/IIuHuFlfa7Q3fZuWm2nfNDzatrWtAs3TcR3su0a4j+pqA5ldOfQ/so2d+7dfHEFhAejSdwHoxZ1FChoTnmVaq1rqnctzibBe2vsCzda8LiwYTiXkXsFWssXr66/zvb/4Hv/wszfIm1L/vSD0QmbbMzz55JO8cPIFnj78pCLrP3/9L/ne3/0pq6urpEFBEaLXf2pwhN898dt894++y4GZo4R+XQF6gymNcNc64YkG+EORYsV9LMchibr0Nq6rA92xSgLH0vrqN2/eYHVlhSRJWNy9n10LS7qoIghcLSuvrnuJX5cFAqrZTgd6FeNdRZT/eoCeWT1yBdcu2WAXRTqpc29ydolAXPduQV9d5eD4Dl22ydT5Lg74EBsHt7TxZJylZIBE0OeRzjPXbeA6TfIyxyocnLKC3+Jgt6SuQVnS31pjY22F1dUVnLKnDnQB56Ev6QES5e7qYgztii6QqGq6P0iAbm/dwr34U86ePcvW+k18K+LJF1+k/syrREdeqgB6PE+WzGuEey3r4o0Ber1H4lUR7t6OCPdx/HkF0NP7Yf/3/FvJRLjfs1RmR6OAUcAoYBQwChgFjAJGAaOAUcAoYBQwCjzUChiA/lAPj2mcUcAo8DVRwAD0r8lAfkHdMAD9CxL6YbyMAeh3G5XPCtAFu96BwgI+FaCvvkPt3F/w7unTXL2+yiB1OHr0KEtHnmZ68TGNah8DdAF2Y4AuceTb8QA38JmYnMJrTFJaNkVp4YZT5HlJr9jilnOJC1fOc/bDy1y8tEq/36+u6/vqZN6/OM/hfXs4sP8A8+E8dauuADSIpvCKGo49cjErSs/J/U0KUrI0Z7iV0Ov2ifodGHbwfY+aW9KwEoXJAkYFesq1vgiAXmkqse3VGApIFHAuMeuDwUDhtOiyZ+l5Zuf2UZtq0p8YULgFnbTDm9tvaoT7j3/6YyJ/WJ0kK3FLl2eeeYaXX3iJ5598Dhub7//Da/zFD/+KFYHbQU4RVDD72fg4v3PsFf7g9/+A/VOVAz2joM6EOtBFziAT8i3gWFUhiyLi/ibDzkrl3s5TXZQgtcE3NzaI40ij/Ofn9jA1OafgVurYS2VqdZtL7fgdAP03caALPM/tam645UECb5F6u41ba2HbvtZuH4R9LN/C8116dEhJtQR6ga+ucEfmXmHp2LtlRsPOcG0XLJ+89NW571o+vh1W4xNnkFcLOvK4T7+zxcb6Glm0TpHHuiDAd9MRQHd0LlWbpDc8eIDudldoXH+L9957j9VbV7DSDk8+/TT1575FfPLVal6nuxSgS4R7mBqA/jD+TjNtMgoYBYwCRgGjgFHAKGAUMAoYBYwCRgGjwFdVAQPQv6ojZ9ptFDAKfJUUMAD9qzRaX35bDUD/8sfgS2uBAeifIP2vOJ/H+4zD2T96jBjMq0jtCrpLnHahL0r0dAUBizwny3O8W6cIPvgT3n7rLW6udMmsBidOnGDx0NO0Fw4rhB7gk1q+OoIjLHLHqZ7bJUGjTnOiTex7qH/bEod6jbWtDS5tnOP01o+5cv0yly7d5OrVTfr9AUVZ1QSfmJhgz65p9i/OsXtxkSd2P8GhmUPUwwatdBE/r6t/PrAlblyiucVzvIUwUdtxyaKMXrfHoLNF3t/EsS0Cu6BGXMWml5ULXcC6RriPwHZuOQr7R+JUHn2JlRcQPJIyt7WC9ycMxs7XqudVhLuj/ZL63Ldj8ouSLMsVnHe6Hfq9HlGcMjlznN1Lh5lf2kVPAXrJoBhyJj7DX/z1X2oN9OVouQoHF9O95fHiiy/y8rMv8czxpxWg/+jtN/j+z17T+thbaZfYlhh1i98OXuI7J77Ft7/1bfa0DuB7AVmRE9BUd7/oGEoOugB0WVZgpUTb28S9TbJoU+fJsN9le2ON5eVl8iyjFobMz8/Tak4TBk1sR7STflYuebFy36l1Xr0mWlhWBafHweeyk8aHjyLuq7mplm4KLyZ3BrrYoOEcp9U4QG1qCilsXpbiMi8Y1PpkbqpR7mvOLTaHm2z3umxGVXx93a0zHUwThjXafsCU7eNaLi4BduGR5pmWCPAdcazbFALQs1Jd6naZkAwH9Lsdou4t0mRAWeQ4Vqyx8Foz/vbQC0CXMR+nOzyYCHd/sEFr7QPOvPsuK1cvUPRWOHbsGI3nv0X+zO9oEkCeL5LluzRyfidA74oD3a0c+n7a1P7f3kRzq6CUIvD33vR7/p1gHOj3LJXZ0ShgFDAKGAWMAkYBo4BRwChgFDAKGAWMAg+1AgagP9TDYxpnFDAKfE0UMAD9azKQX1A3DED/goR+GC9jAPonjIqw7098+VdjxndGuAvgE4isMdsjqiuwUB23ea7uaOv6T3He/WPOnDnD6maC5c9x8uRJFvY/RX36oNbMjiyfzPE1xjqybVI5rTyaNWrtFvVWkw0npZDa1EA3S3jv4vu8+cHr/PW579EbdhgMc3oD63Y9cMe1CSRyPXSoi6vY83j1xLd45cQrPLbnMfa4jxMWbQW4LXy80lGgmcYdbN9V57t4jwf9HsPOJml3Xdvqlil+EVUO9EIAsURxu8gvoXzkGs4FfN4G6GNtyxFAF6e+nPlupa1/NQlAsbAsHJAa26PHGA5LOwSgb29vayR6vz+kDBbYu/8oh48/Rn8yofQtEivlGjd57Uev8cN/+CFnrp3RcwWez3R7gpdeeonnTzzHscWjCvtPX32bH733ho7b9Y2bdJOe6vnd3X/Id05+hxdf+AZztV04tqvOa7+ooLHMCXkmUe6UKZad0F9bIx1sUWY9jWpfX1vh1o1rdLtdWuo8n2fXrl3YVrjDeS19lXklAL2K2K/6PK6BXqpL/Q5AH8fdfxygV4tAyjAh8yKtQT7tPUm7eRhvchKqMt4UXkE/3GY722J1uMI5+32ubFzm6q2bXN7YoLRtpmuzHJg4orB/d2uePf4sNa/GhNOibTWIsgjP8gnsGo4sokjEbS/R8zauNXLeR0OGnVvEwy5pEkPe1zkkpQBuA3S5H0upt+7oYglJgb/X7X5qoPvxNu3OZd4XgH7xA7L1q+zdu5fmc7+N8+Lv0Wq1yK29pOUitj2KcC+qGujdsE/qyiISCz9t4JTex+a1zHDJsL/Xlt/7fgag37tWZk+jgFHAKGAUMAoYBYwCRgGjgFHAKGAUMAo8zAoYgP4wj45pm1HAKPB1UcAA9K/LSH4x/TAA/YvR+aG8igHonzAs9wnQx3XGBfqNAbpAdIGZAv1kE7ArsDS//Abl6f+HDz/8kG0pMd1YVIA+s+dxgvZehbiJE5A5gYLGxHWJy0LdvN70JPWJFmGzwbadU1gWwzTmg9VL/Pinb/Dmmdd5p/8GSRZR4mO7E+qaFXguDmUBy0XSx8ojbdfR6WO8+Ng31D39VPsVJuw5UgHopYeHo1HhRSo1u22tvS7gNhoOiHsdsu46aZpUta+LSBcNCM4X77Kc+0EC9FFx+dsDN4akQifzvNAa6GOA3u316aUt9uw9zLEnjpPtsrF9h8zKWWOTn773U3701o/44akfaux7q97g4L79HD9+nANL+5mbntW+CTQ/e+2c1se+unadXtpXoPpfHv7XfPv4tzh+7DhNe1Jrg+dFQVAEWOKaBkKrqoVOnmBJffrtbdJhhzzZZnNzk+WbN1hZvqGLGhbmF9i9a5dGuJeFSyHW/BEoV5IvjxFArxYPVFBdnt8PQC+ChNyPdFHHlP8UjdpB7Hq9Aug25H7OrfI6H177gNNnT/OTrR+xMlimF0VsSEx+muKkHs1kiqmpKR7bfZDn9p/ksUOPsX9mLwvhLGmWav1zzwpwHRcnl3roUr9eupBDnlGmCflwXQG6zK086WjUvSwQkDtHx1bTCuwKoMsYq5v/3rb7Auhpl3b/Ghfee4+VC+8zvHWB6elp6s++Su0f/QGTssDA3U/GHr14Le/iG4B+bwNh9jIKGAWMAkYBo4BRwChgFDAKGAWMAkYBo4BR4FMVMAD9UyUyOxgFjAJGgc+sgAHon1nCR+oEBqA/UsP90c4agP4Jg/+bAnSB5UWusFzc2ZK8rQBdHOhpqmA3vvj3JD//t1y6dJlh2qAxdUQj3CcXjuE0FjWSPHUDcreKgE5dBwmGllhwb36GoNVUN3jXLYntnNXeGq+990MF6O9cOMVqeIUkjwmdBjONXSwszOOFHlE25ObNm2x3NxhmfWzfYqaY5ejCcX73d3+XP1z8l+xvHNJo9Frk4RYOpVNQOAm5uIUFjFuQJQnpsE/eWyeKhpAM8fKBttUW6Dly2EqEu/wiki0Xt/jIga4gWbcSR2LHJZpc/rurM/cTfvAJEQksR2YAACAASURBVPtjUCo10WWhgri5xYEuAH1rGDIzt4eDRw9ROzhJ0AglEZxNelxYucjp86d57SevaQ3yNElpNerMzM6oGzyUYtfAIIvYGnS0Bno/HeDWfXWJ/6vj/5qXDr7Ent1L+ATqQJa2hKVfxQYUEolfYkn0uixsSLcZ9vsMe5sMuyusrq6yubHOcNDTiH1xn89MTWPb4rb2KEu3Umtc6P0jAF1+IvC8UrSKdddn+rjzXCsD3NZdWb6XU3qlQvtm7ShBuBsr8EmKnCiN2Y62OL3+JqfP/oK3PjjNufwDOuk2UZrRKySev8TOXLykQS2ssWtqlscW9rK0dy/P7n2GFxafJQhCQqdGYIdYUt+88HEl1l7qtxdSD72C6KQdBejDfo9suElZZNoDmT2y8KPq8ngxikV+pzOf+s59XwA979OOb3Hp7FnWzp1hcPk9XYBSf/of0Xr1nzE7O4cVHiaxl3ShRq3o45Wy4gAGwYDMyVR3PxEHuqvzOrPHc1vQvxZd+Nw340D/3CU1JzQKGAWMAkYBo4BRwChgFDAKGAWMAkYBo8CXooAB6F+K7OaiRgGjwCOmgAHoj9iAf8buGoD+GQX8Kh9uAPonjN5vANC1rrNYa28D9BxXAfoowl1cu1HE4Nzf0Hvz/+DGjRtk1hzt2ac5fuIErZnDEOxS+Jp7PrnjKojPXIdcqLRt4+2exwoDCgv6oU2PIRc3L/H/vv7v+eU7v+Tq2mWi6S5pntCyG+xtLLK0tIRXd+kmHa5cucJKd51uOcSqgd8N2R0ualz5v3nsv+bZ2Wdo1Vv42z527ihgzRsFCSlFlgkepsxziiQi729onHse9fAEyGvktqUOdHFsS93zQoqnV5W/Ka0Kpt+GiOUYoMurY2f1vd1Jyk9HxF1c/juj3OW51GOXaHKB6L3egPW+R605xa49u1k4uY/GVAvLddhmSCfucmXlCj849feaCnD9xjW2tjaq2vVaYz2vFkF4NqVTReK3ptrs2beXI4eP8HuH/iknFk4y2Zy83Q0bi9ByxUitx/tWWp0rGVBE61WN9q1VNlevsLa2RpYmBJ7H7Ows7Vab0A917G2nhmUHH4mprxSqFh2onlLnfJTnfjdYfMehP3J0y4IMOcb3abfb+PU9OP6URvX37YzVzgYXr17gbz78E06f/xmXrl9ku7FJaieIzb3wJnA8H0sc8pGnC0M8y6IdBroI4LcPvcofnvhDdu/ezWRtmrrTICcnKKrSAHKbOFmOVeS6MEBc+cmgS9TrkPY3PgrQpRyCOM6LO4tRilHf72W23BdALwa08zWunD/P+tl3GJ57Sy9Rf+olpr/1Ryzs2oXVOErk7CNNM4JyWI0tEHlDckcGHPy0jlNUAD1xpfa5roDQe8MA9HsZNbOPUcAoYBQwChgFjAJGAaOAUcAoYBQwChgFHk0FDEB/NMfd9NooYBT4YhUwAP2L1furfjUD0L/qI/gZ2m8A+ieI9zkCdNd1FJplaargtPvBX9N5439VJzPeItO7nuPo8eM0pg5SevMVQHelBrqj8dqJY2H5HmGthrt7ntx1GCYxccNjI+9w5sYZ/u1//L+4dP0ym/E627VVsjKjVoZMl23q9TqFmzPMBwqUh1ZCGpY4NZtW3GbGmWNxcZH/7th/yyv7v8me+T24HQ87FWBckrdLUlLyPCXQKG0os5iyv0mns0027OIkXa17Pgbo0m6B56VTuegfFEDfCY4F2ss2Buj9fh959PoDVjsOheXTmmxz8MXjTM3P4IQeW/ZAY9a7UY+3V97mrbfe4r33z3Dp0gXVfuy6l+tkVkFho47tw8eO8PxzL/Diky+yzz7EtDtLza1R5FVsv2s7BBKBn5eUeYFnJeq0LlIB6BsK99dWrnPz6lltY7NeZ2F+TuGzRJXnmYDlEs9v4sh5BSLvqPW+E6DfXrgxKhMgGox1GT//JICey4KPMBzFks9hOW0836fnZVy4cYU3f/YP/Mf3/j1X1s8zSAZcK5dpzdbYu38Pew49QVhv0NsecvX8ChcvXqS3tUVoW7oI4OW9L/P7j/0TLU2we2oPLa+tAN3Nqgh3qV/v5WkFlCWmIeuSDroMO9sjgJ5q7XhZclGlOVQAXReo2JJZcO/b/QH0Ie1ijeuXLrFx9h36Z09pmkHtiW8w8zv/XO8Tu3Wc2N1HFCXUrAjfEte5Aej3PiJmT6OAUcAoYBQwChgFjAJGAaOAUcAoYBQwChgF7qaAAehmbhgFjAJGgQevgAHoD17jr9MVDED/Oo3mffbFAPRPEGzkFpWfVJ7Ryjeqz8du35FvWmieumglwlyg5Kh+s2ZmS81rcWWLSxjY3t5i68xf0X3jf9Pa117jMHP7vsmBw4/ht/ZSuLN6rdSlin4uS1Ih1q6DHwQEi3spPZ84z+iEBTcHa7x15TT/52v/jis3r6ibuhdETE1PcXLXIb6xcIJWrUVkDbnRuc6bb/6E6+kK3UaK5VmESYsmk1rD+n8++T/wjw9/m927l7C3PKzCJvcs+o2UxM6wyoKJ0sHKC8pUALqA4K4CdDvpYdviPpeo7YJCnMW2R+n4FdDG1vDqqp61qFhWoLl6tXJRq5AVANf91Fk9hsHiBq9el0hvrS2vBb/v7D8+dyELEPJc3f5xFBPFMZsdiRx3CGo1Zg8vMbMwR3OyTRzq1YmyiJvxChvr69y4eZ3LVy+ytrbK+saGLhKQrd5qMjUzxcLCLvYe2M+BfYdYmluinU9Rp4Fne+Rprvs6tk1o21r3vMhSSLrYrk2W9BmsX9bY9o21m2yt3yAIfKYmJpmbmcEPfCReQJzr6np3apSWxLhL36sJN3aej2ft2IGuTvxi5EyvpBzPUH22cz/RtaCB7U7QnpkhDgOSUVLChtfh5+d+yV/8zZ9xevnv2YpX9fh+NsAPHNrtSeZnj1AWNv0oYqvboz/o04+2GWRbNJp1nmo9ze/M/2O+/a1vc2jxMO1girRIqBHg4erYOkmKXYIjMQ25RLf3iPs9kv46RZboPeVIfzQFoJSy7xVA17bf+/ZJAP2Tjpb9fCLa5SbLN26y+cFb9N96gzTLcB57ksbLv8vBI0ewJo4zdPdpHXa/jHGpAHrqxhS2ONAtwjTEzl1KqyT2UuSPX31/0IU5n78H/WGLcB/PNU3QyDIdN2mjvC4LUMYLQuTfso/Mdd/3q8SNLNOHvKbjPZq74+PlNdlP3z/cKqVDF1nIe/Zof12EJAkO41SQe58uH0mzGB8/vuZ4kY5cV++uUSmB8XvW+OcfvdfuJGTs1EXOOe6/aCKb9HvnfX0fzb7nXT9+P+h76mjxkf6uGrVr/PrOhIt7vsgjsOPO5JOd3R1rKK+N5/l4Dt+rLON5MZ7zci+MrzceK/09I78jRteR14Mg0DlULf6q3i/H7ZH7YXyMvKYpMXmu9+P4nhvPazlO7kd5fef17rX9Zj+jgFHAKGAUMAoYBYwCRgGjgFHgsylgAPpn088cbRQwChgF7kUBA9DvRSWzz1gBA9Af4blgAPqvDr6AT3HHyjbCvbefjwF6BfFGUFgBhAAccc1K7XNb6zxn8UDBr/zbc50KnL795/Te/N+1Pnd96iQLB7/D4oEDuI09ZPaMfuGdOhmZxEHLl+PiQHcdHM/DX9iPFdRIy5x1P+Xq9k1+eekX/N+v/zuu3LpMNxoSuTZLe5f41rHn+ZdHv8nuud3ETsz5tQ/54z/+Y97unWOl3tNzO3GD0Gqr8/l/eeJ/4g8Of5uFXYuw7SN4Owst1mtDEifHK6VmuoedVRHu5UAi3PsKPu20Op9o5gjpVNe5Qy4x5gKzxFWteF1kqhYbVDWu89sAXXz6HwdRYwAwdlTLl/nyEABsj4qt7wRC4+MFDAhEqB453a5Dltk4nks4M8XM/DzT83NYrToZBXGZMCDGtV0GUZ/VjVtaL/7GrRusrFUAeWp6mt27F1nas8Tk1Cz1ehMXlyCv/f/svQe4ZVd53v/ucvYpt987vQmkUUUSQgUhqrGNQTimmIDjxAXjEjsJsUl4nPzzPEkcJ05iJ7GdOAmxAWMTFwwBmyZEMxgwTRLqvY6maZpm5pbTdvs/v2+ddXU0kuwZmLGHYR09R/fec/Zee61vrbXPPOf3ve+nBnpz6rwXo3rdkprwb9ZQlavoPW5K637vqA7tvMtqrS8dPaRiuKSFhQWreT4zNeXCU5IVMAIYdQPd9miBPpHI8cSK5VgHx5+sUB9XoT+DnUI1pyRZp+m1a9WdrtVrFCqrUrvTPfr8HX+hP/nY+/RY/24NtGRjS/NYnVZbU505zWTb1F0emHJ/sV6x6/e0pCN6TDj1n1NeoBe3v1uvec1rdMGzLtJcZ0GDcqDJmHroFAKQov5QcUVuSCLVKyoHXQ27DqAXw74qAGgFkB6lsIwAOqvrRCzcT+TW3tBA0zpqtvpH7rlFyzd83tZbte18pZe9UOdecomiuQvVbWxzALce2hrmUcRD1QyoltrDtpIK14NK/cZQVTxKAKjB598ZAJ2962EeYM6DuFbLlSfgb45hj/I+teb9nuU8XvP7/lhHBY4DHnpg6CG6B4rfCkC3e+7oPkP/6AdPrukBN9cdv1eNg3S/3o4Fzx6GWkLRaHy0z7Vo379+qoG17+t4ssF4QoOPoY+D7dVR0tiJ7KUz+Vg/R8yjn9fxteqB93gCyYnE8FiA7sG2h9722Z0kq8ko9INrTUxM2DolecyDc47j6WE4bfmEEM7xewinDZ/EQvu87hNTzuS5DGMLEQgRCBEIEQgRCBEIEQgRCBE4HSMQAPrpOCuhTyECIQJnWgQCQD/TZvTUjicA9FMb39O69QDQnzo9JxOgm/IU2JbETwLo2KkD0Dec/T0G0JPOpqcF6GokSrKGslZL9ewGlUlDw6rQ0U6tR4/u0U0P3qj3fvHd2nNoj1YGfXXjWrMLC7p847l6xZbLdNFFF6k5k5kC/YMf/KBuPnqvdjcOS3mppJhSJ53V/Py8fumCn9Mrz3qJNqzfKC01FSlT3o4MtpeJ1KwSzQxrUwULhXDviFaWl5T3lhQNluxL+UYSK0tdLfjesFQvd5AMK/eIp9VI51GrBoRXudUIBzo2jlHTjYOecUUnZxclMOsJlZ3VXx+p9Dz4ORagD4dSBHSYndbCurWaW7tG8ewkrFp5XagbDZSAvOtSw7Kv7qCrbr+r/nBgY2g2W2q3OmbVniSZ1QJH750VbSV16ua4Bga7eteZCkuciKJKypc07Hd1+OAe7X74NkueKPOeGklhAH12ZkaT7Y4DiwU5Bk5dm9epSto2JS0qRBfbcRhTj+TYwBVqkXtlrlnqW0xkqn2vMvQgMKrn1Wxs0MLatRqubWowEdlx90cP6M9v/Zw++OEP6EB5v3rlURpQVia68PwLdclzLtfazjlaXupp1/7dumfX/VaOYKV+XOXMkinGt65s15XxS/S6171Ozzn7Ei1MrtWgGmgCgB5ltgKifq4EBbqphrsOoK8sK185pHzYexJAJ6bmbkCigMsZOCUPD9APHTqkI/fcquUbPucUztvOU/rcF+o8APr8RQGg/xXR9zAWZatP7GAdPpH84lTnvAewA/ax1z1Epmmv/Pag3a931jBrnONpHxg/rqYdV6l7aO/vI8ezYOjneBLOuALdQ0raod8ecvo954G+H7M/3veJ/vg96FX3vMY4gJcuMSgycDmuCj+efp/IMeP31fF7ib+m74cHsOMq6hO5zpl8rHdUoPyGB9njiQ/E0gNo1vd4MshfFxe//sbdE5iD8fXk1w3rkPXn1w/7wc/juPrc74Vxdwc/v979wK8L2uPJsYzBv//X9Tu8HyIQIhAiECIQIhAiECIQIhAiECJw8iIQAPrJi2VoKUQgRCBE4JkiEAB6WBsnEoEA0E8kWmfYsQGgP3VCsSHHdJyH06I77GuG46sW7iNFMPbaQOBIVgM8qbEfdgr0st8dWbtTF1vav3+fHr/t4+p+/R1WB7u9cKnWn/1KbTzrLGlio4bJvCKUm0lfRTJwatXYgaZ2Z0L1BJA9U16VWplKtGdpv25++Cb9/pd+R7v279RKf6BenCpOEp09sV4vXnOhvuu7Xqb5TfM6sLJPH/rTD+lr+2/XI/EBiTrUg7amsjlTVf9/5/+UvnvrNVq7dp3UbZkCPc9q7Z04rDqJ1akyzRSR4qo2Bfpw8YAOHtiv5cMHVSwfMuiVofBuZqYqrqJUVeRsmKNGU3GaGWwgRiPKrKgsLHbuy/uRMtfblRPwkfX1OEA3QMV/kOORxbtZ5EeAZTdjpQcOZgddqRgAr4wDK+lMaXpuTjPz80pm5iC4KlVrGBWKo8Rst6u4MJhMOxV+6oqUJNR4T21OqhIbaQemG0nT6pbTn2aSKmaNsB6GXbMnT1MWwqKOHNynx3Y+qMcevcvOyxqRJtqJ1SCf7EyqmTr73bLgfJcQUMdNVXHDrsn4zADcBumeDrY8QZQ92HEKXCx6C4Mrw2FfA/vpYAvXmW6dpTUz52nN2jUabm5pMB2pUqWb61v06Vs/ow9/7M90tNyhYbWkuE60Jp7X5Rc/T89/3ot0wcJVGhal7tl1jz719U/qwYce0lHtV7yxq0Gv1qbFZ+lKXaM3vOENuuTc52nd9AYNNVRHLWVRZjsrHZQG0HFtkAaqhl3lK0saLDuAXmL9XeaWjGBLYZSIYrb9p+genGqgVrRk5RVW7rlVg6991izcy81nK730am2/9FJp4Tnqts6y+UjqnNXg7hNRrjqqFNWR2sOm0jJRFVdaaQ5Uxu71tGJ1nNkKdA/wxm3Ox23BSeAYB+gegHtVuVfMjh/nYbzdg6vKuVqMqdi9mtrmYWQV/80A9PH940Gyrb2R1bxv2/dnPGnFA/RxEO1hqH/Nj80r78eTCLzlvAebJ6JYPpHt4EGpdwTwyUc+ttwbxuFqUCE/zb8PRv8GAI57yOwTRHySB2rw8Xk+3vkcTzQZ/9w7NnHKQ3W/9v16PRa8M9/e6WB8TY+Pavw6fm95l4RxR4ITWWfh2BCBEIEQgRCBEIEQgRCBEIEQgRCBbz4CAaB/87ELZ4YIhAiECBxvBAJAP95IheOIQADo38HrIAD0p/mCnPrLIzAGSn8yQPca6jGIWaGoHCnNsXWmHjjQZeAAOn+nUWXW3Ydu+5j6N/yOUK911jxP67a/Whu2bVM1sVH9dM7gRZGuqEr7rmOofxsNTUxMKZ44S1XUNtvx7lSq/b3HdcfOW/UHX3mnHnj0Ph1Z7qpsTBr029KY0zULF+jV175a67au0cHufl133XX6wq6bdFe+U3GWKV5JNdeY04UXXqi3n/dmvXjjFZqdnZOGbTNYz9NCuzuPG2SeqFuaK1MD6Hm/q+7je7Vr56N6fN9u9R7f6xToqQPofOmeZi0lPFFBp03FjcyUeCjNXYIBanRXA93BmyfqdD8BC0agfDRFT3zR/wRvf/LsuULhT4ZYUlpnKgHp1G9PJzQxOa3J6Vml0wuK0obqOFIxgvF1UqtKHPAE1AO7eQDXMei314rYgW7WSQZ0d2CvjdU+9WWBe4NFJUmkOI1UDg9q76OPaM+O+7R46BFTzk5MNDU91TTb3WbaUiJXixY4r9qpx+ukabXkeYwqzI+Gi6LX1UWneyPGvGrNCyRHRdjr9dTH1r/fW7WgLitnO7xu+gJtXXup5hcW1N+WaTBLgkilr5Rf06du/5Q+ft3HtJjvVKGumnGmTdqkC559gS5/zvP18vNeo6zd0m07btUfXP/7euCBB3Q03idtW9HKorTpyDZdqasNoF92/pXaMLfFAHpbLTXqhu2sLK+U1NRcZkhDlcOeCgPoBzUcANBzReXwyQB9VOP6VCH0WEM14iUdPXpU/XtuVfnVzzo15saz1LjkKp393OdKay9Wt/2skZuCK0HgHoUlfPDnxCBTWlHCoNJSu6+S9VRFapSsoTMboNtaHdVYHrcG96ptr27lGEC0r8HMWvUwkv3f7XatnXGrag8DvZqbYzwAHrfN5jivJj/Rj3YPvf15HjiPq9s9pGR8gH4PnMetssddMYDQ3iKbOPCeV9JzL+B3HytvbX8qwSVjod8+nn5u+NvbktPHcev9E43jmXz8+Jpg/fp5Z8zMNWCdefXg2u+J44nJuOJ/3C3AX8fvLQ/q2TPevYHr2mdv6sp+jDs4+ISJcZcFD+t9/3jvWFeC4+lzOCZEIEQgRCBEIEQgRCBEIEQgRCBE4ORGIAD0kxvP0FqIQIhAiMDTRSAA9LAuTiQCAaCfSLTOsGMDQH/qhKJAPxGALlMpHwvQpXLQM1BMue4kqrRn924dvPWj6t/4TvuSfWLtFVp37qu1futWVZ0N6iWzTu3Y6K4C9DIvDExTc7s5u11xY0ow1sWWdKRY0gMH79X7bniPvnHHjdq7/6Cy2XVqNDKdO71ZL9/8XL3sxS/T1JoJPba8R1//+td1/UNf0Vcfv8vAVX4w12w6q2te+EK9bfuP6uqFS03prqIl1YnVYt/TftzqsE/UTc1XmRIcyftdrRzaox2PPKyDe3dq5eBuGz9JBABkAzONphKU50DPJDNQzTWbGc9MrWZTrSy12vDui3tXa9gDAKfYq1VV5SoIGFdPAoI9bPDQy5IYqEM/BgKwPqdGOQB9MMxVqKms1VFnckrN6TVKsqbqNFGZOGv0Oq5VJu6aRVmowFOddIKooTRpOHtppYpq7J4tz8CAcF3VagLMTSJdKSq65llQlQOtPP6oHnn4AR3Yt1MNLRo0n5psaXLSJRWg8GZSTSGohpK4aWMYlJHyyo0niYkNdaEhzhzrVLhFjtK8MkCHNby39PU/UaED+q2WcwPLaBfnNZPnacPcRabEX94o9aZLA+g31DfqM3d+1gD6geVHVCd9TTSbml6aVifp6KxN5+jNP/BWrV+7UXfvuEu/+5F3moX7UuOAio2H1etJGw+fpSuKF+j1r3/9KkAvVChTprRuWNxaZW0KdCfmHKoygL6s/vIBA+hFPnwSQHcuAzxP3Q3YA3TKKwzuvc0AOpB2uH6r0ouv1PbLLlO07hJ1O88OAP0ZpsGDV+5v3lqa9dbpdMxJw9ditj2VJAZy/VqdnJy0Y9jPnM/vHuIeOXLE5oI9sm7dOnt9vNazv64vUeAB9PEqf8fV4u5e5hbauCW2V5B7mO7Vuh5Ksh9JBOB1wCZjpl8eZI6re2nb13731/A11k/dCnctjwN0+g7s9dB13GbePtOOKRlxqvv27dC+TzLwNcP9mpuenrZY8mBt8jrr1Sd3HM/Y/BrzCnOu5dth3sbt2/k89apy3uP+710N/Pr1+4JrH6ta92twvFa7n3P798HILeJ4+h2OCREIEQgRCBEIEQgRCBEIEQgRCBE4eREIAP3kxTK0FCIQIhAi8EwRCAA9rI0TiUAA6CcSrTPs2ADQnzqhJw7QqV9rbutKqqH9NGfqYW+kRpfV+961a6cO3fJxDW/8PYNLExuu0trzfkDrtm7VsLNG3WTKAfTsqMp0xToWF7UwBs+yliZmL1WazamMIy1mpfr1UHuXdukT97xfX/jq53TPg/crb6Vav36Drrjwcn3PpS/TuRvPVdSWDg4PaO9je/W5W7+gL97xZS2vLKuxkmnr3DZ913d9l354+xt13sx2UzqnBaA4UZ2WOpoekeJaDaXKCqqEx6qLoYrlgzp44ICWDx/QcOmQ1TSvUV6XDohRA71flAaW8zpSiaIbsE6MRjXLm8lInY9yvT1lwAz4D2A3xR1w3WqqR0pifge0A64rVaakhlVjs+5snQHuzMOqDfLICSCKsC0fKs8B4x01Gm212hNqTW5Q2u4opu5w1nQLIcbCvVRZlyqrUgV2/iRBAH8jV9cZNbGq2Mh5EZdWR92UxdXQFMkuaWKoYthXd+mwDuy+W4/t3a1B74jmpip1JjrqtJtqEwAkyyUxTZwqP24ZQOc6gypWXru654zb27bnw1qDwVB9LPt7zpad35eXllVZjGknMVhuzyxVs5lZfLPMKSans42abW9Vc25OK3PSoOUs8e+JH9QX7vmSPvbJj+qePTdrqGVNtdtKllNNNie1/dkX6Ede+3PauLBJD+1+UB/87Pv1yI5HdLC/WyuTlAaQzs7P0wuyl+lV116ri8++VOtnN6tUqUZNAkbDrPSbNc4ABJz/DS3ZxCzcVw5pOOiqRNlbDUzxj7B73H3g1DH0oaJ42UBted/tir/8aQHT+2s3KbnoMp17+eXShkvVnTx7BFifMJOPa6dGp6+dQdPs2rFuX+ysqEhKxVWsrHB2/Cf74da+c0qgNINldayWNWDd2MJeddIYv/6T7fApRTFyhLC23PTEtRUROK5ujwN0r3odr4fuIbGfT6/S5XVfw9nbiLNOceq49957ddttt1miBmCa+9U555wjgDvHeADolcDEw4N4n3RzXJ0fwWWO9QCetnlaAspI2ct+89bZ9M/tK/f0JRI87PTQnH7z8KpfXt+zxyU17dq1y+5fGzdu1Atf+EL7eaoU6D5RwCcZ+f75ufLzYjtzZId/vEkIxxvjb/fj/JolqeOGG27QHXfcYfD6sssu06WXXmpr06vBWdMeuB/PuL1zwTg090kMfq78vPA6bZv7S6Nhn7v+d9Yq69Y7DfjPRLsTxC5Zi/fZQz6JxbtBcAzrdVyhfjx9D8eECIQIhAiECIQIhAiECIQIhAiECJycCASAfnLiGFoJEQgRCBH4qyIQAHpYHycSgQDQTyRaZ9ixAaA/dUK/FYAeV0NTnIOrotwB9ASmVQz16KM7dPDm61Tc9F774nti0wu05vzXaO2WLRp05rWcTDiA3jysqrFkACMrIyUVytuGpqcvV6O5RlUS62gjV51EWioO66v7PqnPf/mzuun2m7W/f1hzC/O66LxLdOVF12gqmtJAAy1Wi4qTWLfd/Q3dfOcN9gX/umy9LtxykV72spfp5VteoQ3NzRoOcjUL1NaxoqxSniwZVDYL8Rx70rIJGAAAIABJREFUcbxhh6p7R7S8tKSit6xouOyUmkWuMnfW4d1hYRDdLG1Rf+fO7rgshmZxDviO60LEGlV1io35SKXurZ35mTWBwE697hWpWMB7UO6huc3iqAb6OJwDCNZaVFkNrG55XUwqiYFdHWWdDcrak2q0OxJPrKejSlWUW3MVCviRGjWpG4rr1EGlMnLPWhrGBWJ9s6XPB051DvBvpIV6y4s6vH+P9uy4XctLR5QmhdYtJGq322oCtbF3JxZFLJUjJX7UVKSmU+HiAmD11WtVpbNXNtjRxyYYaN5Xv5+P4lqaDb5XKAJAuE6r3VSr5eIHTPdqyMl4XpPZOsUzM1qZlIaZq5W7M92vrz90k67/wif0lXv/XEd7h9RpNdXRhLZu3qpLL3qevvfq12t+co0eO7RHX7j9c7r99tv18P57dbDaqSyTLm49T9+95tV68YtfrHO3XqCFyXUGwhtVphgL90rKUOBazgNZEH0Vg56GK8sarlADvW8JD3E9GCVGsJ+eUKAfH8o98Rt1jRI+XjYQpfvuUPqXnzQ7997CesUXXKrtV1yhaNNl6k45gF6PyeGTqmSHPNnCPS51ZGJ5FaA38+y4QfSJ9P50Auh+7/k65x40Hzx4UI8//rjFdhzIjqu3WaMewAORgY8HDhzQpz71KX32s5/Vzp07NTMzoze/+c16wQteoPXr19t69wDQw3Ta/2YAoFeLc/64Ipv2vYU2UJGkCspx7Nu3T0DU+fl5bdq0SWeddZYdxzGAdG+3zfx4ZbKvKc7PW2+9Ve9617t0//3323nPfe5z9eM//uM699xzV69/IuvgeI71UBR1PL+TAMA4+MmD+PLk3vHN2uAfTz++nY/xa+7BBx/UBz7wAVub3Cde85rX6FWvepWe//znWxIOc4rbCGvhRBI57N8AfFiNYLeH4ewdQP3y8rJ9xvJ5wDwCwXkyZ+PJKsyrlY05dMiuzzo9//zzV10duAaqedY3fWSNetU57YRHiECIQIhAiECIQIhAiECIQIhAiMDfTgQCQP/biXu4aohAiMB3VgQCQP/Omu9vdbQBoH+rEfw2Pj8A9KdO3rcE0MuBU6Cj9yyoSRobUFfR18MPP6wDN39c1Tf+wODF1OZrtOaC12ph82YH0OOOgy7NIyobiw6gV7ESwG8Va3riucqaa1RnqQ43CqXtTFU20H3FTfrazV/W12+5UXc8eq8OHz2ipMo0115nwKo76Cqvc23YsMGA6JGVg2aDfMnWS3XFeVfqiiuu0KXtyzRVzKrfy9UYJlarPG3Rlx6yeqsJHpWpcmzQB11VK4c1GPTxc1dWDxyYrUvVZeHgEfbtjdYqQO+jSO/3Nej3NBz0Xd1flMYFALjQ0aMrVqPcP5zqOlLaQEnt4LmvkdxqAYVd7dc0pearq/tKggDneGhnMM+E4ouScplUvETl31AUZ0qyNWq1JtTEtn5iEmmeCpXKa1dL1lTfpuiV6jIx0G2WvGWspOJa0jAppNQpVof9FVPGkzSRpYUOH9yvx3Y9ov2771YUVZqaSLVm3qkFG2msFFgPTa4SxZVTt6tuqCwSgyMDJRpUkUGN7krPoAzgZDioVBROdR9FqY03a2San1+zGiOn5m9Y/NLUI2cs8d15qwB9clJLk1LeiizGj8WHdfveu/T52z6nz9z0Ye0+8IjSONU5m7brJS98iV541Uu1MT1Xjaipo8PDemT5QX3+85/XLfd/TTuWKA0gXbP2pXrts3/Y1Jib12zTdHPOYogCnXGuAnReRI5erFhZgEFvRcOVx1XkJDuQOjCqgY4CfZTIYIkTp+h+6wG61bW+H4D+KYO+K3NrFZ1/ic4HoG+9XL3p7W5NBID+lJnwgNaXYmBfAvxQ6pJoAWj0MJGfXrHNeRw7NTVlMPp7v/d77X4FBPzDP/xDfeITn9COHTu0sLCgX/iFXzAVOvcwbwPPnHlLba9AH68nfTxLxgN0W6sNSg24WuG+fjn7k99JBnj/+9+vT37yk7Y+LrjgAksW+Tt/5+9Yn70S/UmJPKOa1N7um/39ta99Tf/1v/5XGyPjQn3+Ez/xE6ZgPhHgejxj88d4O3nizLw88sgjuvHGG03dTyyB90BW5gD46xXMJ3KNM/1Y5obYoTz/oz/6I33uc5+zdfFTP/VT+sEf/EE973nPM2jN+vOJE8cbE9aFdzwYT9pg3zBHjz76qHbv3m2JJcD0Sy65xBI31q5dq2c/+9l2PfpCYseXv/xlffGLX9Q3vvEN+7zlc/7tb3+7gXb/Gcnxfp8w3z5JK7gPHO+MheNCBEIEQgRCBEIEQgRCBEIEQgROfgQCQD/5MQ0thgiECIQIHBuBANDDmjiRCASAfiLROsOODQD9qROKHXNcO5hboTR12lLZjXUEVCt7bYTy6sJss83GvQCgc0alZATQzc497+mhBx/SgZuvU33zH5sid2rLi7TmwtdqfvNm9dqzWozdF9tV86DKBqCpUpZLDdTOUUOd6CJljXVKOy0Np1LFzURFOtBj0f3asf8R3b3jTn3p3r/Qjp2PaO+RFR2tUXVjeQ44rdXptDWVl1pQrLOedZau3v4CPe/Zz9PWLVs1nT5LcTWpYVGrkUdU+VaS1GpEQxuL0eI0Ub/XV2/5qIZH9mvQ7ysqAOh967dT3ru4YdteAKwBRxEV5V0/VJXOgh2FXTFQTY3zqtZgKBVFqbxwAD7nWeQqCldH1n3J7wE7RNXVg81WVeoAY2dXDkw2eExN9TRSET+mKB0qTZpKNC9GB6iOY4CzA+jp1KySNFWdIrQHgo8s023+gbzUKXcK9LROldaJsXUs3FkK/F6XA5cQMOyrt7hfB/fv1cEDezXs7VWnk2l6MtNk29k/k2CRmBU91veAfdd2WaQq8tjA1XJeqZuXDmoMC4sP9c6dgr6lZrOlTntSzRaKdveat/t9wsqevgHan4Do/N5WU+2oraTZVD41q6ozab8fSrvaeXSv7tlxtz5758d058O3a//+fYrbsS54zgW64LyLFeVTrA6rmT5U30DSrr0PaHmwVzMz03r5Od+jNzznhwzszHQW1IonTXndVNMU6EUhYWhNDXSb08Gyhv2u+r0V5T0H0Ou6VCLqz9tB9vQ10E8VQC81VBEvO4D1wJ3KvvRJHTxwUEuzC4rOu1gXXHmlom2Xqzez3bkVyD15NEiscFUENDHIRhbuKNCXVKSF4ipRM8dd4OT3/nRSoHtraNt7SWLrG9j3oQ99SH/+539uAN3upRVJIMUqqPZW1EDx5zznOfqxH/sxg4IA3ne+850G4EnAufDCC/WzP/uzuvzyy21/mxOAWdjLwKAH8l5BfiIf1+wd9h0PILjdx0Y12v3fJLFgvf7e975X119/vYHJq666yoA/CuS5uTnrE4kuPHz/WFPeSYPrAM1R1v/Kr/yKrbft27frFa94hb7/+79f27ZtO6UKdK5HrFD0A88/9rGPWX/o+8tf/nJT95999tmrKv5TBfNPZG5Op2OJH0kUwOmPfvSjBqiZZ9YlSRTc91irzLN3Qjje/vtYcx5rGRB/zz33WAkDfmL3T9u+zAEAHGU58Jz1x9rhNY5hfV533XW2d4DjL3nJS/S2t73N9hV/82DeWdNcFzW7r+POGF0Sm/sMD48QgRCBEIEQgRCBEIEQgRCBEIEQgb+5CASA/jcX63ClEIEQge/cCASA/p0799/MyANA/2aidoacEwD6UycSgA7c5AFAr8ageU19YWfUPaKmwL1yte55NALoqNjToufqdpvXd08PPvCADtz8CdW3/Il94T619UVauOh1Wti0SSutGR2NHQCtWgdVNQ7bl9qNfqWsRmHcVtLfrixdq9ZkR1roqEpjDdTTwfQh9coV7V/cq2/s/ooefWyH7tl3QPccxVLc8UcU5ECgc1vTunh6nbZt3qaLN16ic9acY1+cF9V6lZqwMTUphczwq0qdAh10pTqOVDRidXtd9ZaOqjh6QGVRWM33TH1X39yiUjs1diUNaQfAFTdUx04pbdb2Vlu5VlyhCgeMSwXK65FNuYdgwKuceutmXU4N8+FqXVcsvl1dVyTJT8BVU60D1lfrqFNTfo/SZqF2a0JZso6K8g6ga43a7Um1J6bUnF3joFkjVtlwQM5XlgagxxX1ux1UM/V5NVoHaaU6cqruJC6t7vny0lHt2XGP9j+2R0uLWKD3NDs7panJhpoJKnVXL16j5IAyj1TlsavlnCcG0J0CPVYRJSNwnCiJgZKMraPmCKA3M2q6Z06BH6ejxVyPJRtQ29ytZQ+g+b2tVK1Rrex4brOiqQXFWaYDSVdHhys6vPi4vrjjs7rhrq/qzrvv0JH6qCZnJzQzu6Cq7lidbVOFKzIVblEsq9MuDB591/aX61Vnv0rzM/NqppOKqH0eJWpGTauBDkAnkgbQSY7oLWrYW1G/31Xef1xVmVv/xwE6aQxuDKdOgQ5Az5Nlm5/GA3ep+cVPmupzaXpeOu8iXXDVVYq3XaHe3LnWlzKy1Wy/N0oSIjxAb4wB9EUVqauB3sxbZzxAZx/YvWAE3tjLe/fu1bvf/W6DjR4sevW5V+iy3rlvAAABuD/3cz9nkBdw+Fu/9Vvm3sGxgPOf/umfNsg+XovckkLa7VW46Gugn8jHtAfo45brtg8HAwOhvI59Oyrg97znPWbdTZ9e+tKXGkAHgAPJrWxFv78K4cdjwhh5PvTQQ/r4xz+uX/u1X7P7L6plACgqdFTsp6oGuk9GIj4AWdTTf/zHf2x7mNi/6U1vsvE861nPWk1MCDXQn7yKmF+SKD74wQ+a+8YDDzxg6+Pnf/7nde211xqE9gkkvt748a5DX6ucecJ+nTkC1N988822ZlC++/r13hEBGI5zAHuGfcH1Of9P//RP7cm5APbv/u7vNocDADrrlrXMGmZ/skZJoLj44otXkyfCvB/vrIXjQgRCBEIEQgRCBEIEQgRCBEIETm4EAkA/ufEMrYUIhAiECDxdBAJAD+viRCIQAPqJROsMOzYA9KdOKOrzGJ9pr0AfqXcND48r0E12bP7eBtBNgV4OZJp1AHrpLNxNgT5Y0QP336/93/iEdNv7zR58ehsA/bWa37hxBNCdAr1uAtCPqKKNfqkW6vPWpPLFLWrE8+pMTypaN2lwtVd0ta95n1oGUGvt1y4dKQ7r7v379LUdu7W8vGK266ojU51dteksXb3xbC1MrtFCvGC1rYu6UHewRnU0oVYzUROwWUjloNJE0bVkgjKS+nGlbr9rtarj3qLSOFYjLk2BjlK8LAtTmDNmpx8e2Z8rVR054OxA6EhRzEUA6ObknamujazbcXEUKxrBcVOrYqWcD5xKPR9qOOR31OrUAe+Z4hNLeaA7cUNBbrFPI9WtfWp1pMmJabWzDUripin6AegTnSlNzsyqM79BHer+thqqgOh1qZJxA3oZp1qGnG0MdJuQIpBu1aoiVOJYSEuDXleHDuzTvbffoP2P7dZwuKIN6zLNz01ropMqro9av4vhUOUQxXqhMqesfKSiLFUC0gun3M2mZtSamjEQZ6C/1THw0UjbiiIU/RIhR5XO72naGAFaMibG1fqunq4L7UitG7sRWb/XnqV0Zp0iLNy1qDwmCSLVLUe+pq/c9pf62o1f04HBfh04fEBLy1212mtMgW7Af5hranJSa9dO66yt87r8ist11abn69LOpWrHbUtUqGrgf2IK9KRKVZRSRsKBbZ1KxcoRs28f9LsqBkfMBt/5PfBztGYsocW5PJx8DbcLj1egE8vGg3cp+9L12rd/nxYn51Wfe5EuAqCfdYX6s09VoKeYNDhjBHUG6SpAPzpeA7048xXoHgCyNngCn7Gcfsc73mEAnfsb9uGAZvaqV4pbslCjYfblQOSf/MmftD39F3/xF2ZzjnId8IcN9Vve8hZTogOpPWjmupzPa1yXe53vg62hMbt92wUj1bpXiPu65/SXBzDe16IG1HuATj+wkn/f+96nr371qwa7sZN/0YteZDXMub6veU0ffPucT51xn0Bw9913mwX8b//2bxu4vOaaawxeU/ZgdnbWlXY4pt/jffafWk/32l/1nof5xJ0a7FjjMxZUyBdddJHZkNMX6ssDWF1ijruP+xgee81jFerHHuf7M/76+O/jCRdP1/YznffXXWd8no/9lB93LnimteHHPD4+jmVuWAOs6a9//euWZAO0/sVf/EW98pWvtDjx93hCxrFzMh6T8fa9qwLK81tuuUVf+tKXbA+QtMHaXLNmjSVccA7rib6wtkhcAuBj6U4Nex4f/vCHLUnj/vvvt8STl73sZfqe7/ke6xtrlBru7K0777zT9goJFK9//estEYR17fePt3P38Xy6uP9V++vY2D9dLJ7u/Gdab8/UXng9RCBEIEQgRCBEIEQgRCBEIETgTIlAAOhnykyGcYQIhAiczhEIAP10np3Tr28BoJ9+c/I31qMA0J8m1NSkxsvbHsioHYA0pfEITI6rTxUnpkQFDqdmTw7VLDQRuVtxBBDsL+u+u+/SgZs/peju6wz2zJ17jdZedq1anQl1W7NabkwZaIy1okhdp4RVrQbK7SRVt5pXlEwoa7eVziyo0eooaVAp+qhirNGxQk8iFSq0MhjoaK+vsijNvh3sSNvTzbZmmh01kobSOFNsPaxVqGHqc6foHuUFVKhqSwOWdZWrGh5Rv9dVubKs9uKiq/MekVaAMrxSL67US3F7j1XXqdVtJyqdIlWrcEpqB8zdf0tZoTx2JtiNkhrqLuJmc+1BaYQQ3imqnXqyNlDPl/sOBlXui/6qMhgNEKamOvbvjJ1a2t1in+poOKqTDqgHOmOXnihrNjU5Nac16862OsSTc2vVmFyjvN836B+h/E8TVXWksnZjIzpVVSovc7XNYUAqq0L1YFGPH9ynvbt36tDu+7S8dNjs3NNkoKnJCWVZqm7fKZytbzY3lc1vJ8sM+rWzprLErb10YkLpqF5tEk8qxaGA2uw4BZgNPZwZ6/dR4kHkYkm99RjKb6SZg0br1/IWiJkUUbOeZxQp66xTozOnZrutQdZSlTTMiH/XcJ8eO7Jfu/bu0s0P3Kidex/VoUMHtXj0iPLhQM2kqbWdeQMv52x5ls7dfLY2b96sdTMbNdtcowyLbXYF16TGdVXZHJOEEte57Yu6KNQ/ckjDfs/mqsr7qsvCkiBITGEQxJfyAAa9RikYp+IGGVnahysZUD96q+qbPqLH9u3ToeY6FVsv0+VXXaWJbRernN7q1imDGdH8QTShMmooqmtlVe7s+SOpl6bmYsHrjdFeOtl9P50s3P3YgN9efUut7w984AOmpAUCAumA5MBAHlb+IXEJNuwBQPnWrVtNcYvN+W/+5m/aeeedd55e97rXmdrbK6Q9kAZ4Ax+BioB5IL0lqhSF22ONhq0ffve1zn3ddF7jPZJTqCtNPLkXePt2rkG/PBBFBYz1NTCdftNfjgdMcn3aAnLSZ67PgyQYX0+ctj7zmc9YQgGQEwtuwCbwGnBNP+iD7zfX4B4H9PRt+djymq83z0+v5Oc45sAr3t16deP3x6A+R6EMBKZ/l112mSmUSU4Awvo55FzfF/rlY0o/fcz9vHOcB7z++n6Oed3Kc4wSJ+gPbREzrkdf/Xz6UhSM24NUjuWavMdxzCkPH2P/mcBY/Fh9IoJX3nM85wGdqRNO/+mXP97H2a9Jn0Thx8DxjOG+++7Tb/zGbxh85u8tW7bon/yTf2KQ2gNnrxT3saNNEhVo0ycl+HlkrdBvn1ACQP/IRz6iP/uzP7MEFMbLnnjjG99oa9+vb8bAeuQ85o8SCN42nvcOHz5siRCMkcQM1iq/0w/GAEDH5YEHkJ29iQMBx9JP5opj/ZwSa/Yar9MnH0+u78fNeHnfj9/9e8C7xLg16Ne3r/fux81PYsHa4Zo8/Bo4FrKf7PtoaC9EIEQgRCBEIEQgRCBEIEQgROB0iUAA6KfLTIR+hAiECJzJEQgA/Uye3ZM/tgDQT35Mv21aDAD9aaaqShXVVGmGjxWKgJGmRgdKOhhZAPMM6EGAwNwOYvKVfkkd3bLQNEpeQGAxlAZLuu/OO7X/5s8ovu9T9mX5/AUv0LrnvdK+0O8259RtztoX62nZU1xRB7pWShsmdI+0nEyrSlpqZC01ptao1ZlSq4WqNTc7cGOOCTbsgGqn8nZwjb+9btcZb/PgJcZgv8OFR+VOy9ipwg1z0wa/FwOVy4+ZUljdnqaXllwVeGBt7EDwSgIURyUM9U5UA8VR4w1STeYjgD6qkc4VHm8XGiQV8nM1i8gUvBbzY9Si1r+RYtTPllcQ+tf9F/IeEHkbeID6sD6sqh66GuN1qaLEEr7QYOjhFtbkWw0azK7ZrNm1zzawW8eZomxCcRIbDC3Mfp55L4U2HcjbAqib0ran5YO7tHvnI9r56MMaHN2lMu+bmroYLFl99hR755HFvQNEzs651Ug11coMiky2mmpnI9VnE0t5arVjfU/dccBQLFUTqs1CPlJUseLc2qtZB6M5SWL/O3M4DtBdLCtcAkY1bhvZvLLWjNooG9tzUqNls3RIPa3kfa10l/XIvgd18MgBLS4f0eLSPnMAaCdNrWstaP269do0v0mbpzcbaEzTlin8Dd7ZpNZW8z6pcku6EDGr+mwU1XmulcMHlQ/6BtnZKyQneMhirg4RyR9PAHTLBzkFD0oQNJlZEjJ23aLi1j8zG+UD6Xrlm6/QlVdeqemtF0ozm+3qlGbwS3UlnlYeN23PZeoJDwbSGQZR2yVi1KVSDU+Jev50Aui+bjLQjQcgDKtr1NZ33HGH7Z9//I//sdWKJtnC4jhahwA53ve1wgF7nPf7v//7BilRZwN4UXpv3LhxFbjyHtANWEjNdOaMOeQeC5i1pI5161attT2c9feVe++912y4OR94DAzlXAAjoBwYiPKd13kwDg81gd/nn3++KXY9RPT3IOpV0xfqZdM/+gIgJ+GEevCMjZ+AUay/f+ZnfmZVucycsn+wVscuHMUzwJ6+MxYUx9wvaJc40UfaxsobmA9EJfZe0Uw8PEy2z6+iMHiP+hwlMuO4+uqrzR6f/gCqiSvncx7XYW/TL34HygJu6Z+vy801iQPj43qopnmP82jzggsusPNJUuA8bPkBxYyJvbVp0yabeysBMqr/fddddxno5hje9+OjT1iPk2RBbIDKXJdxMI/EDGU4cJ77Ov3iGOAvY+MavMdPb7vP8ZzHnDE+nwxAnP35QF3WKf36z//5P1vseI3Y/cAP/IBZpbNmGBsxIEmEdUPfcRpgnvz6o32/ZsYt/xk7fXvve9+rP/iDP7B2GAM2/35+JicnLZacx7pgLrgWfWUPseZY06xT5pp1zZphDVKznX3CEwcCxs16530gPDFmzthn9N0naHAt5o4nMeLJtRk/cWf9sS+5hofmjI8na5G4MGecwxyxjjiX9Up8WSOMi/5yLd7zCQbHfv6fgtt/aDJEIEQgRCBEIEQgRCBEIEQgROC0iUAA6KfNVISOhAiECJzBEQgA/Qye3FMwtADQT0FQv12aDAD9aWaqQt3r6l0D0E3NawD9CTW6B+gGYTxAR2UKOwa+FrkBdKzcDaD3Aeh3GEBP7v+0fWG9cME1Wnf5EwB9JZuxL7/Tqq+kclbCiamKUb7HAtJVaUtpI1PSWVBrYkrtVqYUFTcKdLAdttkjoGpqXwPpT0BzU3ePMB6Q1PA6FJACziN/7DKqDA474FyZsh0YPFx8TMNBT1F/oNnuipIoNkCaJA7OLAPQ01E7ZayaZy3NDBNNAND5L3bQESD9eCvXIC4NoGf5Xw3Qx2fJqyqdmtopNcdBOsd6YFRRzz7rG1wuUY2jUAeqo6AbDM3evkQpH88YdJpb2KSNW85X1mwpAiTHzrZdaYKXu1Pr17lBdGqSZ6o16PV0+PAhPbbjHj3y4H3a8fBD0uCAsgRb9ViD3lGDwqZ2n5m26zSbLbXbHfsdYD6RNQzs8Hu7Qa3zREWcGOQ2JZ+mFEesSYLXMYBuruY1Km/6RUpCYfpskhqiKB/BXVfJ3bu3e/bM+uWJVX7SmFXWnLb+aGJBUdY2+/yjSa5+lVvCQZSWKiK8DQYqtWJQPq1STdYtpUmqVtRSp3JKTkS3ee4AYGKQ2c1TUhfmd2CS8qKnOh8YQF8+csgBdFSKFYkgzKe3oHcA3ZdIIJHklAH0GoDu1nK5+1YD6AAfAPpw0+UjgH6RolnAL30izm55BIDu4sCcc28DgAELAXn/83/+T7OiBk4C2gDoAGNAMOvFq3+9JbWHmijXP/3pT+v666+39oB7b33rWw1SAiM5DjAHyANkYot+0003Wd1oAC0g7+yzz7aa6sBbzvP1xdlr9BNQ+v73v98gP5bmtI86HrBLfWggJA9vbQ7QA+gzHsAuUP8Nb3iDAXba5AkgpD+33367wXZgK3GgLxxPnWneu+GGG3TjjTda3WoSCn78x398VelrpSiqymAn1/ryl7+sAwcOWJ9pB5t1gDF75l3vepdBTa8g531ApFfWe9U4bfoEBY7/oz/6I/3hH/6hxY8kA6zoqaMN0CS2HM94uJeSEAGcpU3OBb6ivmZ8PBkzc0Ic6AfnYkGO/TgQ9uUvf7kBZu537KmvfOUruu666wx+A15/7Md+bNU6HuBKvEgMACKTyAD4xh4dpT5W8/xNAgIqfpwNeI8a34ydecRen/4BagHDV111la05IDqxoX+Ac8bDGuJ61Aqnz8w54+N11itxBpBzPpDaJy38x//4H7Vz505bUzgjcB3eY24ZNzHbvn27qdKf//zn2xqk38SWOfEOCF7p7dXX7AMg+rvf/W5ba8wB/WZd/uiP/qj1yavveY/jiT/QmyfnEjtq21OjnfkjOeNVr3qVgfx/9+/+ncWf9cR5tMF5gGvapY/E6Gd/9mctroyZOQeAM1/sL9Y088L4Ad3Ab+adOAHriYlPwGDPAPJxOuDJ7yQYAP38uZ2RAAAgAElEQVTpD+eSHMC1OI81zrx4cO/j8+3yb+rQzxCBEIEQgRCBEIEQgRCBEIEQgW81AgGgf6sRDOeHCIQIhAj89REIAP2vj1E44okIBID+HbwaAkB/msnHvt2UvR6gOwWvU6A7sFdih+tro0fpyMJdyrDzhiCWhaZiaqmXUg5AX9a9d9yh/bd+Run9n1SWNbVw4TVaf8Wr7AvjlWxWy6mrXdqo+0qxuDbrZwpuA8cjrSQzquKm4rShuD2rVntC7XZLTbNNpz+J8qS12hevOgekxxBrxvOE67Qvh+1U1VbA2dmnA4cNYAISsdOuUG1XGuSlhkWuZDjUdL+nxMAm9d+xcC+1EhVajHOnWi94OoA/MZDa+QiEJhVO8Xatw62BBjGxktplQ4nJ4J+qNvczdKwyfRycc4xXso7XRWaQZb2ssqKPhUqKl4+U9QD1odVTrzQYOqXlxPQardu0XVMLWORPmSYZRwHszuNGalbxQ5TTqtXMmkpV6uiRx7Vjx8N65J5bDKDv2b1TLS1rsk3tcuZjqFYzU2dyQhOj+s8OtjmATv36ZhJZ3fFWGqnVcBAyrxoqKqdGj6OWImzbCVyZSZVpuZ2V+2gdmlOCTXMpmQJ9pEwfQV5nQuD+yOvEnsQ0SahJPaFWq61kYkFpa0JJI1EvrZVHldnTr9SLVr6AdUZtctZJqkSZ9alWXCVqFDgx4NKPtUHirLkjZ/Pv0jYoBzAC48MVlYO+iuFA3aOPqxg6gE7CiUuGeEJmbn0cLQKzcD9FRdBxi8jqwgB+tec25bd92GDf/mS9BhsA6FdoettF0uwWg/rOKt/1MwB0N0HjCS3sJ9Stv/Irv2JwG0AHCAQCvvjFLzYg6x/epnnczv1jH/uY2VgD3YBtQNBf+qVfMtgL6ANg0y5wmSfX4jj6ANTzwJg9BsQF7n3/93+/QTteA/ABEIG0gFigORAWoEu7wFeOoS0ALxbXgPx3vvOdBkkZDzWn/97f+3vWNuMB3APxgcOAWPoEfASmAiVREnurd14H4ANGgYf0jX0PhEW5DcCnLdphrIyZ971FOe0AuwGavEd8/sW/+BfWfx70z9uFe8tw79wBNAfOAtHpA3D3+77v+0zh7O26mRM/H95enfiiLGdeAKgAVWAo73MeffKqZaA076EuxxqcJAGOIbbUfmdswF+O/0f/6B/ZmmA8XJP+Me+/9Vu/ZW2gbCbBgDifc845Fuvf/d3ftXkDlAP/ActAb5IXgLTEjDHw4HwSKX74h3/YHAO8+pvjaf///b//Z+Cd+QIgMzfMA+PiWGL7lre8xeA9r5PYgP05sWM9Modecc91uW9wHvCZ0gOAf5IIONYDYtYS69ADdb8XaJ+65SR1UMPc27sDqP/ZP/tnFi/vBuCt0c25Jk1tzgHdX/jCF8z+nRjzWUN8mV/m59/+239rr7Mmvf097fhyABzDPiWZhLiyZkj0ICmAZA6O8/bw7DG/d5lb4sM43/SmN626IDAXlGIgQYHEBMZN3D2wp30SS1h7JJMQM5+EY59Y/PvkGAea1RtH+CVEIEQgRCBEIEQgRCBEIEQgROAMjEAA6GfgpIYhhQiECJx2EQgA/bSbktO6QwGgn9bTc2o7FwD608S3Tp6sQB/VkD4WoHsLdyonA/aAahkge6RA9wC9zoeKesu6FwX6LZ9R+gAAPTOAvuHKa0cAfU5LybR9UdyoB2rI1RCty6FqaqijQE9mVEaZImpkZ1NqtifUaTU10UwUU6c7aWiIjbRZuJtG1gZnbHwE0O13zyYrZzzvlOejN+wFvOCdCph67lY/tpaKJFNZSVGeqz3oOYgoKDl1q0v1lasbY8FdqRyWqnJnh93ul2oN3UWxe0eFjqT4qAfolTRRNpUQx1Xb+afOyzMBdP/luodFTz6ulhKs1N0X/SjRgcAorBkzX+IPBoWWu86aOM0mNTm7Ses2bVJneo2SxqQKLPmT2OKOMj+ndrekVtbSoLeoXbt26I47btfDd31D+/bs1MryoubalQH0ZpNEjFwzM9Oam583BbpT6TYNWAM3mmmibATBG1FtynVTGEYd1dFIAW+OCKxLut1UZMkG6M2TEUBnYoBFI8W5T2R4wnDAAuot+0s1XN17m35s1zvO2rjjAHoja2iQkSiCtr1Ur1oZAXSc/t11ojpSw9Y+6vJEjTIb1TyPVJWuzi8OClij25xEpdU9t8SM3rKKftdiPlw+ohKXBgD6Kjgf82lnufjl4DzdT8lNMa5LNZlbXA323Kbi9o8YCNsXrzOAjrp25qwRQDdbfeozB4A+Phl+/3qrb6Div/pX/8pAK4APtSmwGBU28NDuNiMHCeAiKmYAJnsVZTgQECDK+gGw/ut//a8NHgLhaBuACszkd9oBwHqFLnAWIAq0A16jAv6hH/ohA6lch/cB1Si4UblzT/aqeNTy9NdcKebmDCYCB4GBv/7rv27QFYX7K17xClNW8x4PQD61xYHfwFX2MX3iWMbEa8BhrzDnHOAq7QDvgZCMBYUwAJXfORbwTj/oD+2g/OV1YkGb1LZGlQ5g5Vrj7XuVv4fonA+Uxx6cGujsQQDxq1/9aouPt23neO6PPg5AZSAzcBZlMwkHPOibr2Hu1dD8ZI6YE2rWe5U+/Uex7u3PuQaW4Sik6QNzzwNrdpTlqLBRSqPkRh1PnFEpM5/UIMehgD0K8GUcQGEALO0CaZl/khoYAw4E1Cln/rnX0T/6AhSmJj3gmXszx/nPEP5mnIDdH/mRH7GfrCfmF+hOkgVtAbW9apo5oc+cR3/4m+SIH/zBH7Rx+DH6Ou6+/rclEMWxtcN+YW5IVABWMzbmmHUCbKYd9hJr1tvee1U7a5R9wxzRDvHAQYH9w7V+7/d+z/bMeJIBY6A94DnrDDU964HrMEb6QXvMv08EIYmBa5NUQR95Ei/ukwB7zmWt/+Vf/qXtL/Yaa4/9wDqnL/xN+yRF/ORP/qStBdaTt9gnHlwjAPRT8pEXGg0RCBEIEQgRCBEIEQgRCBE4TSMQAPppOjGhWyECIQJnVAQCQD+jpvOUDyYA9FMe4tP3AgGgP83cPANAryPA6UiBHo9qoAOWDftRpzl+CkDHWh0FeoQCfQTQk/scrFlz4Qu1/spXqdVsmQJ9cRygR4VS1G/FYBWgd5MZFdh4R7GqxoSyZlvtVlMzrVRxM1OVNjVMgFJmlv4kgP4kBbr3wDaAPqqRjrL+CbLubL+B2dSjBqZHsermhNV1jopS2dABT0Yf1QMJlXpUaBg5q/RyUCgf5CryQlk3V2OANXetKEZZ7wD6YmugPCkM7neOAejHfmHuIRCz5eHGOKx7JohHEkAjo/+lU9PXQ8sXoAy3AfSyUH+Qa2m5MOCSU7e9MaOtW7Zoft0WdabXjUrIx6qsbnlktvaYoidRokMHd+u+e+/WjTd8XY/ee6tWFg+rkcbaNN9Uu9lwdvVVX/Pzc1q7bq2mZ6lzT93dTM1W20BCu9EwBboBlAqbc+xrY6UNjp0YJTBQViC2WUX3Tf10Ogae9nGIYubQKo6rinACGNWxN4gOwDaLAQfe46aqyAHMKOooSdpqZpni9pzSZkcpCvgGQnfweK0iGthPZwc/NKjOn+YaQNmBOlVWtyw5gZLrZenqxTMWqxVO7LC+R71fFMpXFjUEoPf7KgfLqktXJsHtJP9w1u/WxxFPt3VAQfRT8HAA3TkoVHtuVz4C6Ps9QKcG+rYLFc1tdXWMxxT1XoHOfmrUPSVPqoHO2KvviBrofn8CxlB3U18cVTSQ08NkICgq8PFa0AAzAB8ADQAOuEUZDghEyQzYRtn6C7/wC/YeYBkL9D/5kz8xMAfUQ+kLtEOBDYQE6HF9gDZAmbaBgm984xsNEAL+sKIG0lKLHHAHqOQBHAQkeliI7TzgFiUuymPAINAWZfpLXvISUzhzPSzRgbqoommPa2JPjQ04wBT4CrD1NaBZa695zWssqeBFL3qRAXLeB54CdXmfWAFNuT7wlT7Sb9oC1HIMY0ctTH+8HbcH5pbQVJYGJXkQCwAqCQoog3kPiE8iAD+9ItrbuHtLfQDzhz70IQPHxJ97F/FmXoiVdxwgiQAATnyJAepzADr954G9+K/+6q/amiDOxAdXAtaFV1RjpU7fmH8gNAkX//Sf/lOD20Be+vRrv/ZrBtkB+74MAP1AaQ1sZv2RiODtwonLP//n/3y1vwBkEjB4soZol3WBqwDHulIbTQPrzAGx4SdA2Ku7WQe+PjxKewA7iSDMDWPAqYB5f+1rX2sAHvW7r1PuFd+Mxfff7wlih4sB16H/JAGw7tkbKNFxQ+DJumLMHkYTP8aCSwLXpx3v+kACCe+j7GeOKJHAsVybBAAs3tk7JEMA3Yk1awNozrx7q37WGo4FxIr1SJKCL1lArLDRJyGCfcH+Y51xTdYdawAXAfYz0J7+kKzC9XAo8Opzn4Dj194puN2HJkMEQgRCBEIEQgRCBEIEQgRCBE7bCASAftpOTehYiECIwBkUgQDQz6DJ/BsYSgDofwNBPl0vEQD608zMMwF01NbjFu7AwqcA9MQs3K0GuiluS9XFUPFwSffedZf23/xpNe79hH3hTQ309Vdea0rkbnNOS+mMs5bFwh2AnqZSORzVN4/US6adapg600lHaaOpVrOh2VaqtNVU2Wyrn04YYHf43KFIBN9pOWbhvgrQK0XeGhXq6e21R0pms8rm9ahWGaVaTifMuj6tpMncg85SsXLrUx1XqmJqSNcq+kPl/YF9aR53e4p6PZUF0LXrlNKR1G31VWLpXknNPFu1mR+fEQ/LxwG6t4n2rx2rsOR8XwMdgJ41UElXKqh9XiypKAbKi6GKsqvhcKBev6+lla6Bjm6/0qDItHHDBm3aul0bt56rqelpKc7MIp85QcU9GA61tLysXY/co3vuul233nKzDu66XypzzUxPatv6abNi55orS4fVmWhrbn5Bs1gUjxTonfakQZupibap1c2qvSoVldQ/BtDPKZKrO0y0TWEfxWokDftpikOSFUrer5W2nFodnX0BSAcEA/w5j7VqT5IAqFU9qYS1wvqIWoqTphppQ0nG6/yNowGKdVquVMZD+501YvDcfmf9j2A2dvAldu68xbpy9cF5N+EnCv5yqCofKB8OlXcdQAciRaVLwGC5PaFApyVHzQ2ik8wxSp7wYPBk31MdQB9awki1+3YNb/+oHsPCPV2vwcYrdOUVWLg/R1oF6CSPOIvolWRauSUk1Go+CaC3LPnEAfR8LDng5PXeJRmMrPGtPoJzJYi4riVa2CxjtP+Ui47p/J31/yhTwVpzFQAU1y4d53gePuGBeQWsAUtRG/M773mrb68q9WUXAJYoUIFuKGFRVQO2AXcAdAAyYPQf/IN/YEAVBTC11QGV7AugHup04KW3EgfQAgmB7PzOtYB+KJlpj3sTYI9rABQBoQBTIKdXlbM/OY66zoA+bOVpDziLavbNb36zAVeOA3JiK47VNccCLAH2qIa5NklT9AM4DsBGHcw4UQcDDwGjAHFs1YGOQHaALWAW9TJ99zWvsUEHsALsuSdRZxsQD0SnL7zma3xzL2QMvEY/GCdwmn4AmLm/0D6gm7hwnr+nelW0B69cD1tx4kS/gOfMC+f466BWBmyTRMADcIz9OuCYuJGE8H/+z/+xsQJUUagDmIknfSFOJA8A6oHV9JcYA7+ZG2KAuvt//I//YWp42mFcJCCg9MZOnRgA8X/nd37HrMMB3TxwQ+B6JEYw98SQ+eIaxI65Auh7gA4g9k4CgGV+R4n9iU98wgA14/HW5SQJMOccx7pnXX34wx+2zxVqpLN2STjwym1vfe731XhJEvYJ/Wd+PvCBD6zWZGdcxJr+A6FJBkFRz+88aIPzqM9O/PmbtfsTP/ETtrfoK9Ccdcw6I3be3p45IuHB28FzLAkA//2//3cD4cSI9ch6Za7oA2PlGOrRv+c971lNiGAtkhDDXPM6+59+M3/UVifBgXnmGuxvxgvo92MYV+P7pIpjHWiO534UjgkRCBEIEQgRCBEIEQgRCBEIEfh2jEAA6N+Osxb6HCIQIvDtFoEA0L/dZuxvt78BoP/txv9v9eoBoD9N+J8BoKO29gC9oAa6B+g1avR4pEB/GoBeDhXnK7r/7rt14OZPK7n74/Yl9dz5L9D6K661L5F7rXktN2adUhCArhHwqBykA6B24ymVEXWmIxVxS1HSULORaqaZKGs1pdaEuq1pA+jYq3uAntRA7xFAR6T8dAAda22zbscjfATSTLHsVM1FlGgxmVAVxQ6gjw7Hwj0BoMcxZa+lpHLANy9VDvMRQO9KqLupl1osqUaJrFo9D9DrSFk/UTyCsceCcWZoHKB7ReX46+OqdN5HrUcseQLMSWqoqkJ5tawciGsAfUVFMdQwz9XDSnw4VG9QqzdIDAxs3HKOznr2RdqwcaMa7UkpaRpYzsvC1KZAsvvu+oYeeeg+7d2zW/nSAUVVbq4AG+Za6rSA4pHKIfWPXf3zpNl0gCJpqNGgDnpLE+3mqF56W63UuRg4kjCrupq0X1drGaPqjhNnlQ7yBKAbYJfikSU2SJf1acp0SgpQvx3JPcrtJB7BPECMq0EdUV89zmxscdJWFLskDYC5Q/OVihgFuvuLNYEFPkp6q8HOA3V8TaIC/UaCPqq/bEp9lmSsqOirGPRNdV70l5UPqIObG1gHMFst9dUq7daoa/qY+renCqQYQK+Hbt3svk3D2z5q4O1AukH55isNGBpAn93i1qPVgnfgeiWeUk75hPpYgN5UHSXfMQDdr1Nfxxk1NVAZSMYa5F7n96aHZMAzwCC2z0BM1LCog6nRjToYhTFg89prrzWbc9TPAGCsqGkXFS4gFwCIQhcwBwBFffvVr35V/+t//S9TEXM92n77299uimagHpAW9TmAkPsG6lhgNJDVQz7uC4BUoCi26hyPWwVt0BbgD9jN64BJoD7X/7t/9+9afzmONoDOjAvrdMAwoJN7ImAY0M44APnve9/7LEEA4E1/6AvqYMArY2BcAHSgJccST4AltdhR/wI2rQTEKJHIJxP5etvMDSAcuAv8JP4o1+kvkJ748aBdXwOd/jMfxB31O/MFcAdYo7L31uP0j+O8Cp/5Rl1OogHnYD0PsH7HO95hYBmgCnjGfh6Qy4N+0jf6SJ11HkDtX/zFX7T5I2bEjnnFhYDxAXSJIUp+VMy0gSoaUM+8sU547d/8m39j80sSxv/9v//XYDjHMb/Y1wPygdzjdcktCWxkJc59H+jOOqBdPieA+yRAMM8kcNAWdelJtGB+mAsSFJgf3h+fH9acf/jPNV+fnfgAuFGAcy2ezBcPD59JFmBfMCauC9AH7P+3//bfLNZe4Q+8R7HOnJIEQPIEKnX2Fmpy1tjf//t/3/rmE11Y4wB82iLxg/VI/wH23madsaGQB9ZzXdTwJBFQa554cD77nxjTLgkTgHxs3rkuc25OJUlin4Vck78ZH9cjBjz5+1QlTv2t/gM8XDxEIEQgRCBEIEQgRCBEIEQgROBpIhAAelgWIQIhAiECpz4CAaCf+hifSVcIAP1Mms0THEsA6E8NWG0A3QEIq3MMOLcHNY+d4rTARh3IyO9PC9CHmjIFeiVVueKipwfvvUcHvvEpxXd+xNqYPfdqrbv8VQZX++21ZuPOl+dx1VNcD+1L5QawssZGXasAHUA+VCbFqRpJpOlGpBZgtjOp3sTCCKA7iG5Aq46UrAJ0alc7KOnU50Bz/s6t7rmZfkckClgRdfczZrypFqNJSxRo1FKH0udYsteFwX5hQwv9xPIb9bFR3Nps0+NeX+r3TMGW54sqi77ZoPeznqqksv41BqivXX+PfXqAOv7T4DAKa+qzH/MEeAAK/LPX7Votdze2rsoKmI4NedfVeaeueVkozwv1h7X6w8RiP7ewSZu2nq9nnXWWpufXKetM2zgBWHv37NEDDz6gu2/9ig7s26UiH6pZ9w2gA1VnWpGmJlrqtFtqJNLszIyanY4GIytlUwbXsV07jWVq9cmJCU13WppooQbHsn0OM+mRktivU/NlX61dT1124LTiRHWcWv4DivN8pDyuk0R1I1WSpIrpSJoYgM+ak8oA6ObqTlmAxqi2eFOKRrXoidcoPlVC+QLWiwPotrYA6Jw32imAYh7UOY+8JXs00j2jiB/0lPdX1Ov2VAxWTI1uKkwU6Lb2Rjrpkc28tTXKJWBNHAvST/BW99ce7hTork/5rls1uPUj2rd/nw41NqnYcpWBoaltF6me2eL2z9MAdO4IzQoL98Ls9YcRVvlegQ5wP/mP00mBzr7x4Av1KQAcxTI1sb2luY+Ar/3M3AKcgYyAUqAk0BCFLFCa+QA+AgqxyAaKo1AGZALXAHpvetObLMEBiEgfeHIex/6X//JfTLHM9YDd//Jf/ktT5QL+UDEDYYHpHvYCYgG73k6b/nLvIhkAIIp6nJhzPYAs6l+g8v/+3//b+s39BwiL0pZjGDev0SeuCVAELJKAAxikPwBMYCfKc2IGkKQ/AF3U8M997nPtPufvbZxPDLwFO/EBVBM7YslYgd4enhNjXvNzA3xmXlDBA01RFQOyqU/t3QG8xTjj5573n/7TfzJFMdAVkI2yHLBPP/3+5HoolukXbXMc8BY4zfiIE+8Bb+kL8XnLW95i8QK++nZQXQPQmRfOY+/5+u7MJbCWNogTfWZtoIRn/Xjwf//999uc8JP5A6yTrAC8pV2s+FGhA5RZFwBk5p726AftEAOf6MF6AKAzR/SNuWQ9Au2JPXHw65/+MQYSAZgT1icxIMEDUMzYrRxI6f494evNe6DuExd4D9jPGHBTQN1P3wHNHEuSB+uDGLMOAd0kYaC8J6kDS/aXvvSltrdY0/Sf+QOgv+td77J9SWxJwODJ/vF2/yjVKX9AEoJX4TMXrBefYOBLJdBH1g3zDdQnlowV6M96xpHAJ9Ewz9S7Z+5xjsAqnrkhJiQAeJcK/macPEl+CAD95H92hBZDBEIEQgRCBEIEQgRCBEIETs8IBIB+es5L6FWIQIjAmRWBANDPrPk81aMJAP1UR/g0bj8A9KdODgC9rkd21Fbh3H3JDTz3ilNToEOMxyzczaYXcIPaOR9qMi4VAwbrUknZ14P33atDN31S8a0fMovu6XOv0trLX2mAYDixXr1s3qmGyxVF1cAphWMApAPovXjSFOiQ6lwNVYDxSJpKKjWbDSWdaeXTG2VQ1VToiQOd/Gd+7PDyJ+ywndLc1TqvoqFTGANMza57pIzD/91SBxpa1BxG4ZjIq6XS/ovrQhnQH/txbOPJF6gqJVViT1Oz5bnq4VDDwUCD4RENh13l+VBF0rXrJCjO8loo5V2cx6pg10B4bOFdHV+vjuPLdWASgAM4Akjjd//0oMnOKYhTorSRqJENTIgdJ5XSZk9JAgiWyhrgnhtANxV6ryfFE+pMrtdZZ23T5m3btbBui5SmpmZ96IEHTR25896vqLt4wFTnUzh4l7nyYV+duDBr9qnJSU22W5pfmFebBIeiMBgAQM+LSkePHlFveVlV3jd4MTs1odnJjkGWZmuTGtkapwavc+VY0FsSAnXkZXXUO5NzagE0srYGeSTyNUh2GJqSPFKdNlRmbWVZQ3HWUJQ5mM65aeKUplh+U63cwl4D4X099kp16Wqgxw3qrpMhAaEvVJO0gIX8qK46e6GwwvJSFlVqsa5GVdrtHFwBesvqrywZjKsGPStzYEkNYwA9oV76mOL+6ez5TxVIT2wtDwyc5TtvVu/WD2v//gM63NqictsLdPXzn6/Jbc9ROb3ZJbrUYwr0ZEpFRDxrtaruag10bN09QKcu+pkO0L39M2sUFTJ1zAHOrGfswQGN2EAD0VAkeyjM8cBA9gDrAyU3oBJgC4D86Z/+aQOVAEFU48BzIDKQDvCHRTXW7x6c0x5QD5j4G7/xG6sKZIAdtbTpC7ARe3kgH9fk+v/wH/5DU8EDA7nHmEPESM2ObTd21KhpgaWAx5//+Z+3/gFMf/M3f9OgJecCZN/61rdaXW+fKECfUI4DLlEoAy85lzaAjhyHqt5bwDMWlNsAUqCltzcHyAOPqY8NAOZv1PeoyIkpfaMtxu/3CvvIw2Dul7/+679uyQnYzqMqJn6oqBmrh6MeoHNvJVbUHGectInimeOJATHyMJj75r//9//e2ub6vI99OfXDSRa46aabdP311xtc5nOPdqhrD0Cl3zxQXTP3HMO8AFiZE0A7ffN15IHYuBEwp9jyY4E/XlubZIb/8B/+g/WdtkmaAJCjmAciA9cZDw+cAoDwAHiuwTq0ch2jzx/7DCxLa4vSArgI8D7JGyQRoMYndqx/jkN9joU79vEAeRTZJDkwj+Mg2M+P/zzjJ58PPKykSLdrn2+cx/qhDjlxYe17IE1saBtFtwfoHEOiAXMLPGfvEEfWHG4LrB2SQfibxAOAN3PBHHEdHiSWsOaJM69zX6QvzLev285Pjud9roW6HDcI+gTop//0k3XNXuazkzj5uvEkhrB/cSBg/3Is65wY0Kb/3B93oDmN/zkduhYiECIQIhAiECIQIhAiECIQInBSIhAA+kkJY2gkRCBEIETgr4xAAOhhgZxIBAJAP5FonWHHBoD+1Ak1gD6ypkZlugrQTYHuwDLoDDX2sTXQG8cCdJN3l0qqvh6+7z4dvOl6xbd8yL6MntruALrV2Z1Yr35rjX1hrHJFqgYGJZoJAL1SWdWrAB2QORwBdAA9sBYr93RiRtX8VgPo1MgGoPu62R6goxq3etJ0PHYAnUcVUcd8ZNgdDazO9aj6tb2f14kOVyiwM7MY74zeTepKTSB5lChRbPXWUVVHQOuSGsyRYlR2WKoPh+r3H9dgsGK1x/NoRXVEDXVqoLta7TzG1eUGM3NnBe+tnz00H3/Pw3VvIe2/4CcOzUZHzQZfyCfKslxJ6gB60lhRNFLMDwpnFdvt58F7F/AAACAASURBVFpaKQwsHTk6VH/oVHXnX/hcPXv7hWpkmR7duVv33nefKRDj/m7V+ZIB5U5aKo2cZTkK9BawOo6VmwVtQ63OhBqdCYOHnQ616hODRYcO7NfS4UM29k6zoYlmw+BBq71ZjeYai8dg2FW3u2JKwF6v6+ywJya0dt0WrVm3XtOz86qtpnmsMk41TB3MUdZU1WwbkEiameKmA4NOAT/Cuea9/8TvAHSrfW3uCawVKcU2fgTIDXqTdMG6QMFu5QxildQ5B+zXlRp1Mapd7hJIijzXYPmoVpaOGryq+l1X9xz73sh2k40fgG7lB0jIOOZ5qqzb/R0AgI4CnbU2eBSA/mc2P4fbW1Wf9UI9/+qrNQVAn9rklPM19wbX75VkUkWc2d7yAJ1UABTovga6c7M4+Y/TSYHu6zizfoFvv/3bv60HHnjAACaq07e97W0GwQGU464C3gKc81kfAD4gOrAPm+ef+ZmfMQjL3gFiA2GBiVhCA5gBgIBKl5wS2V5GAQ3IpQ/cM7BIBxJiVc6eRtX7y7/8y2YHDhQE5tEOCmVi6ttirgGNqH+B3x46AwtRmdNnanH/6q/+qiXeAMUB54wV1a+35OY8oCT25Vi5e0U8oB1wCyymDZTu/M5YUYYDoGnT1iVJSIOBtcHYaAcwCkDlOOCkV5DTZ+aBcfAabQI0gfwo74HvtEkfOR+I7OGtvwfb2l5ZMTtw1PaAf2Au0Bjw6RXf3G9RDzPXxJukCcZNHWz6RdzpN7bzJD9wbcaH8h4FvreNZ96wKccinTnmQRtcz9eSJwmBJAqSI4gp9u0+KYJkAvrOfRJYT/IESn/WBuMD+rOeWFfAde7hQHeU/qwvILtPArHPPUtWchbjfN6w5nBGYC3wGmCaNlkLzKcrGVKsrlHa59okN6ASZx/4EiNebU47jJ/4ePU888iaJR4cNz6nKLpJTmEt8cDmH0hOH1jzKPwB6OwjxsP6ImHE10lnDnAfoEwA12Qe6RtrlrH7tU/82YP85Po86Sv9Yj0yLvYN8R9XknMdYsxxPpGFPUbCGfHDFYJ5Y1yMkzIAxJEa9t7CfTyhwP9+8u+cocUQgRCBEIEQgRCBEIEQgRCBEIHTMwIBoJ+e8xJ6FSIQInBmRSAA9DNrPk/1aAJAP9URPo3bDwD9qZNT1WAxp0CPnwLQvSIbLbpT3ObU7o5dDXRU2NiF12WhiagQ5ayxYE/KnnY8+KAO3XS96hv+xOpWT55zheYv+z7Nzc1q2Fmv7kiBHmMFXg+s7Sx2t/OyrtWLJlYV6IVcLXTablVDpSipW5PS3FZl7Y4pjB0kBUg6GAk757oAbl6rokLVyI57GPVVmlV9rW61rJX+spZXltUdrmgw7Ks/rLRctZQ0sBhvac1Ex0DKZNbSpBpK7b9EqSHFWlEeKSlGtbet7jqJAaUG/cMaYOPd72pQLFp98roqleXO7t7DBW+/7r+E9/Cc9z1EGoc83vKWL/mBEb6GqqlI00m1spap9NOsb3r6mnltLOHIbvHoDZYNFC0udvX4ka4OHjqoffsXdeRoYZDuwosv0znnPcfszx/duUsP73jUIMB8c0lp3VU+GKiTkAxQmcJ93XRLWYo6b6gjhw4ZWEGBvrBho9auXafOxKQ5CGCTe/jgfvWWF61tIGtSlwZjGq0NqpMZgyiDQVe93oqWl1c0GPSNd7daHc2v2ayNm7Zo/YbNas1slKJUVZKpas9ZTfM6y/5/9t4sSLIrL/P87u5rhLvHkpH7okylctVakooqqopiaTCaaeg2uqGZaWwG44HFbMwwFmMxAx545I2HGWasbSi6DYqeYQbobqq6oVSLqiSVdpW2lJT7Env4vt117Ptf/4dcUgElUKYiU8eLsIgMv/fcc75z7g3hv/N9fySFHKDbvovMc+C7niQNMMo+zycgNOF6JuzmCua6smEnEicgMN3P3LzmubjQcwzMqgCsZi/12B0biZfDFzeN4aXckEEQn0gaQ7fbQ6+5gV6nif5gACsOxcnOl+dM6qRbBOh5nLHGcOt3qc8+Fe9/Mx6pOUAfCfQZXX4Ovef+XByRncohWEc+hYcefQSVvfcgLu/OyxTQgT6Jnu/TgW57UhbhnQDdnwD0PEniTgfoChC5fgnpGP/MNU6nOAHfr/zKr8iGIXUsc73oPUvoyfud9xUdvnRi01FLQKzOcAI7AlpCQgJwgjoCOAJgtqsOX8JDAlYex7hqrn+C8R//8R8X1zABPt3HhKgErLzH6UAmyFPoTdjJ8bBf03Wj+fyh25nwl+CS0I8w+/d+7/ek/wSIvBbBJcGilASIIol3Z81tOpPZHjcS0HlLeMkIc27WIKRmfXQ+7wj8CdAJdwks+RwgMNda7ISR7Auvxfh19ofjVNc0r0lt+Tt+EZ7TlUwHN93XPJ9jpPudEJgbHNT1y+esbIxJU+krQfCv//qvy3c69ela5thZV1tjtunMZ6w8x0hnOK9NeE5NqReP09rrHAcdy4TijFXni2Nh/7h5gnBXY+wJeDnHrDXOPhHOM4Ke16C2dJT/4i/+osSpq1Oba47zT7c4ndB0N9MlTgc61wnj0Kk1HdGsG8/3CPk5X3zm8BnE/nAt0inPdcd/s02uJ0ab88VYdp5LUM2+8Rjq/Ad/8AeiA9ch55Fx91x72g7XiZYIUIDO8xixzr9DXBu6mUFj3vXvHYE2v9g+f8c1xLa50YCaUT9uXmFfuMHht37rt2T8HAfnlyUECOA1TYAbStg/JkPwxTZ5f3Cc3CjA6/D+5X3IZAWuK25U0NQAasYvnq/An+NU9zj7r/H33LjANrkJgmuAmy64lrj+uElCn/38rrHw7DP1Mi+jgFHAKGAUMAoYBYwCRgGjwEdFAQPQPyozbcZpFDAKfJgKGID+Yap/+13bAPTbb84+sB4bgP5eKQnGM+T1nN8J0NNtp2z+U+5AD4kQGYvteoi1Zioy+NkYrs0a5AnscQ83rl/D5jN/jejxP5IP24uHH8Ds2e/F4i7C8zm0UBFw6juRuHLFeYZYADqx/cAu5/+SbGxfalDzPS/qI2EkuuUjKe9GY3EXKjOzUhOb/bEcG47vCQsdJSFC1nr2A4ytCBGBLRy00cIYY4HJK8MVXLpxCRcunseNzWvY2FxHt9OFk9koBAUszM/j+F3HJDJ2X2MP5u0afP4v8wS0cmx+HMCL8yja6YjwNB5gNOyh1+2i311Dv9dBOBrCT0ZI47fj2PlBvMayK0BQBzI/UOcH/AqH3g3MtdZv7kK3gciD7xVQKDD+vitu7jAawHK7CAIXtsN4457Ai42NJlbXtgQabW710O6GAowOHrkbu/YckD4x1rvT7QngmMUa/LSHNElQ9YFoPMB4OMS+hZqkAvCD/821Tfleqc7i4F3HMVuvC4zudPri2IzDIWYrJXH0SY3wXlvWQerPoRvmkfHMPGCdcI38FVCZZEhQwdLSPuw/eBS1pZPE90BQhr9wMK/j67oYBb6Am8hOMUSEolNElg0RZz24tgvXcmWFcTXQV871EGQ+ECfI6LROgXJahmNTP4cZ8QLSZRtCmkNwEJ4XHIyiGE40RpCFcAntswTjQR83rl/H+vJ1caDzFbiWbDKhLgUHcHif2DZcx96u1azzyO+O6+VpBrYlG1VuxsvJIqljL47jC09j64nPC9AbNY7DP/F9uO+RR1DYdRRRMJ/Dr4xjzxMcBnYlj3AnfEr7cMGa8XSge1MAnU+ND/61kxzokkwwcZHTKUu3OCE4ISdBGR3b6jZX17E883x/kq4wlONZt5yAj/cb4RwBKQE8wTKhPAEggS3vGTrQCQDpaCYk5Iv3DGEt3baEdfw9HcYE8QR9hIt08P7+7/8+VlZWBKIyxpwwWkEi3bE6Fm6koCua8JF9IIglcFfYTujNGuFsl+cTajJ+ne9TE8LCP/7jP5Z60Lwen10EwnS8sxY0YSRh7W//9m8LpOV1eS7b4HV4/xKsMgabmnLzAI9nO4TQBOgaA69R7Qpr1VHM79wswDY0GYAbELj5gO5fzpFuGtBnLsfK5yK1Jojl+dwgQFjLut4cJ4Eq+0PoTWBNaMzfEWYTuhOeE8ByngmWGR1OmE7gzb5zjHyPDnk6lZkKwOtxnXB+OTbCVUJgjoEO/d/93d+VNjivTA7gvHITgoJbbg7gpgauAc4J/1axv1xD1IxtsAY65/XgwYMCcFUD3dBBpz5rttNhTWDM/rFNwmm6qDlHXM/Uj5rw+cQ+cV44Bs4j/0Ywxp6QXTc4cB45R1xfmpii9b85fsJ/wmqOl2ua19U4efaJYJsbFXQDBTcoMKGBa5iwm+5zvketuJ5/8zd/UzaIaPQ61zyP42YIjpUbOOiQ5xrUtBf+ntchjOeYOYfcyMG5oBZ8sX2NY+c64Tkcv84bn53qnud60rmhE5195OYWbm7gfckxMCGA64/tqJbq/v/gn5qmRaOAUcAoYBQwChgFjAJGAaPAzlXAAPSdOzemZ0YBo8Cdo4AB6HfOXN6KkRiAfitU3qHXMAD9vRPzjwXo/JA7DqPc9T0B6HTUOoSSIQH6dTSf+6IAdH747B+4F9Uzn8XupSUMC/NoWzN5VKodgSHt7wToFoZ2CdG7ADoj3N2whzgcY5w6GLgNVGdrmK03UJ6pSex2ZlviPhdHmJ0hcRjJ7SK0EoRZhDAL0bf6aPWbWF1fxUsXX8KFqxdw/cZ1bPXX0R/0kMQJyn5J+s2NAouNOfmQ/649h3Bs6QgO7jmIheI8KigJVPXTAgppMXchi1M/R4cxnd7dNprNLTQ3rqPd2kSv2wGG7W1HMo+bBgsaH6sRstP/ficsf2cNdW3DtytAaiOKx0jSltSyd9wMbjBAkoQYjYdot9cF/HS7A3R7ozyiPCP8LOT1cIMyMtsXQJAkKVzPz2s4b70OK2zBc13MFm2p8d1uNVEverIGCBbCUSgbFkqVGRTKs6jV6ygWGYLvSDQy9fDsLHf0BS5cB7BZD9itY7MV4txrr8G2GOPrCITQaN/ROEKSVTBbm0NjYQ/8mUNwvQJK9UXMHTkFx3Uxtm30LKDC6GDHBnMGMsbMI0KaDNAddGVqXM+FX/AlRYCOclnD4xSexQ0dPryQ45lEvTO33XHEgZ5MoH5GID4B6IxvL1g5fB/1e+i0tgQKba0tY9jv5fHzPh3lTPaPEDhWvtHEtuG5znb9aULVfM65ySF3hToE7IwNuAkvmwA9Hcqc9S88g9ZTfyYwbDx3D4KT34+zH/sYgoUjCBWgi6PcAPR3TwX1I1Cl05SgjPcMQSshJUGiOqS1XjnnVWssc+MKISKd4QRt/D0jqgn4CJoJ4ujgJsT82te+JvcmQTTBKCEp2yZkpDuZAJP94PXZBqE3XdN80YVNFzHjuAkoCXMJ6QnrCS11IwCvx/uN9ynHQ/hLIEuYSGc0Y6/5XGVNatYIJ7hnnwi/CX0J0zkmus8JhdkvbhDgc4vu4J/5mZ/B6dOnBUqy34wcZ78JrTl2QkU65vk+dWGEOr8Y1c1+sK/cQEBtCTmppdawJrzlz/K3ZlLDmm1QN9YYZxt85hBisw+E6RpVrskAhLJ8jirYpp7sO3X61Kc+JePk+LgRiBsVCJw1hpvwm/HsHCcd9Pw9ATrXBPvOMREus7Y53fccFzc1cG5431F3tkHAznVDVzavRVD/O7/zO9IGITPhq8bya715Oszp0iYA5nFcO4zUJ2TnMXRqs1Y7HdH8NyE5a3ezr5w/9of6cLzUl7/ns4jJCNy8wbGy/1yXXAecBz6bNSWAbROyE/CzXc4PNx1wTnjMNFBWZzlhPuPtucmCf1u5nvldy5FQP25gYDIDdaYWXLdc1/ziJgWey00DnA/qxWtycwEBv6YLcI0RwPP+4ljpvGfNcsJwpgLwi7oTnHPN837jZggmFHATgMJ4/TvNdUsnOdcadaLjnn3mPcp7i2uMWlE/usqpKeE57wn2iSkF3CTCZ4S6/9XNr3/fdUPHTXjsmyaNAkYBo4BRwChgFDAKGAWMAjtOAQPQd9yUmA4ZBYwCd6ACBqDfgZN6E4dkAPpNFHenN20A+rcD6HSXfxsHOmObJzWPU9Y/n/wrZOy148oH8QTo/EDctjKppyyOWUa4RwMs37iB9vNfRPr1zyGKI7j7zqBy6jO5I7K4iI4zm8NDKwfo/NBYHegE0QTo6kCXiHnLhpUmcMddAeiDyEIrLiMIiqjNzWFu1xIKlQoy20acxBLfnnk2M7NlFJGVYJRF6Kd9bEabuLRyGa+8+gqeffMZXF25inanjWHche3Zuds7TRExSjUDSqWKfDB+aNcBnNh3HPeeOovjC8ewz9+DMA3hp0UUMtb5JtTOHcs5QB+g12tja3MLzZUraG6uoddpw8+Gef1rupAZXz4Vxa4Oc/5uui72drw33cCW9Y7a6erUJgwueLMsty0x6Bk6cF1L6qDDbqPX76DTbqHZXkM4DhEnrANPiO3AL1ThF2YEJnd6A7R7A0RRjFK5hOrsDKqVKnrXXoA1bqFcKmGmYKPfaWF9bRVF2rbTBGnCSHcPszMzCIplDCOgWp3B7GwN5WoNG6yBvrGKXntLAMZstYTaTAXlRgPw61jfHOLVV15GqehjplZFrdEQID8ejTAcjDEIA1i2D9srIXR2oViqor57P/aceghBIcDYAVqIUOYGAMfCIB2hE3Yw6DXRb29ibWsN/bDP5HaBO3O1Bhr1Bmq1WRTp3CdAd32UoyKczJW66dbIhgjo2ALjuaEgdS2kgY1xFMFHKgB90G6jubWBjbVVgYbtrXVEoyEc15E674TmjEIvuLnzXKKMvXfOvQB0OtAJ0SdlElzuMLgJLyeN4Kec41AAevvp/1ugZrhwEsVT/wynHngA3vxhjIP5fIMHizhwnqcc6ATqxWTagc4Id0bi55tq7nQHutzjcSwOX8I8QkzOKwEfQSRhsN6rnFsey5fGWROc0j2r0epMfyDgJYAkrOa5dHtrLW3CUd43fIbSiUw4SRBJlzfXHI9n7DRhNmEiQTGPIbxjfWdCPh5DwPpLv/RLAgfpguUziG1rJD1d24yk53U5HrqZCXXp2uYY+D7rkhPI0mFMYMhrEaASdBLAa3Q9j+F46Q7++Z//eXEO85qE5nSpE1wSWLNdgl06pAk6uQmFbRNGEzbzZz6D6WKnRoTDCv45pml9+QzluKktx0wITFc82yWEJTwnJOV4tWY7deVGAb7HY1k3nbqxn3yPfaNeBN3Um3CU42A/2Q/C7V/91V+VeHPCZerwR3/0RwK1udGAOnJsBPGcM57HDQb8HQE2j+H46PKm1uwrr8O+s1Y89WHf6QDnBgpCbF1HhOxcf9wkobXY6e7nHHBuNeWAddI5HvaP64vAmlqxP4TCXAOM0efaoaZMRmC9e77PzQNcB+qc5vOTY+T8aoLCdH11rk/dyKAbFKi3fnFs3KDBhAGOhfpxXfMcXlvXNgE0r8N1wPuCUJt954u14Qn5OT5uLKG7m4CaOnI9EHIzvp/3JWvNcx65/vjF/tOFz00NvC5LBVBHbnjgfHAsHDP7pn3iOKgf1wB/z3liX9g/rheuG/aT94O6yulM5xh4HsfITS3UkOfp84BjYV8NQL8Jf+hMk0YBo4BRwChgFDAKGAWMAjteAQPQd/wUmQ4aBYwCd4ACBqDfAZN4C4dgAPotFHunXcoA9PfOiGDyCfC1s1hqF/PFeseEYHwlBLaE6BnrQDuwHDplWfN6AtDFgc4odvqvUwHoqyvL6Dz/RVjf+CP5MNzZcwrlk5/G3n37EJZ3oevVc8ctQ+HT9wL0sV2SwPWU7uiJE91KY7ijDqLxCP1Rho2eL5huttHA7gMHMLOwADvwEKV5JHzmech8BkzHDGzHECG6WRfnNt/Ec689j8e/8TheW34VrUFL4rwzN0RtYQ6zM1VE6zcQj0dSu9splARqzpfmcNfcEXGnffLwo3hw7l5p24uLCJKKaJWydrZtCUtPklhAC6F17/o1tDfWJcZ9vkZ4+nbt62lnuUIRjXBXx546zKfhuQIkGWuedQ/frUpt7yyL4brc1MA68BF6/WVsba2j2drCcJjHptMZXqnMSr+DYgVBoSJztbq2ho2tTTmmPl/HbH1G5rt7+UU4UQ+zBOqehfbWJpZvXIefxOLA5vWLhRJqtbrUj292QoE1tcYcFnftFgi2fP0qrl46L7BmplzA4nxdwJRVXsBmL3fz7tpVx+59e7B04ICkucfjEKPBGJttG+3OAK3eGM1wFuVqHQsHDmPv2YcFjoRBhk17gAIKGGdjtKImrm5dxeXL53D10psCqZZbq+iNezLme04cx9nTZ3DvybOYd+rwbU8i03djAQF8WIkNu+fKerc8Zq9biKMEiQ0kQe5+9ZDAS0KsX7+OlRvXsLJ8Q4DTqN9GGud1mem0Z414KWXgs/yBk5cvkI0THvwggO8H2250vidxvrLB4uYB9ELal/nuXXganWf/XCBPvHQGpTM/hBP33gtn7jBG/rxo5Vh5vXu+hiyvYHkSs19Ke3CzPMI9svIa6JpK8VEA6IRpdK4SONNNTYhMhzBhHwGlbpCZrtfNc/h7QkS6kOnmZiIEIS2hHME7QTjBHZ3cBPQE4ISuXMO8jwizuf74M7/zWDqlCe8JEvft27ddl/mb3/ymwEZGWROqEuL+8i//skBE9oPQjzCPcJPOX8a3EzwTIBMk/vRP//Q2XGbf6QimU5ftMhqbfSc01GcX3cGsF04teE2++MxknXS2x3uC59AZTO3YDp9f7AvbYD/4M8fAqHa6kOlGZj/pnGf/6ThWp67WktZ/c1x0A9OZTUjLOuI8n2Nkn3h9Xo9jkXuyWJTSFb/xG78hmwsIRAlS2S86lwlB2Sa14/k8h5CWQJsbHKgZHdSsb05HM/vB+4rOY8Jbgms+o9lPhcnUi8cyLYAQmgCX8J4AnXPIvxvcWECo+4d/+IeiIY+lg51zz/6wTT6XNX6cZQA4FjqsWfOc/aSObIugWedLa3dr3W4+o/kM5hgI0Oms5ph/7dd+TdYnr0Hoyw0GnEfd2MW1yM0ULDPAdcrNAHSp6/rVKHZ5fjjONjynPoTef/EXf4E/+ZM/kf5pHXoFyTxe0xs474TZ3DzBjRgcIzf78FzOL+eaznc6u3ltwm1em+PkMZwDrgVqxvuE37mBgrXUqTXHzmf2888/L/cZdeT6pH7sK/sxvUmDjnVuYuCGAm7k4FgYs09Ir/eRjod95RfXPTeZsI8cA9cP142uC/491P8O4O/MyyhgFDAKGAWMAkYBo4BRwCjwUVHAAPSPykybcRoFjAIfpgIGoH+Y6t9+1zYA/fabsw+sxwagv1fKfwxAh02XbA7Qc7gGeGm4DdC9eIi1tVUB6OnX/n1eK3TPKVROfhr7DhxAVFlCz8sddArQ8wh3QeZSy3tkF+Vf5MLJpP66lcSwR20B291BgvWuh3EYISiVMLe0hD379qFUm4FV8KVfiWsjIvTMYozoQEeEIYb425cew1ef/hqe+uZT6Ps9WIEFP/CQBgl27VnCnsUFFMY9bK2vYX1zCx26nwdDlO0yDs7sF5DxA6c/i88c/KTU0vbiEoK4nH/gzz7bjOCm05SO5Vgc1NHGGnrNLQwHPZT8cR5dbtvv+GKfFZhPf+fv+QG+QnWdRXWe63cCbCsNYNt0r/OoLobDHrrdJlqda/JzkkQICra4JyuVKkqlqoCkJLWRZLbAiHang1E4FlhEJ7hX8ARGjJdfg58OUa/VECASfQiMq4widxzZZOC6PhybjvYyKrO7xNmYpBkKpYpAbm6wYO1zAopw2EMa5+BgZtcRjK2CAPRqNcCupUUcPHwYnhsgDrkRgQ70MtLM4ZYFdJIGSpUaKgtLqBw8LiB64MRYt3oY9oe4vnkNby6/ifOXzmON7v+NZQFjg4yrIBJwUa2WBWwc3H8Qp/Ycx92HjuHI3sNYREMAuk1S3nNg2ROA7lmIwwSxlSEOrBz6jIdIO00BidevXsba6oqsdyRj2YCiAN1zONcWKsVAwLkAdN9D4PsCzwnRpzdScPZuZg10N4tQzIYy393z3xSAzjnJ9t6H6n3/HMdOnYLdOLQN0F07T5rgywD0/A4kLOOamq7TTDcrXcI//MM/vF1fXJ3Oek9z3RDkMb6bcJxubgI0updZo5mAjVCPz1eNstbIcEJt/sw2COYIYgmT6WglZCSEp9OV9zfP53Oa16DbmzCU77M++8/+7M9ONt1AwDCfAfziGiA8pvOYsd5siwCd52iNZq4ZuswJx9k2ISrvbR5L5zEBLKEsoernPvc56R+hPh3oHLdGp7MmNDcdEJATXvJZwXY4FgJ4AmaOkxCUMd0E84xJ5/OXx1FXjcFW2MpnKgEpNxYwvp0ucG48IHClxm8/K/NnLe85PucIr3/hF35BorXZd0J3Amdqxg0D1JKQnXNDcM7z6Ixn/6kLwfLP/dzPyZwrcGV0OtvgMew/x8e+UR+2wU0ShNA8hs89dXkTzrINzjUd6Ize53l0hjMGnwCdc68AnLXquemBzmlu2iBAJ2jnMdSD80V9CXi5djgv1J7PdMJprjs6uDl3hOhcO3ye0b3Nc9gGUw24Bs6ePSvPNGrPTQnsO9cL1zLni5skeAwhtv69mv67pWuIfWVfuHGA59KNzzVFGK3AWWujc80SPvOeUHc5j+emAF6b9yHrldPdre50nQNeg5scuMbYPu9Xzi9LAPzkT/6kuNC1ljk14WYHzj37xA0u3FTEPhO4c0MH/17Qwc41yPniOuRYPv/5z4tWnE+ex7mhjoTt1JQaczyagMA2dQMH9eXa1I0g02v0A/uPX9OQUcAoYBQwChgFjAJGAaOAUWCHKmAA+g6dGNMto4BR4I5SwAD0O2o6b/pgDEC/6RLv3AsYgP7euSFATyV6HLAZv07LrzjQ8xhmvlj9WBzohEaMU7dzp2A0iSRWgE7ARkDqp2Osr6+h+9wXQRUt8AAAIABJREFUkHz1/8SgP4C1+6REuO8/eAhRdQk9N485dbIQVpaDeEI9Aej8QNkiQM9d73L9DBCAPmyJA703SLDWcTEYjqTHfrmEfXv3YX7vbswuLUjd7tDJxHmeIMHACtHLRhhGQ/y/j/8FHn/2cbz2+mtAPYNVYMy5jayYocro8EoZhWiM5sYWmu0uxhnkw24/9tCw6vIh/Y/c/4P4F2d+SCK6g7QCXwB6Kg79hHHz3FTg0rmWIqWLrbmBUbuNwaALO+nK76dd5dOOc3WUKwR4Nzj/u+8w1vMOkCQZomiM4WAD3V4b/X4bYdyE69BtGWCmWpQP94OgAMf1JM59OA7RGwxzsB2NYbuWQJBipQA4GQb9PgbL5wWcz801YIdDrK+uYPXGDTRKRZSLRal9bll0PA5huwXs2ntY2hsMxwjjVEDdbLWMUuDloH5rHd32JuIoxq4DJ+EU6uK6hBVhfq6OQ4cPo1Aood/rY32jiVFcQXVmDjONRUTFfSjMNuDN1pDV5kTvjjXAjXQdV65exSsXX8QLF57F1WvXMGh3kI65SSCBXXGQ+ZBrjuKR1EOvzczi5O57cProKZy5+zTOzp1CPajBSz24fa51FxYd5J6DaBznAN3P742018FgbUVcpFevXMbmxrrAr8CFRLQTlrMGuufmmyWq5RICfwLQ+b4AdB+eH2zDwLdTCBhmcDN83LzXYpQwRKvVRPvNp9B7/v8TuOQceAi1h34Uh4/fDat+CKNgQcZJB7pGuCtA5zOilHanHOjelANdihl84K8cLk0cmpKc4UjpBG66sSx16/NZNbHLT/UgnzF9JXzI5XMoDzzuXuEzkIUQvrOe8z7lc4HAjU5lgjPeM4yFJigjqNsurzApu8BzFKBrvDMBKyEgIS7BHEEhoa5Gq3NeCIAJFwkteR0FgbynCJYJYwl4CR8JRaehHIEpQTAjpgkACfPYR32+TNeqJhjleAh8eU0CS8JhQlv5G2Hb0n+Om9CXxxG2sq+EhawJrXWh2U8CdvaH7ni6yRWgEnzTeczx8HzeP/w3+0IIzetxcwDHSUBPMEk9CXLZPq+n8etsU52/bJfHEYqyf6zNzXbZXx6j0FI3JKkDneOkJtSRGvJ63EBAkErdeR4hKsfB61M7jp3X4M88j4CbY52GxBwfYS8hPp+F7B/BK2Eq54Jzwy+uBY6bIJttUWeeQ0hPqMs+0e3M9cH5Zju6luiuJmznOLl2qB0hPeEu+8ZnLb84H1wDHBuvxzFx/XDjA69JBznhONvl3FM7Hs/xEK6zXW6G0Bc3BFAfXpvlCDhfhPfsA+dRbqvJ80ud1vnGIV82ExBO84vub8Jr9otf7APvIwJrrmlek9pMb5ZQxzihNcfIDRcE91yD+neVx7NfnCfqyLWksJxj5rrmPHCzBY8lxCYMJ2hXjagbX9Sfa4Ttsz+6SYXX0nIB1Je68Yvzx3P4d5bj0FrrnDuOXzdz8Lp6n+u6MQ70D/zPhmnQKGAUMAoYBYwCRgGjgFFgBytgAPoOnhzTNaOAUeCOUcAA9DtmKm/JQAxAvyUy78yLGID+3nkhPEpzuzIY4c4a5vLBt0S45y91qecA3QcsunInAN2C1Hd207FUSReAjhBbm5voPvfXSL70v8mH91g6gcqpz2L/4cNIqrvRdfPocJvOdSLyCUzPf7YRWoVtgM4+CupKIjjDNqLxEL1hgrW2i15/iE6/j340zt3Ex47iwD13o1ytInRSDLJI2u5aQ7TiHtq9Nv7sS3+GZ155FitrK0hnEyRuIvWty40CbMdCFsewxyGaWx30xxH82bJ8wO6OHHhdV0DXjz74Q/ifPv7jqBQrKFmzeYR7mmJEZ9lEOc+N4diZbEZwWpsIO4TZXcTjtkSsi84TZ/m0w3zagaYwQN2rf9+dJWwRPvr9EVqtLWw1b4jrnFsQyhVLotcZTz9bKcqH9rI5IUlzJ22/i612UyCD7aYoVwIBNW5AB3/uhG1dv4zAykTndNDD2vINrNy4gUXWOa9WJRIecNHcamIcZ6gv7BMYMgojtNp9gQoz1TJq1YrAm25zA732prgZ9x08g1J1SYBNp7OOQsEXaEIItLm5hStXb2CczGDv/sM4eNdx+LvuRmFuEVm5hIGXR+1upJu4GF0UAPjUq4/j+YtP5tAq9lByK7nrfncFVtEWaLLaWsdgzHr0Dg6U9+Hw7kM4dewkfvTe/wEHZw+gYpdRHBVgw4ZlO7LZIAojxFaKxM9jfcN2E+1rV8SlSoC+tbUpgKRS9FEq5JHBJd+WCHdxu5ZL2y5cz2UN9LwOOtvmGpueb7KnmwbQEaOMoQCj9ptPov/CX4om/uFH0XjkX2H/kSOw6gcxKizmaxQs75CDawL0ZBLhXt4G6EBkKUBnKYc7H6BzPXNO6U7mPaRAk/CQ70kSASDzS5imNcb5netCHmlJIucqzNboaZ5PIKm1qTWuW6EcAZy+FE7yu9ZJ51riPaabcRTOaQ1qdbvyOL4IX/k7rQ2ujnQFqvJk8f3tuuMaUc33NZ5eHfPaB/aV4+L49IvX4Dlsi/cmx0vgrTCcx/MZpO2zfxpXznZ57rSzWfvP91Qjtjc9JzpPsukriradvuoC5u+lBMREL/6ex6muen1tn2PhMep053nsN8ekm190bvl9WgeN6taNM1wjOv8KiDXqnddgu2xf3eSqo641XV+6YWL67wjP4fGcW64lzj3b0nrx6sDnd914wGcAXxwbz9WUGWqqY9JkA16TLwJktqH/np4fHYuew2uzLZ7D9nVudB411nx6vWrbGgOv8Fk1VC3Ukc/2p2upa5kDwm9NP+B12Beuv+m50nh/TY3QOdD7SMtr6H3E97XeOtvRccgzfeoe5Dj1/tH7RMs78DvnRRNptBTB3/e33rxnFDAKGAWMAkYBo4BRwChgFLhTFDAA/U6ZSTMOo4BRYCcrYAD6Tp6dndc3A9B33pzcsh4ZgP5eqf/RAJ3wMMlBwrsBOl3KzeYW+i98Eelj/7s4spKFu1E+8RkcPnIEyexedP26dIYAXWqvE0ZlRM90hrKecu5AZw101leWCt9SA50APXegr7Qd9PtDbDS3sLK1KRDkwLGjOH7vGYHcadHDyM5jfkdIsDVq4/zyefyHL/5HvPjGi+gNehgU+ijOFrFn7x5896e/C4v1BQSZCzeN8OzLz+K511/C9c2muO3dsYPSsCgOtH/58D/H//zJnxDQUEYNpXRG+h1aBIm5Y951EnHtsj6429rEqN3CYNCD54T0/cv4p2Od3xvJ/vb7OnPTwF3PV4DAD97b7TFarY44i8OwhULRR60+g/n5EkqlgtTf5iaF/Fp5Pwkz2t02mp2WfJBPeF6fq4qbMkGEwTh3MHaWr6DkOtjHaOVhfxug1wu5A71QKKIQlNHt9tDq9NEbQ9yWpXIV7e5A4Pig10Ua525Q38lQKXjiglzccw/K1SWBuOfOfQvr6ysCA0ulPKp5HCYozx7C4buO48Bdx5HNHkB5YQl2tYJ+YEt7y6NlfKv5srhen3/zKZzfek0ASdmtolGZF4dl4+AcIicSV+j5axfR6rYFoC9YDdSKNezftR8/9V0/gVN7T2KhPI9yVIbFqeIGD9dHFLHqfSIAXYBcu4X29SsSR0yAznUvNXaLAcrFIP+54CKYgPJyqQiCcwGJnAuJvndgO3ndcwVwAlQnMe434wHpIkIZI3HXtt54EsOX/krWQfHYJ7Dw8X+N3QcPIqsdwHjiQLcRb69ZA9DzGVGIptH76s7W+dJ/8/5USKrgevre5/kK7BQocv45HwrVdHPF9HnT19FYbUJpBdT8rmBZwTXP0f4o8NXa5wpUFT4qxH73hh5dp+yfOrvZPtc64aVsWJq4fdkWn8t88d7me/ydbihgGwSK3NyifeP19NoKGdX1rnW1FfoqrFWIrePUNnRjguo3HZXNcxVgKzjV4xUGy9+oieteYSm/T2uo0FTnWK9NXRW0K2Tlhghtk+epDjyW+imwnW6D16I+PIYwnHoq+OU1dY4V0OqmDLbNl0JzXbPyN9vNy7DwZ7bJF5/DkkAShvJvHa+uT/1bpeOdht8K57X/02PkeZxjXTcK8Hkd3dCgMHx6fqfrj6tDXOd3OklgGnaznekNG9SN150G3tpv1Uk3b+gGBuqpc8k5UZ2m51c3wXAsfOm9qutIYT7PmX4+aD/097rOtByBbhK4Gc9806ZRwChgFDAKGAWMAkYBo4BRYCcqYAD6TpwV0yejgFHgTlPAAPQ7bUZv7ngMQL+5+u7o1g1Af+/05AB9KsL9HQ50jTi2pyLcJw50wmI68eg+ty04Ewc6I9gDK0K73cLopf8O6yv/B1ZX1zCqHYZ/7BNSgxdzBzEoLuQfqE8AunyoPwXQ33ag56CXANNOEwHocThGb5RgpeOIA31tYwPX11YFaizs3YMjJ09I3G1pvgar7Mt1xlaM9f4W3rjyBv70b/8Ur154BcPxUGqgeyUHi7sW8env/24cOXAYtXINyCx85Ymv4vGnn8SVtQ0iZ7hjF6VBQWJcf+K7fhQ/99l/h8ANUEgrCOIi4NiIWXPdBtKM/8xduxn7TQd6uyU10C3QPZq+p965zs60i3DaaahwVT90V3cnP/AniAjDCKtrLfQHQ6m9TtNgvc6I5xpmZlibnOAnQRKOJoCKsdeWbHBod1sYjPsCt2ZqRdTqJVTo4k/6aHc2sbG5gcFWG9VSCQf27YMtEffrWF9bQ5mR/gRNjoPZ6py42vuDEO1+ktfrLVfQ7g0FoLebWxgPenL92WoBC/UZ1Bt1lIp74RUW4BQKuHr+VazcuCJO9qAQwPU8eH4RM3OHMb+4B7X5JaS1fSjW5oBKEf3AQpREeKv1Br56+TGp3/z69VewHi+jUHBRsCooObOo12so7CoLQKerfb29LmuALu9yWEXZLWF3Yzd+6uGfwIPHHsShhYNopHXGLkgEAuu7xxFroCdIvDQHa70u+qvLEuF9/dpVdNrNbQd6MfDzDRaBK7Ht4kQOfLgTcOVIXfT8CxJBPqlzL9HkE4D+naWJv+/nrsMa6Gk/n5M3n0T4yl8LOKve8yns+uRPYo61nGf3Sw10cYBKMkT+PBjZpW0H+tsR7kBsu9vR6TZLLnyHUejvp/M5zN0ZEe4K4BRYq5OUOvI9BWfqIt7eLDFxQiuYVjf6NJSlJlI2YuJq5r8VRE7DN4WSvP8VgE8DXn1f4eA0NJzuj8LRaRip8dL6HvugwFoBoR6vY1VXLwG6bMgoFrdjwQlqFcpOu6D5u2nXuAJLXlfbVye6QlUF6OyT9kX7p89J1Yzn6O8U5CqYV/iskfDqNJ7esEC9+dI2VAOF7fpvHjOthz6n1WnN96iJJhRMO9r5M2P7p13f0/Cf57Dv3MhEgM7+TevDa2tagEJ1rTevuug8qnY6RvaJY2C7nCMdL9tTB7m6onmcuri1fxrXrm51XdfTGqqu3+5e1+vx+OnNGzpX+lxUyMx+TUN+tq3rn8B82qU/rcE0xFeoPp10ML1GdLzqJFetdU1pKoACf02EUAA+ndCg5+h9Ob1JQzdKTK/d6Q0r7+fZaI41ChgFjAJGAaOAUcAoYBQwCtyOChiAfjvOmumzUcAocLspYAD67TZjH25/DUD/cPX/UK9uAPp75c8Bev57qYGe5XDKygPU5Wd9yE5HuItLPI4kyp21tRWgExgX7BiddhvxK1+C9/i/l5qi7dJe2IcfEbBtLxxBWN2du28ZsZ5qDfSJAx0WQjtAnE1qnyN35rJ//riLJCJAT7HSd9HtD7C2uYnltTVxzwWVCpYOHJBasktH9qO8UBPQMLTG2Bhu4cKVC/h/vvyf8MqFV9Dr9xCXR0jsGEExwJlHT+LMqdM4tO8ujFMPj33lK3j8qSdxo9WC7fnwIx+lfiDO7H/7iR/D//oD/wsCO4AfBfAin1n2iD0C9EwAug267hKJcPdam4i7HQz7XURRX0D2uz8oV1AwDdD1A/ZpEKYfxBMIEH7Q2UnwMRyNsNUaSNx4tVJGo1HG7GwV5TJdz6zFzijlCMkkqlhXA2vt9ocdWG4mmwMqMx6K5dwdGSVdbDZXZA7jsYXaTB379+9DkCYYdLtot1rw0gyjwUDc2fN11r8tIIOHYeRI3Vjb9dEZjMSV2uu0MJg43Ru1Cnbvaki8cBbXYNkNFOt19NevotNcR5sRz54Dz/elFnppdj9cvwg7KMGa2w+nWEZScNEvknHHeHH5WfzFt/4MX//613G1fRmjUg9MqK64dVScOdiOjbRsYWxH6A666I06CJPcbekPiig6Jeyq7cKPn/6X+Pipj+PkoRPYg6UcoKeA5+SxxokCdELv4QDh1qbUMV5duYF+t53HtgcuCgrNfdZCd8V5zu+OrbD87Qh/BeiSCjCpG5yXRHhn5e4P6gHKjStB3JV57bz1FJLX/5vAv9lT34Pd3/1vMbNrF5LKHoy8uTwa284w2WeDkV18J0BHLL2MLTfv+/usJf5+xrSTALpublEozHmno3k6nppAj88udQFPQ0vZmDDZQKGuXnXW6nH6XeG6RsVPw2+2QbDKfrB2NF/sA5+HvP507Lm6fhX6KpiedjTzPuWLUFsBIa8vfyNsW55bBIbTkeXTUdgKJ3n8dBS4wm8dM/vCa/BL7qsk2XaeT19Ho9v53FWnuT4PpzcYqftZwbSOkecr+FUwynHzuvpvdVlPJwEoAJ9OAtDjdQzT/daodx4zrR2fzdMAmTH5CqF1PqgVHeDsq7rktc/sG6/HdlULHbe6qdUlz+8a266bGnRupmGt/u3R5AJeX39WwK6aTJcYYPvsuyYPsE/TUejT49Q1PX1/qwOb7XD9aEqCxudPbyZRYM7z9WeF3LoedR1wjngM1/v0ewqyp/Vhe9OR6TrPur51DNq26qb3K4/j316dFz1ev7MfPJfvK9DXzQXy31aT93QOdb1O//fA9KaM9/N8NMcaBYwCRgGjgFHAKGAUMAoYBW43BQxAv91mzPTXKGAUuB0VMAD9dpy1D6/PBqB/eNp/6Fc2AP29U/B+AXoCH5mV181lhLt8gP8ugF60E3Q6baSvfRnFJz8ncHHTW0R64CFxJHtLRxHP7ssBTBpuA3RCeDpdCeNCK5jUQKcTN3fpirs9JEAP0Q+B9VGAbq+PzWYTa1tbWFtbw4gfotdqePDBB3H0zAks7N8j7uSRHaKT9LDeXMfn/uv/hSdeeEJqoNcPVJG6CcI4xPzBOj7z8U/j4/d9EiF8/Lev/g2+8tTXcbXZQlAsopKVUBmVpE7wv3n0R/Dz3/Pv5MP6YlRCMS0DroXYZYw76/6y3yPYVgKHscWdJtJ+D+GgjzDsIZ04/fVD82mX57e7UfTDfIVE/ECeYIaQrNVqyXfCu9rcEubmFzE318BMlXWWGR8dIokHcB3GhruSGKAwhuDt8uXLSLIItbmq1B13vBhJNszhmTVCq7OGixcvwkGA+uwc9u7dgzLbCEOMhkO4cYLm1hZ6vQHm67tQrc6gUJqB5VblOlGSIcpyl2m/08b6ynWsrq5itlrE3t3zAu0dzMNKZwTARqMWs/3hMH43TSSyPxzHCKq7YTsBLL8Ib+mIrI/QBUY1XwD6s1eexJ9+83N49tln0UyWkdWHGI8TnD76MXzszCewe2k3bN/DWmcDL158ES+cexGrG6vI4gSlUQUFu4hGuYEfPPgD+OT9n8D999yHg9b+dwB0AUBWgtjNIYkzHiFptSQSfmtjTRIGJMrac+C7OWwKXN4j+c8+49onJHrCybcTFgSayNdkR0uWwppsaPmgH55WMoY7bglA755/GnjzbwSM1s98L/Z86qdQXlhAVFrC0KnnbmqHiQq5Hd4A9Ldng3PG+5BzKxtOJlHV/D3BI3/Hn7nJZRp6K2Tje7xvFSYqhFOXqoI+hZsKRdmewkweq9HR7Is6h9lLjQ7XuuQKfNmOglGNvVawRxjJ97mO2Tfd0KPOdx2bRoazjzxeN/aoy1phqNaC53NTYbKOQ0Hy+vq6bEziMRqhzf4rpFdXtUaPK0iddqjr9dkfdc/zOPZH3c3qVldIrBsSFFbz99O1uXV+dX743vQzmIBUNmgNh6LX9IYHhcIa8z39jJ/eEDXtoJ92bevYFDpz7BrLrjXeVWP2i32gi51t8LmugFfnVd3tCsap73R99una5uyr/ltBuMJobVePmXZxs83pcSrMnl4fbFc10ff176AmAej61+N0U4G2rWPg+boBgz+rC1/Xvs6B9kvXMvvAsXNsem9Og3Q9juep/vxZ1xW/60YZHqv3gt4jmhDAfvPndzv5p6Pq+Z7e37q+DED/oP/imfaMAkYBo4BRwChgFDAKGAV2qgIGoO/UmTH9MgoYBe4kBQxAv5Nm8+aPxQD0m6/xjr2CAejvnRrCavW4si53Xm1cfLDbB+dh0jk84wNXf04I+BitzujpjDWS8/McK0MYjpFeeBp4+j/hjXPn0O3FKFQWcM+Zs/APHUU8v1uAQ5QUEad+HoedSbC5XCd2QqREpBlQGafw+B5j4x0LvG4YpVIHfTQao9vvo9XpSf3pcZLCK1ckKn7PkUNo7N0lEeChk6ITD7C6tYq/fOK/4MkXn8L5828hrsZwSy4qM2UcuOcAHr7/Yzh9971I4ODZ15/DU89/Ey+/+Kp8iF5GCQtWDpD/2UM/gB97+Efg2g6CtAw/LdFyPgGgkxroGIsuGWvF95qIBj2MR0P0h11kVJLuU4vgyZZJyFKql89IZmc5kLISInA4DmPSMyQEJYMB+q0u+u2efPhvRxaczIbruZhb3INytSrR50HAM1IkSYQ4GcEPPPg+Y3lTcYNTr62tDURhiFK5gHpjBuVSGZ5rwbFSpFmKNI3Qam3i4oULqM5W0ajXBHgXM84NaxUnGMcjiXhvdjqwKzOoNRqoVBqwkcMcJ3Hhhqy56yIajdFrd7CyvIJxGsIveqjXGwjqe2GX53J3XtyBY0ewXBfIhkjiMZIkQ1qoA7YHxy+hsngUluMhcyxkBQe9UQ/PXHoCf/7cf8S3Xn4Zq9kNDOZ6CMcZHl54EN97+NO45557UJifxepgE8+8+iz+9vnHcXnlKrI0w4xbg5O5KLoFfPbQZ/DdD34SD556EEfsg7BSi4sPgV1Emmbg/4OX2JnUj3fGXVjddWwwAaHVxHA4yOGj6wg0Z4kD3h/84ny7Luc8v5em77G8TMEk9nzyPucOE4DOezDdButv34+cYW3HYd30jP3iYsrvWgL5zGKd3vzuTjJHVpgXbaE0eB3XLpzH8qXz2Fi+hNnZGnad/iR2P/RDqDYaSIIGQnsmj+2WSPb83kwstsHWuUbp7s3v2tDJg+ftzIKXOHd8hLs+ILWOs8I/hV8K9HicgnAFcwoI+d40uOS/p52oCtoVyE27t6chn74/7axVSKsAcLo+szpyeb3pnzWCetpprNfheBQyKoCeBs4KlgkBFTTq+7yOgnptR2Ex+8fnGEGoOtb/LvCq45/u07QzmD+zPQXs6sjW8+RvWJqXz1Dgrj9Pz5tqJ3+LJuNRnXScvI4C7Ok51HbVcf9uJ7bOr15DobCOY7of6n5WzfR60xsHdEzsg8bD6zrIHwF5gouCevZnWl89f1q3aR2n51zXy3Qfp9MJ9J6Y3hg2fY62+24or+eptvpvPU6d/3p/KJCeXoeqn86nuvan+zLdb90IMH1vTv8Xkvbl22180HU17TbXudJ1rRsMdO1Nt6P9n54fPV9/N90X87NRwChgFDAKGAWMAkYBo4BR4E5VwAD0O3VmzbiMAkaBnaSAAeg7aTZ2fl8MQN/5c3TTemgA+k2T9ts2nF77FsLn/gqvvvoqRsvLqMcJTj74ILxjRxHv2S3wYZDMY5zOCnQM4REVC/RNXbqQIzhJhsVeBJ8uZttBi7HdhAFxjKg/EFgyGofoDUbiboxYq7pQEshbW1pEdWFeXI10KnfiEdZb6/jKK9/AUy89g5defgnrySbK9TIOHDqAe+4/gbuPHcfepX0Snn21eRWvvvEynv7vj2NjfQOFJMDewhJOnjyJ777/M/jk6U/DdVx4KMHNSqKBm1lwLTrmAT8LYcUR4jBEPNxCOBpgNB5hGA4Eljq2C89mjXapII4syeORBZrbOQRKECKSmulAEo4x4maBVgvDzR7C7lBAyHxQR600i+rMDIozs7DpHOfmBldwQw7R6aln/W3PQZyNQMfnxvoqtjbXxPk516ijXqvmjnrPR+DkdWbjMMLW5qY40Jf2zaExN4tqpYIgieAR+DoW2mEXG81NbHTa6AQeavPzqM0swI4rEmFbTAoo9nyZK8LoLIJcf7XdRHs8kGOCfQfhLS6JE69q9eBhnMfcowvLillgHSOvjNRy4LhFzDaOoFCoCKS2rQydfgfPXXkKf/XS5/HSSy/hcnINW3NdsHzxQ9lxfHbmYTz88MOoH9uDzbiL5771HP7qmcfw5vIl0bxWnRNI7sHDZ499Gp986BN48OQDOGwdgJURCjsoWhWB5pLaQKaeEqA3YQ9W0G820et2xQUqjkLXEWAuMzCBdQIl7Umd8wn4/vtKnHPmsknd8RS2jD1vMF8vfLGsgca8+xn1TZGldK4TZedu9tQOZD0nmS3JChxDIbyOWudxXD13DuevreNCO8WBAwew9+TDWDr9CVlLiVtFbJdzV2ecKcsnUhSYzv9FTirdIUIPXfaX4QEWCpH3kQHot/apaq5mFDAKGAWMAkYBo4BRwChgFDAKGAWMAkaBO0MBA9DvjHk0ozAKGAV2tgIGoO/s+dlpvTMAfafNyC3sjwHot1BsOt+WX0P2rb8WoNm/dg2zYYRTZ8/Cu+c44v37BJoP03mEWf19A/QsSZCFkTiywyjBKMzrgbNuuuXndcor8w2U5xool8sIPQuDLMIgGuCrrz6Jbzz/JJ5+9mlsoYX6rjqOHT+Gu84cw969e1Gr1SVIfpAOsbxyHc8/9iRegQJwAAAgAElEQVTefONNpN0E+4q78dBDD+FTZ78HHzvyKIbZUAC6n1VEXPrEXaJDCwjSMRCHed3xYQtxOMzdjEHuTCY4t1Oh3AIn02TiEpRA8mgC02OE2VAc4+2tTbS3tuRnN7RQtH2pm7tUXkC9XBMQPUoJMS2p921JLfYk/7Ii+R1hen/UFoDdYS3yUX8C0Guo12YmAD1A4LiiJ93uG2vrAtAPH92L+cUGSsUiCmksAJ0guTVuo9luYrPbwTpSNBYXMVdbgodZga9B6CHoetK2Z3myaYBjuLG1gdX2lkQ2O0t7Udi9V8YwXwhR8lgfmgCY9ZhjcV8PpfY2xxWgUN6LmUoDvuchsyIkWYKXl5/DX770eXz5y1/G+fEVNOdZFxc42lrEo849+L7v+z7svf8oOtYIL3zrBfznZx/DGzcuyZzUKnOyoaHklfCDp74fj973CM4cPYMD2CuOanGnWxWB5oTEHDdfdtiC3V/FsN1Gv9sVzehc9Kai2vWuE9fsJKQg92pPXOJ/x235fgG6lzIVIAfogtdpC7dsJBYBOh3oNiIUxJUejK5iduvLuHTuHC7c2MSVvo0jR45g36lHsOvUd6FQLgs8j1DM48GTbTO8Aei39jFqrmYUMAoYBYwCRgGjgFHAKGAUMAoYBYwCRoE7UgED0O/IaTWDMgoYBXaYAgag77AJ2eHdMQB9h0/QzeyeAeg3U933tu1svAX7za/g+WeeQefSRVQGA9x9/DjKp07CPnxIQOPI2oXQasBx6I5VB3qGzO0IGHXTDAvvcKCXxIFOkmknscDCOEmlznYcJ0gyC5njShxwYXYWhVrumB7YCUZWKo7xV9fexDOvPI8nnnoCr6+8hWEyQrFcRHmhglKlLDG4lkf3d4p+p4Mbr12USOy9jd247+BpnL33LO49fD/unj+BCBGcNICT5GCSUer8HwG6m4yANIf8adTNo8jTFI7UC7bFoWvDm/xsS9R2HuCeIqXrOgOSbIxR1EOr2cLW5iqarQ2MhiMUbAfVoIiZ2RnUClWU/KJsQhhHobRBPRnBTic6X45rIc0yjEZDbDbXsLGxIWC/VCygUiljdqaKmWpZILfvufAcW67T7baxtrqGa1evYv/x06gvLAm0rlgJ/InzeHO0ie6gi06vh5V2C3MLC9g3txuLVl3c2HZswxpAxp75LrKiL9B6s9vCamtdHPVuYRcqM3swU62iXnFQChyJO0+zETLG4GfE6AEy6ut4KJYWUZhtwPJtjJOupBm83nwdf3XuP+MLX/wC3uhfQHNhKOcdGy/h4dIJfOpTn8a+E0cxchO8ce0NfOnFJ/HapbfQbDZRtisI3ALmqnX82AM/ggdPPICje+/CUjonjmqbFeCtEtIkFYAOJ49ct8M2MFjDuNPBoNfbBui5Mz6n7O+IiN6uaf5+ATqj2HMHOjXQMgqM0VcHuisAfboEA+PcLSTgusrPT2w/B+i9K5i58RgunHsdl9baWIkLOH78buw78ygaJx6FGwQYoYAQRSkNgMTadqDT9a5x7rGTiEt+O8LdymCnNvyPUIT7rX2qmqsZBYwCRgGjgFHAKGAUMAoYBYwCRgGjgFHgzlDAAPQ7Yx7NKIwCRoGdrYAB6Dt7fnZa7wxA32kzcgv7YwD6LRSbbuzWZbiXn8BzTz6J1vm3UOy0cfjwYdTOnoF/9C7pzNheQuTkta9Dy0NsuQKQM6cLWDEcAvS+RrjbaBVygG5lKZwsEYCeEppnk/hzRlUTdzoO3HIZfrWKarWKgR1LjeayX8b10RpevXROHOjPvPUSrq1eR6fXQejGsD0bjusgZfF1xqaPIkSbHRw6eAj3HT+DT5x+GAcPHsSBxkHsKu7JIWoSwE4YxZ6DVkZ+8+XQgZ5GeRR5OkTGnzOmkefQnCTWhg+bMJ1w1PYmNdRZcDrJr5+MMA576HQ6aLXX0eluSbR6wbFR8n1xbBdcurpzuBrHoXxnXwip+SLE5qYA1qVnO3TVE1oTOu/atSCbDcqlIkrFQGLWCa4dG+IMbzW3sLa2itXVVew+9jFU53ZLPPmskyJw6GpOsTFaxzAcSh3jq9evo9Fo4PD8Xhx283kF3ctRXnt4HNgYl1kP3UE/6mOr18TW1ha8ZB5Vf0nmaqbqoxDwGBtpMkZGB73kprOWN+PxuUGiDmd2FokPDMKm6HB+eBlfuPwlfOELX8DL7XNYn2nJpoH7S8fw6d0P4YEHHsD83v2IvAzXOtfwtZefwUvnXsWVy1cQRAGqxRns37UPP/Hxf4Wzh09jb30P5pLKNkD3rQKSmNkELCKeR7FbYUsAesj49sFANJO5n9Q+n65nndcSzzc0vF8HugLwt8+cRLir21zWG1d+PvecmbzmLhBnTDngQuW6zteY37mMyqW/wVvnzuHqZg+bdgWnT5/G3rOPYub4x7gDA8MswCgriAOdAH1SAn0SGz8pDmBzQ0EO0KN8Scv695J8g8gH/cr1nGgopQ8cGY9sSNGIe9lSkOsz/crvaH0l7Kj8Q1rLS7pL2sDN6PcHrYNpzyhgFDAKGAWMAkYBo4BRwChgFDAKGAWMAre7Agag3+4zaPpvFDAK3A4KGIB+O8zSzumjAeg7Zy5ueU8MQL+1krvda3BvPIOXvvENNN84B29rE3v27MHc/fehfOIeAXyhs3sboI8tD8k/AqBLPWgrh7KMqWaMO2GtVSgIRGcN9KhgI/UcFJwCNtHFjeYKLly5gOcvvow3Lr6FazeuoZv04BcDeL6HZrclAJo1zSupi0cfeRTfdd8jeOT4AxKF7iUBgih3fQcow8/K7wHodjqCldI9ncG2CFYT0mzADQRmCm3MPAF3At3FWUyY9zZAzxjlno4QhSHCqI9x2EcURVJb3UoIllNYMfPfU/mZ0FmYdZIIaCc8JygvFovo9brY2FjHtetXBfTW63UcOXJIdCMUdx1L2mYXWVecP29tbWJjfU3A+9zBsyjOLkpt77nA2gbozWgLURpJDfo33npLIDgB+vHSbhmOndkSgc7+Db0M/cASaM+hhwjlPDdqoGDPy++DgiWOedbxRkIH+gSgZ36umWyQKAPlCmI3Qz9qyviup6v4evNpPPbYY3hm5UW8icsIRyP8ixPfh3/zwI9IPL9bqGJoRdjKtvD1V57Fky88ixdfeBHuyMPS/BLOnjiD//ET/xrHF+9G3a+hGvt5hDtceFaAOIxl0wC8fK6ccQtWfwXjwUDc59MAXfGxQvTcka4Y9/050L8TgM5EBkHK3GDC5ZRxTWTvAOiZ40sPvOZFFN/4L3jzzTdxvT1CrziH+++/H0unH0HhrvtkbMM0d6EbgH5rn5vmakYBo4BRwChgFDAKGAWMAkYBo4BRwChgFPgoKGAA+kdhls0YjQJGgQ9bAQPQP+wZuL2ubwD67TVfH2hvDUD/QOX8Bxtz+yvw1l7By08+ic1zrwBrNzA/P4+le8+gceIeWIxtdwnQG9LWyAoQWXQZ0wrayx3oWYa5YQg/yRDZNlpBKa+DnSXi8M4jyh1YticgOIODOLUkLtzyfbjFstRARylA5nuwLQdDN8EgHqPX7+N6bx0Xrl/CWxfP4+rGDYyj3EGcRJGcV6tUUQsKuOuuIzi2/zCOLh6Qa7qJhyApwPN9OHSgx3SV0wlLty+tuPw/usEZd80uRoCVwrJtRCmBfx7gbqWuuISFaiYTVzHfIQHlYazGTqc9ffnpCEk6QhxFiMM+wnCIKAqRpiGylI71DG4aicuZ0DaJUtg2o9BZld3B5sam1D5vbrZRLpcwP7+AvXv3yHjJ81kzPQzzfsLO5DqrayvY3FwXGL+47yTKM/MCaBc8Bx4hexqjbQ+QOsBwMMS5V1+H57o4MLuEs9VD0nbmeUgKBTmvXciwWcrg+wGKgYvAtZElGbxxCV5ahON5sBjzbjMynABY0vOlS27IOPgstwzTKez6SAMgLowlFn/DauP18BKef/F5PH7hWTxx40WJqj81vx8P7jsmGwm4hmInQ+qlWG41cWN1FSvLK5j353H04F148PQD+KFT34v91T0oWUUUx8wUoOs9j2RPowgZO8N9D+zYoAX01jEejUQjbjqQyPZvU99cHOjbv/8OAfrkLssB+tuuaq2eLnst9E5Mk7x0gOOIi5rrlBspmHqQO7QtZLaT10jfuIjCy1/A+fPnsTpMMK7twYMPPoCFkw/BPnhKNmT0EWDklGT9ZHSgTwq/u1m6HRUvWsgOECAmtBcH+s1zchsH+j/42DUHGAWMAkYBo4BRwChgFDAKGAWMAkYBo4BR4LZQwAD022KaTCeNAkaB21wBA9Bv8wm8xd03AP0WC76TLmcA+q2dDXe4Dm/jDbzx3HPYePUlhDcuYmZmBkunTmDx5HH4jBX33wboQ6uAyPInAL0PSyLcUzTGIbw0Q2TZaPklpALQ+R7dyanENVu2vw3Qk9QWtzNcH26hKK5mt1qFXSyIACM3QyIw00LfirHe3sT15eu4ur6MwXAo0JER2I2ZOhozs5gp+JiZraJerqBRKEsbXuoiyAp5PXPC8yiPUKcTXmKlGQ1txQJbxQ1MgM5YeMtCxHrSwhwJ0OlEn+RIM/ZaYuAtOBLpzmNI4tNJtDvrm4dI4xhh3M8d6eMxomSAOMkhuhsPYWe8piVtE5zShTzojbG6sormVgtpZGFpaQlzc3MyH/Ji3wjNWa/dYl3rVGDw9etXsLG5LgB5z/6TqBKgWxYatgUrCjGMxhiWAStwMR6O8NZrbyAch9hTmsMjjePS76QQIJqpwPV9tCsW1qqZQNmK56Ls0NntwR85cJmx7ziICdztSSQ/beqiExAMADtKgTiBUGGKGABoiN0abWeE61YTV1au4OvnX8DfvPFNXLt2De6gh0oaiyZjJ0XqWLJWEtlsQY0tnNh9HPceuxcPnLgf9y2eQN2fhZ+6KAxZ7tyBzZrnjCuPOI8p4Gd5bft+C1lnQ7Til+jHzRvvAug5POdL0fd3AtCn/epcW++NJc8N7XnbKWuTWxZchxsm8sh8rmXuOJB1NdFUov1XzsN/4Yu4fPkymomDdNch3P/gg2jccx+yPceQJQn6dhFDVwH6JJ+dpRkSKqdjycfDbhCg6z/0xw/6iWMA+getqGnPKGAUMAoYBYwCRgGjgFHAKGAUMAoYBYwCH44CBqB/OLqbqxoFjAIfLQUMQP9ozfc/dbQGoP9TFbyNzzcA/dZOnjvagN88jysvv4z1V15A7+I5gdkL9xzDwonjqM7OIvKWEKoD3S6+D4CewMmGAk6l3rGVO8DpQM9AiE3S58HyAomgLtRrUg+dr3Y2xjiLpT525voSq04AOGJcOg/IMozTAYpWESU7gIcECWKp/exN4LSXeghSwn4a5T1YCUEvX7Ry59dP7XgSx86fQ7FR52Zz1nmf1JROJgCdMeGZO3Gxv+1ABwFoojWf2UaUt22NpT46Xc+DURuj8QDheAwnGki6uO/58NwASZyi3x9gbXkDKyurGA5GmK00cOTIEYla366T7lqwXYL9TAB6ksXS9qVL57G+sSYR6QcOn8VsbVFiwitxhLDXRWfQg7VYhlv0EYURrrx1Ea1mCwtOFZ/afQa26yItFQWg+6US+nUf7XqOX/0sRZCxnLgHv2/BHVsC0Me+j9TRDQmsLc8NE4DXB+xxAqHetMyHIeCnwAJrdCfo2SHW/SHGGOO51XP40oVncOXKFVx5+SVsXbogiQJZwUVs5/H0TAIolMpY2rWET9/73fj48Y/j7IEzmEUBnHU3sRH0Ac9xtwG6zAdBup8hGo+RdLeQttcFVOuXQF6uk0k98nfcde+rBvo/HqDLMhYHf55MQHjOl0b7J9ffgPPsf8Xy8jL6ThHO/rtx+oEHUDt6GtniYdkcMHTLGHnl/FymJkxKDBiAfmufo+ZqRgGjgFHAKGAUMAoYBYwCRgGjgFHAKGAUuBMVMAD9TpxVMyajgFFgpylgAPpOm5Gd3R8D0Hf2/NzU3hmAflPlfU/jbtiB372O5TffwurLT2Pz3PPi/F04sAdLRw+jsbSEONiNyK1LvHffLiOcONAdDGERWiNDOQolyp3R7QO3gJTuaka4YyzubjqUsyx3LCPLATajy2F7yGwvN8X6AdxSGZXZWSSBhxi52zoiqJVjLYzB6PN8GGw3jVJYaQrfTuG6DhwrE5hOh7id2nASQsoMVubBSiXTW2qwi0MeQOinSAhbkWFkjRFnk3roNv3tmWB56bJgfweFrCRx4a7lgv9LGRWf2vATbgrIHdc288sdRnFP3OhRjPZwA71+G8NBH8VoCFa5psPbtnwMhyO0mh2sLW9h0B/CcVzsmt+P3buX4AcFjMdR7k52LTiTut7cLBBluaP6/MW3sLm1jtnZGo7uqaFeKcBKM/jtPjprG9hstVC+ax8KMxUZ+43NPlZW1uDHHu5fInCvw2rUMajXxa0/LrkYVLiBAKiOUsyMM1iOAzvrw7Zo93bRc8uI7LxW99jypF3i9HIM2Akj3DMUGSk+DgE7hj3DyP0YfStCy4nhuR7Wwh4udNawsrKCK1dexrVrr6Lb6aI16CPKEolz37W4H/v3HcThQ0dwrHEUC5UFVIMKGmkVgeXByQB3lEnNe4v/4IYIJhvYCTIvwqDfQ9xuAd12vvFgUof+gwLoeTh67i7PHd1v10/Xm43aZBN3O9PtuY55j7F+vAJ0rlnHyWvKJ+EQw+EQ4ZW3kH7zb7C5tYWwNIvC0VO4+777MXP4HmSNfXJvDL0coLNZi/HtE4Dup6ncj1JpQeLq81ee8J5nuMt63c6W/+CeO8aB/sFpaVoyChgFjAJGAaOAUcAoYBQwChgFjAJGAaPAh6mAAegfpvrm2kYBo8BHRQED0D8qM/3BjNMA9A9Gx9uyFQPQb+20uVEfwXAdm5cvY/lbT2HlW08IZJxbmsfuQ/ux6+BBJMU9iNyaAN++U8HYCgQUuxjCZv3wLEMhDsVXzmD1kRtILWjWBrcxlrrUDD3PMkvctQTpBMdSt9lykWRO/ns3gFeuYLbRgFUsSoQ7XbaR674DoMcEpIxotz1xVKdpjKLLWGyi7QR2GkpEts0a3DT30pFMgM6i2IzMlvD3nByOghSRnYrTvY8BwjRCGIXoDJsYxyPEKYE6pK9Fr4hGYQ4Fv4CCXQD/R6381EGRSJzdSjNJDydAhxMioxs9SdAZbaI36ghALwy7cJNYQGYSW+h0etjaaqG53oXn+piZqWHv0mGUSozm9pGyaDW5Kx3oE4AeZxHkK47x1sW30GxvYXFxEQdnI8zQ8c1NAytNrF+5jtXNDcyfPoHKXF3c/s3Iw5VrNxB1ExxrnMDu/fvhL+3CcK4h7Hnk2RgWc4Be76doDFlPnNHtTcDpUgy0nSpGAs4z9BBI1DoBei2DQG1+VViqPaLDP4JdiKXmfT+N0MpCBF6AyPbQyzK0ui1stC9ivXUBm61NdPtDZKmFYlDE3PxuLO5awtLiEhadRXjwBDrXkxkElisbJmwCfjuPb4cVyhxnTozUGaHTbiPutGH3+qIh4a5+cWIlxp3rczu+XWzhk5vwH45wz0u9585x3gd5ToJcafIF2VSix0Rk2pY9Aei5+5zjKdgJXEbuZwniUQ/9Xg/DS28hevIxdLtdZLV5lE/ch8P33ovKgWPIZndPAHpJILpE0vO+kuwBwE8I0POkBn7XCPe8oxw1UwwkG/8DfxmA/oFLaho0ChgFjAJGAaOAUcAoYBQwChgFjAJGAaPAh6KAAegfiuzmokYBo8BHTAED0D9iE/5PHK4B6P9EAW/n0w1Av7Wz5yYDBKMt9JeXceOlJ3D1ua9KLPhMYxZLB/bgwN13IyntQezW4fkeejYBuj8B6COJTCeOK/z/7L3pk13nfef3Ofvde1+A7sa+AwRJEDIpUdS+0GMpdsVxVB5PZhIneTcv8iZVqfwJqbzINuOqJPMmNVMzjjMzScpLZMuSzJ0iiU0AsRHdDfS+993PflK/59wGQVmUBRUBqOHnurrQbNy+55zPc+4l5c/z/f6SUCVdJXnuW55K5YqmFoFuWSL1TOUlVR15ZmEaDrYjAtYmTg11TLdcpVDto1SpgFcgkRR4mpF6HoYpet6gm8VESjpmKsWcyiz0LKPsSCV7RpIEJFFbSW7HtJVURGZiZ/L3UiO+I9BzziLQQyMhSmLqcZNO1KXZbvDh/E/Zbm0RR1ILb1EqlhioDTI1OMXg0CADhQGqRlVGV1MwHIqyqSABI8nUl4rHi0A3IyV0O0kDP+6oSnFze5006BLHCZ1WyObmFltbdcJOyuDgMONjexgf269YWZZDoZjPdFct+Ja4cdmoEBGnsnkgZebeNI1Wg7179zJkbVIwfLI4Jbq3wuKdWRZXV5k8/yz9oyM4xQqB28fM3Tma6x0mSgfYf/w4lakJ4sEavi9ztQ06nqXWVQT6QFfmmEsDwCaYTZVAr1sVOoZFRErTKJOoRD70JSCl+VKWX5E0uqAwE3B8xaQVh2yEbbXZwbBLYJdVnXtCndSo4+NjSjU7Hi4ufibrJZraoJ9+JdClKr4Wl3DNXNojol7Fv+XeCtTmAanjT8wOm5ubxI0mTtf/xBvrZxPonxDoDzEDXe2Z6Al0uf9ltn3+eECgy73be06k0t9mr/I+UQ0Gcn+IQHdkE4AI9G6DRr1Be+YW4Ts/Vml0e3gPfWfPM3n2LMW9h8gqoySJJNBLqsZdvpcOANmoIg9PCfQ8ga4F+uP9TNVH0wQ0AU1AE9AENAFNQBPQBDQBTUAT0ASeFgJaoD8tK6mvQxPQBH6dCWiB/uu8Or9+56YF+q/fmjy2M9IC/bGhVgeyk4hC3CFsNFi69jbT732f9Y0N+gs2+/aMcPDUKbLqJLE3iOd5NK0qXbOgpLWbijSXLLeo7RBDzQ83SQynpyDl76R+XI4k6dp8frfUTBsi+1QS1ibLrLwK3SvjFst4hQJmsULmeGredio176Ljs0wVxiudKh5SiXkxtDI/WjykpNtFlksCXSSszCzPyCTdnsiMbkv9TkhKJBYW6NgJzbjDemedyws3uLs8x/LaEjMb16i3N1VFuus4KjFccIqMlEc5duwYp/af4tTIKfqdfqpGhWJWUFLfTWy8VBLz8uopmaR8LcnidwmiLt12i2RlSc0Wtx2Xufkl5ucXaDSaDI/sZWx8XEl0x6tSKJVUhbtpSfW8pIUNsE3FRCWIRaAHIe1WgzAKVOV50ZjDTLeJ/IB0ZoWVO3dZXltl9NhRhvfuoTQwxLZX4d7SEq1mxPDwIfYfOEipf6hXyW7IGHj1he/jtDKcTl75jbUGVl0dP5bUuVskK5eIK4NqXWQThIxINx0b17Zwe5srLCPFMaK8Qj1JiaNciBumB2ZRWfbEbBKbTUSXy4x6SVLnrQWiyGW2NxSSMqbMoBdBn9j309ZyQ+RTAiLpc1eJ/yjp0Em2aDVbZC0fp5vPpX/woerWJYXeS59/LNF3Ks9/mQS6oTaNqMNn6X2Bnr8ncpkeGzapjCAQ1y/vDSO/9+PQV0vqWAaFtI1tyJiABDtsMn/vLhsf3SG+cZMgDKhOHmTipS8xcPQYxuAYkVNTc88Dp4RvFfP3QSpf+RXuCHRZNrWJoXfh6q7XCfTH+yGrj6YJaAKagCagCWgCmoAmoAloApqAJqAJ7FICWqDv0oXTp60JaAK7ioAW6LtquZ74yWqB/sSX4MmdgBboj5e9ncaqfj3pdlm9+RNmL3yf+fl5ysTsG+7n6MmTGEMHScqjOI5D067lwi7L8NIoF9TKYIa9ucqiDiV/LMpObJ7Eg3O/t1MvjVSr59nhniCV7LKMRfewnIIS9Va5H8MrYjj5jPQdgS5V4bkAhETkvaruFiefKIGuauNN+TKxpXpd0shS6S3p8NTEEOloZURiFYG1uMFCfYXpxWnevnOJOwszrG4ss5XO0QmbKtnruCL5JV1sUbP7mJqa4tTUKV6YfIHj+48zUd6r0tHynELqUswkg/1AFbhjkpoBoRLobbLVZTK/SxhF3J1bVAl02Vew78ARRvfsodo/QGp6FIpFbFuEq0kWRWoDgbS5m46jrlvkq2wOkAp7dY1Sq5/eJovXSbo+2fQq6zNzrKyu0r9viqGxMYqDg2xX+ljd2sYPoX/kEGNjYxSKVaLUUWLXDmKsRpf6+jrp3BYs1mm32/gsk7oN3EKBuFjD7R+iNjaOs+8gdqWmZns3ZVODbefzvNXmCdkikeKRn6NU6htRT+caLoZRUGuVWE0iqYfP74Tel9xSrmoRkFez4yJmmt83shbys5xz70vq8u22aiUIoiatcINOp4PZifCCvLp956Fq29U/f/JnO/+cv/IvK9Dz1Le0MVi9BHo+JCB/7egBgR5KBb1hq2uOwq5aQ9c2KcQNJc+tLMYN60x/dJu1j6ZJZ+fVmgweOsa+z3+FooxUqAwS2mU1VkDei13TyzcBSG1/7xq9OFH3/88m0LVAf7yfr/pomoAmoAloApqAJqAJaAKagCagCWgCmsBuJqAF+m5ePX3umoAmsFsIaIG+W1bq1+M8tUD/9ViHJ3IWWqA/Xux2mlBIIiVct2cvsvDTH3Lnzh1cv8XeapHjx49j7z1B2r8XyzRpOv0EKvEqieBI1baLpRNBLCllld3NegJdJdJlBraIPckT7wjPfCa6PDJVrZ5L0VTEouXhFXKBbhdKmK4HvZnqciiZqi4SWard/VA6wk0k3GvYsUplSwo+F+gWtgjlJBfopJKszlPskWMQ2/k87BuNWT68e5MrV3/K+3M/ZW5tgWanjlHtYKkAvIVpo9LVcRBjx45Kek/WJjm75yyvvPIKz+x9hilnUh1TBLp8KXfam9Vu2CapFRAlAWHXx9raoL66wvLyMqsbW5iWTf/AABP7Dqqa9WK1D+x8vroYVsOwSAKfJMoltGVbqv5ekt4qet/boCDXT3IHog3wA4y7a2zeXWB1bY3y6Ai1/n7cvj5aA4O0AiKIXkQAACAASURBVJnP7lIZmKRSqeDYRdLEJotj7K0G6eIaM9PTJJdvk12bYW1tja1slbjgU6vW6AyMUt0zwZSk1589R21qH5XBAfxykdTMZ2wnkgiXJvsspSACXdLeiQTFdwS6A4aXC3SzRWy2ejf/gwJdKtvlXhGBXlDiXL43eynu+/I8lSNGaka71O77ItADEeht7DCjHEua/WNZnt98Irl/9pE/52EEusw4l4cIdFt2aqjf/ziBLqnzVLr3JdQv97tpK/mdxIF670ipQCGqK3luJAFWZ4M7ItCn78LCqlqf0aMnmXjxFazRMaJyP6FVxnZsuoanBHp+/LwoQB5eIueSV7h/IoHe23witDJ5sp6B/ng/cPXRNAFNQBPQBDQBTUAT0AQ0AU1AE9AENIFdREAL9F20WPpUNQFNYNcS0AJ91y7dEzlxLdCfCPZfj4Nqgf5418HODDyZQR4EdJevsfnR61y9ehVrbYlxI+HQoUOUjz6LNX5ACciWO4xvV1TStRhLYjYXcb4TkpqpEuVWIjXbudWV/9DOBbqagp5fnPJ2PUWp5GguIOPUlHg1juvilPtxCmUczwOnrOZui0xOMkultZM0JYhjTMvEtE0yRylB1T0utemm0UugS6t1KrPYDcwUlfpO3IzEkXx8wg/vvsVbH/6Ei5cv8mHjDpvBthKrtYrF1NReJib3YpZgaXmJ5aUl6tvbhEFMzaxxsHKQl19+mS8efYXnh1/Asz2qaZlyUsrD9zILXU7JMsishCSLicMIu95k+e4sd6an8YkZGRtl7+QEheEaXrmI7XqktkM37CrB6Toi02XWu2w7kPnZBpZhYfekbBKluVxPZCB7RGpFpEmEt7JJa3mNra1NSq6H5zpQ9OgOSz2+jeW6WMWSkrlekFLcDohXVjA/vE126UMW794lmJkhW1pS89ilmt9wPFzXI5CEfLnG4Ogo5tlTFI4do3j0EOkzB6DgINsZWuUCqSUbGaCkGsYzzDjDCXv3uGoPyOeBZ1lM1pPPD84Pl2veSaRLGh0R6PIj275fvZ7XEaSkmU9KnSiMCMImnWCTbqeLkxiUVStC7/bbEemSFv9Zqd67R39ZgS6dB3FvHawswZERAuqM5Z7LZXpkeGpGvDw6sknBctRYANJIvY/keZVwAzONyIIWbM3x0e2bLM2t0t1KVOPBxMkzjD3/G1CtELpVArusNnf4hkNXhhVIu39v3rkcx03j+zPQlczvtRfIvPZPbCPQAv3xfuDqo2kCmoAmoAloApqAJqAJaAKagCagCWgCu4iAFui7aLH0qWoCmsCuJaAF+q5duidy4lqgPxHsvx4H1QL98a6DpQS6pRLW6fZHdBbf5+KFC8R37zDQaTAxMcHAM79Bcd+xXKB7IwR2VYnHUpyqlGtqpHRcEei5KHfiXKCrcvee/8xF4YMCvXedSpB+LNAlha5S34UaTrFMQeahe1UlbkW2pqlFkmZKoItvV1XhMmPcFkErifeU1Eh6At1QUnFHoBtJShAExF5KZEvNd8CfXPpTXrvyJlevX2PBWiOwYxzHpmSmDPbXqPVXSayQ7cY2rXZTxXk7nS52x6Y/7ue5557jG898m28c/RaVYoV+alSTSl4ZL/5UCXTU5gI5NxHd5nadlbv3uDc/h131GJucYGRiD1lBUMj1WBieRxAHJIbU1Oczz83MVF+yDlZqYkm1uSEbA0yVrhe6kZeQWJK4TynUWySNJn6rhSMV73FMZKS0Bgu4lZKasW44UqNu4LR8vOUtVq9eJXjrPZK3PqC+uYmzvUEl6FCuVjGMCknqkCQJzW6CTOx2SyW6Rw9QO3GM8WfPYH39POZIP5HjUC95pKpK36Ak5yfnHWe4vXHk+d4Jma8u7QC9Gd7qtvhktXp+p0izgVTj5/eKgmqJgO8Z4DghSbpEyaZa4yBs4Qdb6r52U5OykdfqfyKF/lkJdKkokB6FLL4v0CWNbvYGkkeGqzYfyKOtBLqrWgyUME8TzCymFm1hJgFxe5tg+RYf3b7F8tImkV/k1KlTTJx5ltrpZ9XGgcAuETgV9T7pYtGVOntZQxlZ0HtbuUmM3DX5BoF8prvaZyCmvTez/VF90uSMe8PYVTo/H7sgGyWkTSF/yKdBby0fOJFPdgTImyj/iXq1nVEQagTEIzD/jwqIfl1NQBPQBDQBTUAT0AQ0AU1AE9AENAFNYJcS0AJ9ly6cPm1NQBPYVQS0QN9Vy/XET1YL9Ce+BE/uBLRAf7zszdTATkximZnsz5FuXeXie+/RvnGVwtoSw8PDjJx7mdrh08q7tbxRAqeqvFZRBLrMGDcy2l5IYqaYmYEby3zqXot5rzJa9K55fz70g8bs47pumW+eqopucaWSPi9SKJZwSv1YMg/dtpVAl3MVWW45Uvmez0CPLZHqkvIWgS417iLPTRxxySLvxcClKWHgE3oxXTOg2WzwL177V/z4ypvM3ptle6ALFZtysUR/ZuGZtkqzt+I6rW6TOI0p95UIo4CsmWHXHfZNTfHq87/F757/jxnoH2DIGqQvqZJKc30qpybCEhJThHOWzyxf32J7ZZWNrQ2Kw1UG9oxTGR4gyLokaUwmoAsuCTFxJjl5SUoLlDxFL9cja2anltoo4JkujuWqDQYdI1LSXWq7C0GIFUYYUYTh+4StFu3IZ7tqUe6vUS5XMCxhmmJvNnCmF7n15ps0f/w6xjsfkMQJRSNioGgwPDqKYw0QhQ6tVovWZpuwK2tusDk2yNChAxx67hmc3/065pH9JLUadc9Vf++kBqWkV3OefCzQZcNFJrJfdKi6th2h2pOv+Z2wM+AcVIpcNhBISYBsNDAx7Hz9sygmDtp0gzUl0MOgRRQ1VHLeyUyKPYG9c+epmeE/I9DVzx46gW4SyQwBCcWLQE/zeL3Ic5Ho8sgT6LlA7+KSynrJvStrncaYSUx/uo0Rdwnq6zRmr3Dn9i3WNtpgDvPC+fNMPPMczpETIPPdrSJ+T6D7WPi994z7oECX1+2933ZkthLoql7/Y/38KES0FuiP9zNcH00T0AQ0AU1AE9AENAFNQBPQBDQBTUATeFQEtEB/VGT162oCmoAm8DEBLdD13fAwBLRAfxhaT9lztUB/vAuapRbSZy6pYjddxmrf4PrFi7QvvYc9e5tyuczwuS/Qd/ysqp1uFcfx3T4l0MtRhp1KqjWjXgyJzRRJtBejPCEqoi6vrs5l5U4iV+qt5etnHzInOs1MdS6x6WG5BQrFIoXKME6pgiXz0LFJpK47TbBV/behku+hmarfUzlv01TpXAdLieY8gS556Vxgd50ujaTB6sYq/9MP/ojXP3yLta11WnsijD6bodIgXxv8AkfGDlEZLLOaLHHpygWu3brOamudUp9D0fBwunl6+5tnv80/+vJ/ytjIKOP2HgbSQeJY/rVnYIndNSCSGeAiZ9OMaK2O32wTxiEM2JT6yriVAk2jLfl5RLV3zYiAQPlcuRJ5qBp6RS6jmLkUcdVPXGxV7Z5mCUFaJjUcLBOcJMWRGdvy1WrjN5o0ui22nVgJ9JJUrGeBqjkvTC8z+O5t7rz5Jlz8gIE7tyg5ZTb7Q7YGI6rVKkPlY3gMU9+uU57fwGlKZTqs2TGFgRqDRw7i/6PfxHn+DObkFNv9Q6SWjZOYVMI8G22mGXacp4pjJyRyfSXEnbSAk0gEXx4PJNCN3k4E+bGkmeVWyiCOM7WhQuaAS9w/DgKidoNuYxXf90nCDkRtlTiX5LPMp1cv0Utfy5/5HSr7DnJx/6sI9NgwiXr17FLf7vYEutS5369wp3BfoPtWmdTK7xs7iZQQJw0ZYAtLNgCsL7J18x1mZ6ZZ70A4dIIXX3yRyZPPYE8cgjDENz06ThnLNImwidK8ocDLUpxeJb2I/J3jx7JRId9/QSRtCLLnIJPjyx362Se5tUB/vJ/h+miagCagCWgCmoAmoAloApqAJqAJaAKawKMioAX6oyKrX1cT0AQ0gY8JaIGu74aHIaAF+sPQesqeqwX6411QEehp4ir5XGAVJ/yIuZs3aX/wDvH1K+pkamfO03f8GWq1Gp3yBKHX3xPo9AR6yrYIdCtPepeiHdFrkIj87aV9dwQ6SMX6zxHoKoFuqHMJ5fdkVrRXwKsM4pWqeMUiplVQCW2RdGYqIl4EPoSWpNJlHrvYQVtJUUtSyjFEUaTkuWMamJZFYHepR1ssry/zP/zgn/PWrXdodJrUx3ySMoyUh/iDY7/HqYkTlPuLrGZLfHD5fS5evcjt1dt4RRs3c7A7jjqPr535Jv/wi/8Je8f3ssfZy0A6RBTF2DKHXcStnF8SKfGttO1WhzSMycyMqJJieRY4BnW7TZAE1IMm9xoLrG+vs12v02q21fUU7QIVr0y1VmVPbYy91TGqlSplq4idSbW9ZNarZIanrtdMUmxJgEt2u90h7nRoBx02zIBStUK5XEQUrMxad67NUv2L97j2xhtY1y4zsTxP1auxNhyzPhZTqVTocw6B38f6+joDS+uU2yJpHdaMAIouhYkxuv/4O9ReeYnyiZNs9w+TWBZuYlIN8wp1qWq3VbV9RuQEhG5HMXTTkvrKHw8K9CiP8sujV9euCsJlbU0LQ+R3EtJpteg0tuhur6gEehp1sRI/P6aI995mCyXOpfZe7g+5H3rf7/x8R6L/sjPQlUA38w0OIq29nQR6Jn0KvQT6AwJd2htiQ+6bFEdqCpIEI40YzDbIug1ay/dYu/YGy4sLtIwy1v7P8ey5c4wdPo4xNCE3s5o/LwJdbR4xZN583iLgpfJuyzcn2Gkg7yYl1mNJ6MvGA0D2Mcj3UvnvaIH+eD9s9dE0AU1AE9AENAFNQBPQBDQBTUAT0AQ0gV1GQAv0XbZg+nQ1AU1gVxLQAn1XLtsTO2kt0J8Y+id/YC3QH+8apKlNmnhKwBWMFbxkmu35BVrvvUXn4nt0uh2cw6epHjvN2NgYQW0fUWEgF+ihiDpDVbdv7Qh09XNDJVxFZsfk4jSfw5wLRZVAVwPCdx47c44lRW2QyqxykYKS37YsrEIfXqlCsVTCLdawZX60yNQoViJWErWh1ZueLMJaqtcl7B0mJN2QTreLaxiUPBe3VCS0uzTiTZbWl/kff/jPeffOe7T9NhuDLYJCzKA3yD85+Pu8cPgcI3uH2bLXeO/ye/zk8jtcWrigjm3FJlbXxrZtvnbmG3zv5T9gcnxSCfRaOkAYRjimjWvZSqD7SZhLf/nddoKZgDRvB4WQxErws5CVbJ311gYLm4tcWb7K/PwCy2vLbDa2sEyLsl1ioNCvavWPjB7k6PhhJvZMMFoeoc+pqjp3E5lVLsl04Rgr5+yaJk7HV+nlII7YxKdQLlEseGr+dpiG2B/cwvnjH3P1zTdx79xkanudcrGP9cM2m8c8BsfGKKR78DctlubmGZy5R2W7jZ25bBMQi3Ee6qf9j3+LkW9+laHnnmerNkJs2bixQV/QS9FLoj7J1yp0fAIvT4nnAr18/165H4w2RKDn94qI3/zncnWyHUOuMSHutqlvbdPa3iDYXiWUyvo4UEJbeGemqb7ui3O5pywL2xKJnrcViFBXXw/UuOf3bJ5S/7SHCPSwJ9DdNMJLA/VU4SopdHlEhiTQ8/dB6NSIDVvV40tJv5EmagPAYLJG1Nxka36atauv09jeJKmMUjr9dY6eOsnAxAHSyrAS7qHl0XUq+Tx3y5WtIURxTCFLsHu17U6WJ9CFtCTQ5T0i/EIr/1NGNziJrRPoj/fjVh9NE9AENAFNQBPQBDQBTUAT0AQ0AU1AE9hVBLRA31XLpU9WE9AEdikBLdB36cI9odPWAv0Jgf91OKwW6I93FdLUJZba7zSlyCKl7A5ho0Hn3TdpvvMGGxsbBHv3Uzx0nIMHDxIPHiYuDSmBXgmN+wJ9vRQSWRnisWtBT6BLvtmQ2nV5iO7ckeYPCnSVJ1bPSESGyzcZSqBHCcSqzr2A7RYolspU+ocpV2oUPBfCXKBnJqQyD1tEqdTAYxFEEd1Gh9ZGI68c91yGan309ffjl1psJxusra/xP7/2z3h3+j1a3TYr1S18J6SSVvjq1tf57ovf5Qtffomoz+cHb/8Vf/HWX/DazN/guoYqTbdii2KpyLfOvco//Mo/YWp4ilFnnHLahx/4FCwXz86vv5N0VR5YZK0b2coJJ1mCXwwIjJDNcItLmz/l1t3b3Lp3kwsrl1heXqYTdLBcmfud4cQWhcSjUCgwVZ3k2OgRjh07xpmpUxwdPcJQaYhyVMJJXaTDvY2vUtuuYeN0QrVmktZvJT6u56lzifxAJdedt27g/YsfMHvhAoWlOfaEHYz+fla/Pk7jtw6w7/nncNIhWgst5q5eY+D7b+JNLyiBnYVdkjAgqBRZ/96rjL36dcZeeIn12iSx5eBFMNjNy8JlNrvUuMvD97p0iy01z95JK7hpRf3ckBPdeZgyU1zuCqnmzxPV8jCxiZMYv9uhs7HF5vo67e1Nsu1N1UQg6e5SGqvyg8S2iN1eK0FPnjuOg2NbOFIDb3/8dw8v0K37Al2EfaEn0C0l0GN1rpFRJN4R6HaVKJMxBAlFM8sFehzQHyzS3Vxh/e4tNq+9Rhz62HuOUvrCf8TUvn0UB0aI3JraEBCZRVQVvMyut11Mw1ape4/44wR6FvbGJGREVor6H7xKoOcDFGSDixc7WqA/3o9bfTRNQBPQBDQBTUAT0AQ0AU1AE9AENAFNYFcR0AJ9Vy2XPllNQBPYpQS0QN+lC/eETlsL9CcE/tfhsFqgP95VSDOPNKvkFe7ZAuXsDqnMWX7vbRpv/JilpSXqg2O4+49w/PhxstFjpOWR+wLdSQ01+3y93BPoaS7QZRa6TB6P8PIK90+kzpMHZqCn9yu64yRVEl3EbpDZ+FGC7we0IzGmjhLo/cPjDAwOUSlXMJNYnUcmKWMZ+i2V1piEqUGz1WJrZZP1hVXW1taY2rOHY4cOqdnfYaFFM9lkY2uD/+X1P+Kd6Xept+oseht0nYAKFb6x/S3+gxd/m89/5UUalS1+9OYP+dH7f83lrQtkWUISxiSdmJGREb557lV+7wu/z2T/JEPOKMWkopL7BbugvqRBvB2LQE9xbEclf1M/IYwColpCJ+0wvznPn13/Sy5/eJk7i9Msm8tKkErNu+kaeWI6srC6BmEYUksrjBfGOHToEOePvsC5o8+xf2I//e0yhayI4bm06ZJZuUB325FKqMemQUvqzW1JYNvSha7kvPX6h9h/9Ofcu3IFb3mOkaCOtK5Pf2GIjVcP8vxLL1EZOk5nO2Pu/ffx/uT7GNfvKIEuItjMUsJqiZXf+xbj3/464+dfYr1vH5HlUohgqJvf17lAz7/3vQ4dEeipCPQyblZVP++NKc+fJPXwvQR6aiZkasElg27S7fo06tvUl1ZYW12lu72N1W6oJHnByChniUqdJ45F4jl5bbtwtG1c18V1bCXQRabLz1QS/aET6CLQ83S5kwafEOh2T6CHRvF+At03K4SZjE1IKNsGRpaSRV36OvM0VxdYnrnB9oev41gGlUNn6f/qHzAwMoJd7iM0S+pcI6uIb5aI4xjH8bBMR819Lzwg0C2VQM83HCiBLil0ILDyZghJoGuB/ng/a/XRNAFNQBPQBDQBTUAT0AQ0AU1AE9AENIHdRkAL9N22Yvp8NQFNYDcS0AJ9N67akztnLdCfHPsnfmQt0B/3EtiAR5KmWOkWNutkSUL603dpvfsjpqen6dgmlbERTpw8SbrnLFltIq+7zsoYqUViJHTdFiI4JYFeCfOP/AQb3yj2erezB2rbVfl270IfTKCDCidLUjaz8MOEbrfLViskjFMs22ZwZA9j43sYGhrCti0lSKVkO5V51qakz038KGVxYYH5u/Ms3V2g0Why4uhhnj17hspAH4nn08kabDe3+Vcf/BveuvkO9+bvsWCsIWO4x/rG+Gb1m3zpzJc4eeoEba/BpeuXuPDh+1yZu0C9XidoBZihxeFDh/jquW/wm+d+i+HyCP32IIW0RBD4OKaHa8kMeAjiUMlMJWkzU9XLh7FPo7zGpr/OrYXb/Ju3/y0ffnSdtY1NYsemXC7TX+tjaGBQXWszaLLeWGN7exsJZpfNEiMDQ7y07wW+fPqLPP/88/R3ByhRwXI94jRSMto2LGw/UWsWWyaNpKuS6Y5hUIh7ie63PoT/7c+YuXwZe3WeQX+bTtJh5kSR7c9P8tLLL1M9e56m6XHnJz+h9H/8APPKtKoiHzBcXCkM76uy9r1vMvStrzL0wnlWB0aJbYdCbDAYmmq9ZW69HSkDTuiGdN222hBgpkVcytiOrdZUPeRplkhwEcGS2I/V76lUeZywvbXN6vIya/NzbG1uErVbuJGvGHumQclIVUW74drgOliWqUS5SGjP89SfSqI7rvod9Vz5ui/x8wr3X/SQ+eORmbcMqBnoWT53/ZMJdI/EkPcZBJJGR3rUM4qGzEnPVALd27zD5uI9lmZu0pr+gL5KmYGTL9L/7f+CQrkMjvyeo/gkpkdoeCRJjGU5WKatausdqXC/n9CXzSWyOUUq3FO18UCuJJLNJjIHPtMz0B/3J60+niagCWgCmoAmoAloApqAJqAJaAKagCaw2whogb7bVkyfryagCexGAlqg78ZVe3LnrAX6k2P/xI+sBfqnLUEuID/rh2TEbVWTjUzGpp2VVbLVnXuf6MbfcOXKFUpbt9jr+Rw+doxo3ytkQ8dwvCIbxX10jAIkAX3RikxiRhR2IWtjSvIVh6bRTyYR7N486fz880run30YSoAbqo46Sk0kkR5FEasbDba2GyqNPjgyyr79+9k7NYU30IdhmaRpRpyA53oYhoXvR1y8eJEPr11nfm6eUqnEiVNHOX3mhEqMm0WpwQ5p+k3enn2PNy6+xZtvv8Wiv0r/6ADPPHOGr33rFSaG91KmjOjhNm1mF+7yw//nh9y6dYugHjJWHOfcuXO8fO6LvHj6RVzHpWSWKFDoXaZJlhoq4W0kUmEu9jcjIMKUJLAdcJvXmN28yeU7P+Vfv/Hv2GjWMbslissHqFarnNx/gi+e+bx6vQuti/z1xl+rWv3IDsFNSOsBn3ef4bdPfovvfOc7VM1JPKOGk9lUQxtHOttlVnbPPEcmbLspoZngBSHDdal5N+HSTeL/8y+59cEHsLZELWrRbrfZrCVkh/p5/pVX8L5znpXJEhcuXGDqf71E+eKySuKPNooUIxsG+mn8Z79J8Ztfwnn2FEsjFoltUsBiEE8l8O0gxpNKAcsisVJCQhqNBklqYjsFarWaEsJqhr0k02XevVrjVIl2kesiwoN2k/m5OWam77Bwb5ow8JWMLtpyuRmWkeGYqLr7gmvj2R/Lc0mfy8/lzx2hLq+78yUy/b7E/zvecAkOsdokItI8wM16M9CJ1QxyecTSjKDeA7IJQGatS/Ldgm4d1wTHyOjOXmXp7jTL96ZJVmfZMz7G0PNfo/Cb/9Vn/ZZ/5K+nZrPvbJBR122pXQ+GIXPord7x5RPib3+mffJTIVHvl51PDLWzQRoMst576ZFfiT6AJqAJaAKagCagCWgCmoAmoAloApqAJvD3m4AW6H+/119fvSagCTweAlqgPx7OT8tRtEB/WlbyV7gOLdA/DdqjEeiGCHQjUIJS0rG+KXOWTYpLl4hvvc6lCxcwFq8wkGwwOTWFeeybOBNnKZQqrBWm6EhFexwwkK7hGpKtTfGSlkqYR7i0zF9eoItolwS6SPM4E4GeKWkqAn1zq06706FYrjI8MsL4xATjh/ZTKJWUmBOBLtfgd0O2thpK/E/fmWFzY5OBgQEOHd7PkWMHmZiYwK04pE6Cn/hcXrvG+9cv8O5P3uXa8i1CIgaHBjh4aoqBvj5KTomiWSRMQjbXNrn5/i2VQK+5fRzfc4LPfe5zPHf8eY5PHMc2bDzDU8JdPRIZzp7PL5fUuWSbsyyl7jcxbQurlHLHeI2Ld97hzUvv8v9de4tW2MGNyvRtHlIp6QGvjxFnSAndhdICtysf0W61SNwYPDVInZONSb4+9pIS6AdGnmOgNIatBLqFI2O4RWiKyDQMIstg20mJegJ9qN4Fx4Hrs8T/72vMvPEG3ZlbeM0NlYC3j4/ivHCQ/hdewPzcftpjNsuLCwz871fgtds05hbo2zQpmVWcqX3E//k/wPr8OZIjB1gZdYhtAxeDfpnOnWXYYUqxmyhpL/wbfoOVlRXCKMUrVBgfH6da7VNtApEk0yUZLnXzdj43XL4C32dJGgPm59TX+orMYo9xbZOyI5LWUBXoIs2LxSJFz6XoWiplrlLnUt/e+9qpbt+R57Jsj1KgZyqJbqo1ceK2kudGEtGavsLC9G3WF+5R9Dc4sG+KgbNfIfnyf/krfIo+2V/RAv3J8tdH1wQ0AU1AE9AENAFNQBPQBDQBTUAT0AQ+KwJaoH9WJPXraAKagCbw6QS0QNd3x8MQ0AL9YWg9Zc/VAv3TFvRRCfQYywhV6jykQGJX8CS1u3GTcPonXL1wgWD6J3iNefoH+qmc/Bq1A89S7h9gqzBJR2aoxwFVo41rSoF6ihM3lUBPDJe2UesNtZY67J3HAwnVBy5XnpFkeT23CPQokdRxxPpWg42tbRr1JplpUSgWGRoe4fDpk0qmy2x0Sa43G002N7dYWV7j9u3brC6v4nd9hoeG2DsxxtT+Cfbv30+xv4TpydaBmOnOHNfnbnPlp5d576PLLG2uEEmldr+J49k4lkPBKJCJzO9E+Ku+krBTI1M8d+R5nnvuOY5MHmVPdY9KmEvyW+S1ynwnJkaap+9FoIvolyLtZthRlfOZG3PXeovXL/+AH7zzY95auEYnDihlNfZEpxgaHmK4NMiAUVOp/Dlvno+Kt9na2iJMO6R2pOT3oZVhXuk7x3e/+11OTb3ESHUSG4ty8IBAl5S5aSIJ9LqbEhkpbhTS3wnAtjFml0lfu8TM66+xefkiyfwsA8/GxQAAIABJREFUg4ODjJ49yOD543D8OOytEpfBD3wKf3qT1tvXWbp5mySw6BvYw8ipU5h/8G2s08dIxoZZ6/cILXCyjGom0hicJKMkhQcG1DsNljeXmZmZwe+EFL0KBw8dZM+evRSL+YzvVNLkMrPc88jShE67w+bmBtO3brC0uMjG+hrtxiaWaVBwHSpeLspFphddW7UPiECXFPrO/PMdib4jz39WmMsGkl8+gW4TSwsDYGchbq/C3VDp83xMQWzYJL3ktW1aahNFHIaUsw52FhH7XTZvX2F++jZb66sMF20OHTlC/+kv4D/3H+66T3gt0HfdkukT1gQ0AU1AE9AENAFNQBPQBDQBTUAT0AR+LgEt0PWNoQloAprAoyegBfqjZ/w0HUEL9KdpNR/yWrRA/zRgj0igGymmkaikd5JZGE5JJY+d1gLdhWvcunKF5vU3iZdvKak4dvw840eeoX90jHZpCj9ziaIQVwlKSVknmGFDVbhnpoNPsSfQlTPtPR4sapbvezXNaT4DXQScFGBHSUYQhGzWm0qgixxvdXziOKFULnPqzBkOHT7MyOgYpuOytLDAwvwCCwuLrK2t4bc7mBn09/czONjH2PgIBw8epDLch112SbKEdaPN4vYqM/dmefv6BW7NfsTS8iKtaIMg7JLGKXbmYBomnuUxWhxTNfDHDhzj3PFzHDlyhPG+cSp2RV2bVLWbaX6lZipz4vN1M5RAN8hMg8g2CJKUVtRisfAeP3j3z/jzN77PldYdWmFIyRzgWOVznDlzhmeOnObE+BFV235h6wKvrb/G7OwszfoGUdLFKBc5uDJyX6A/M/UFRquTyEqUfAt7J4Fu5QI9VgI9IzIS7DSmquakG5ir23DjHtPvvMPCm29Sv3hJ3QcHj+xj//FDMDamfLAhC+S6cGee9VvT3Llzh+W+GqNHj3LyN87jfOfLFCbGMYolNt0igZlipynlJFPrKrPSy1nOZ3VrjTtzd7h27RqtzSYlu8SJEyc4evwYg0NDSnjHSYJp2TieRxIGbKyvMzd3j9s3rit53mm3SEOfQsGjXPCoFnNR7jk2Rc9R1yACXWadixgXab5T267m0ZtSqd5bo53Z62oG+sd36y/6CJP/uEmMfAa6/UCFu2yUkLnj8giMAonhqO+LVkoWh/jdDkNmGzNs097eYunWNeZmpmm3u0ztP8jBk6eoHTuHvz+v799NDy3Qd9Nq6XPVBDQBTUAT0AQ0AU1AE9AENAFNQBPQBD6dgBbo+u7QBDQBTeDRE9AC/dEzfpqOoAX607SaD3ktWqB/GrBHI9BNI8M0k7w2PTVJTU/Nh/b8FdLNaVanp5VAb85cVtXlffvOsOfIGfZO7afbd5DALBLHEY4jMtLAyBLMoI68rgj0wCg9lEDfyalLGXwY52K/3uqyVW8ogb6+uU2j0SRJU/ZMTnL69Gkl0cuVGrMzM8zPz7OyspbXhRsmrpUL02qtzPDwAFNTUxQHK5glmbOd0bZTWqlPvdvg6uJtZhbvsrg0z+ziLbYbmwTdAAcX27IZqA5yet9pxsbGOLj3IMcmjzFQHqDslFV1u8z4VgJd5p3LrO7MUgJdzUDvzW3OpEbdNelGMY2gzlL5A/7q7T/lL17/PjfCe7SiADetMWk+w/PPP8/nTr/A84eeUWnsH838iD+++scsLCzgdxtkWQiOzZGtvXxx4Dzf/va3ef7glxirTX26QLcM6lLh/oBAl9e26l28xW06MzPUf/IeG2+9parVTTulUPEw5Z5IUXXsUque1APiTkCcpqRHjzB8+jST557D+MJZzKE+Esdl0ykQmhlWmnws0DODslSYpylLGyvcmLnJ5cuX2VjawE4t1RBw6sxpNed+eHgYw7QweoJ7e3ODOTX3fJqVxXk6nTZJEuMYKeVSiXLRUwl0EeKepM89VyXQPdfBkc0dpqnk+k4SfSdp/vNk+aMW6EG3w6DVIWpssL60qAT62tKiaik4feY5Rk+exNt/Gn/k2Yf8BH3yT9cC/cmvgT4DTUAT0AQ0AU1AE9AENAFNQBPQBDQBTeCzIKAF+mdBUb+GJqAJaAK/mIAW6PoOeRgCWqA/DK2n7LlaoD9egW7IDGYzU7OlU2mczkSQmrhxA6uzTnN9nebNd1m/+T53792lf2CI/fsPsP/QEeKR4yRuhTiF2K2QGRZZGmOELSxJ35pSXe3+nAr3B6/xgQS6Sibnyd8Ei0jmXYchbT+i0Wyzvb3Nyto6GxubtNsdKuUqJ0+e5PCRw9T6+pifX2B1dYVGvU6xVKLkeRQclyzNKJUKDPTXGB0dozBQwSzmc8rDQj6nO84S5tvrrDU22dzeZGtriUanrurKRYQLl2qxyrGJY9RqVYZqw4xVR+VEcUWxmy5JmmCkBlZqYlgy8dxU4lyBTUWiy8sYdEybMMvwszZLhUv81dt/xp+//n0+DGcIjQQrKeM1xjh8+Agvnj3P1869TLVQ429m/4Z/+cG/YnFxAd/vkGUxSZZxeHOcLw6e5zdffZUXDn6FPf1Tqk7eC0wsaRKXGeimkSfQLWg7GVGWQBbjGgmRbIDohlQbATSbhDduU3//Ijc//JDtxUWixrZi2O/H1EKJocNWrYQ10MfA6Cjm584ycOoEo0cOkx2YhGJBVe0HwgS57hQ3lQS6pPnByzKyNGV9bYXpO7e5cvkyS4vLdDs+tVofx08c59jx4xw7ehS3VFabEYJul6XFBZW+v3d3lk6roeaeW6ZUtVtUyiVKBY+ia6qfOXaeQJcZ6K7jYPcE+k7i/EF5rpoB5JyEUy99/ssLdJO0ly63048r3FPDJOml2AOjSCTvA6BqBphJQBT41NJ1OivzLM7MsDQ7Q6vZoNw3zMnf+DqDh49gjx/Ar+zbdZ/wWqDvuiXTJ6wJaAKagCagCWgCmoAmoAloApqAJqAJ/FwCWqDrG0MT0AQ0gUdPQAv0R8/4aTqCFuhP02o+5LVogf5pwB5NAn2nalrVeGcJRhwpme6kEXYaKYHd/OgDlq69y9WrVxmx2hwa7+fg4aNYU89glgdJLZdtdw8hDlkSY8Tdnq99sBr7wRnoP/8ae/pSCdM4M4hlBnoU4Ucpna5Ps9lkdW2dNZH6jQZWarFvaoqJyQlq/TU1G7zdahKFPtVqlXKxSMl1SdOUgutSKZVVnbtbq2IXiyAV4aUiOK5K/jZJ6KYRaRrjWRAREqahmmUuSXhJk4/WRvJ0OxYFPDp+ByvL692Fm5kZWJKwtiy1cUDJxDiGRIS11HobbKeeml1uehGL9lV++O73+fM3v8/7zWvgmVhpgfqCxdDQEC+ePcd3X/kmkwOTXFi5wL+99u+Ynpaq746qN5evg6vDfGn4c/zO7/wOz0++zJhUuIsvj6RGXqx9b1+CaZBYGb4NYRITkxDbKWmWUoxjBuQcRfqubBHcnuPmlStsXLlB+6O7hEHA2FaHwWZAmiTcPTOOdXSKySOHiV5+hurh/QwODZPYJbWRQhgUMzvv5JcTMDK1DqQxZhIrVq3VddamZ7hx4wazC3OsbK6rJoTJySm1MeL8+fPUhobUKTW3t7l39y5z9+7lyXgSHNvClbnnBUcl0IsFD8/Oq/Ll76TG3fM8NbN+R5zL36l7vZdqf/BO/FUEutzVmWGrl7HTAC8L1PeRIbPR89r2rlkiMvOa9760jpN0SZOIUnuG+t2bzN2+zfLypkrbD04dZd/Lv0v/xBRW3xC+W3vIT9An/3Qt0J/8Gugz0AQ0AU1AE9AENAFNQBPQBDQBTUAT0AQ+CwJaoH8WFPVraAKagCbwiwloga7vkIchoAX6w9B6yp6rBfqnLeijEeiSmpZZ4Go2tJHXbYssFnnuZrGSjZ3Zy0qgX7hwgXK4zt4+j8l9B6gcPo83tAcKFbbMYSXQSRNsqRbPUvW7O18iUf+uqdLyjJ3kb4KpBLoI4jCBIIzodn226nWVRO+0O3imiNMypXKJgqSeRdRmKWSJkqYizUWgu66LZRjYpqVmYrvVKk6ljOF5RCLYTZOUDN/qpYazFD9rkEka3LApZB6JvC5Qsoo5r55AF/ksKXQjlqC5/KvOxDIssHOpmsUxaRiSxnFe5W6aBF4VXAecgEWu886Hb/DX7/+Iv7z3BqER45oVjNYgx48f54VTZ/nCqXMMFAa41brFD+b+mnfffZe15WXCIMQplTiytYdXp77EH/7hHzJuHaZi9ivWVvyAQJfbxzBIzIy2lRLGEZEodDfDMRxKSUI57KpzNroJ2baPv7JC9NE90ruLZN0uzloDu95VPj48uxcOjOOMj9E9NYk11I/rFGhlBgmGqs8vZ55K3cvJiK9WLQdxRBp0VSW9v7lNc3GJe/fuKYF+b2mB9fV1qtUaBw4c4IUXXmB0zx4s26K+tcXy4qKaBd9ut1S6XKrZC55LueBQKhbxHAfXzuW4JM6ltn1Hnn/yXvzbM84fTKDvpNN/mY/WhxXotXgLJ/XJkojC6lXWpj9k+s40rXZAf/8gE8fOMnruH+AODpOWalqg9+bIq3ef3NRSptAbh/DLrI9+jiagCWgCmoAmoAloApqAJqAJaAKagCagCfzqBLRA/9XZ6d/UBDQBTeCXJaAF+i9LSj9PCGiB/vf4PtAC/dMW/1EJ9FTNsZa50FLn7WWRqvTOUpHZJrbjECzeYOXmJS5dvkRp7RrDRpPh0TGGj56jOD4FfUNsmlNERkGlhR3LIBFxnCY4Vvpzxfl9mS7h5N4lK8Wuaq8NUpG9qVTLp0QqxJ0QRiGtTkelr6MwpGQX8981wHItPM/FsgxMI8UwDTzLoihS1XXzGeSpBL9t3HIfTrmKWSyRugVS01It577tINXbUjUeG20lfW1LJqC7Ss5LjTkiymXOO6ZMRld19/K6JHnCWlZJpZtFoKcJaRgQdnNhLPbPsmzM6hBYHnEWsGrf5ubcNd65/h7//vr3WdleI40sKt4EL730Ei+cfIYzk4dxLYeFcJFLm5d48803mb0zS3O7Rbmvxmn/IK8e+DLf+973GGKSolFViW/1kAvLMpVIF7RplhEloeIXJiG+GVEulFVi2zRiVUNvxwZubEAQYKy3YK0Bvg+tFnR9xTs+OEI20kdWKtEZrJIVPJXET7uizw0s01LV9uo0BIqXC/Qk8Im6LdVswFaTdHWLtbU1ZjcWmV1fVN/L70v6/sjRo2revKxZu91WEt33u2ojQqngqvUWaV50JWnuqmsQca5mnCuJnst0lYGX+6y3oWPnHbZT3Z5jynnJnw8n0OW38vembBxx7yfQnfu17b5ZJjLyBHp/vIYTt0lks8LMO6zNXGd+YYnIrrB3aj+TJz+Hffxb2JUamesS2XmKfTc9dAJ9N62WPldNQBPQBDQBTUAT0AQ0AU1AE9AENAFN4NMJaIGu7w5NQBPQBB49AS3QHz3jp+kIWqA/Tav5kNeiBfqnAXs0Al2ccJLlVeMFQor4SgSHeERmQcnneOMum3dvcv36dQof/RWVxgylcoU9x56lOnUAhidYt48Sm2Us28Z1C0qQJpFPwZYU+89c0wPSXASrCFN5pDIvvPdkEegie+UrFpGepkrA+pKcjiKyJKVkFYgjkb4xMmJa6rptW8R/rCSoYxh4Zi5RpX5d5pPLdTpeDafYh10uQ6Em9h0Mk8B2VXV8JoLcTpSMFxEs4lxS5fK7YTdU52iIaM1EyDuYqqpd6snVEHkMS4y+RRYFJEGXdqtFkuQC3XFcCrVxoEAQhTRK91hpLHB97hZ/fOVPufbRdba2W1Sq47z88sucPXKc/bVhEhK2si3m/XkuX77MnY/usrXRZHBwkC8Un+PVg1/hS1/6EoPmOAWzLCPbSe0M+R86clxbzSLP8nPs+CR+QCfosBU2Va29XS0TF12iJMJNoZiZmJaFEVgYEkwPAsh8yZ6r1/CH+0hKsrEAuljI1gE7gXI9wjFMLBG/makq3DM5j2Ke0I/8DkG7ju/7OFttihttVc1/r7POvfYajUaDrqTdHUdd29DQIJ7cg3FE4MtoAEOts6TP1WxzqWpX0rwnznt/qn/u3Xdyj6sm+V8w3/xXnYH+4J39oEAPDe++NO8aZeJehftguIQT1gk6LTrXfsDmvZtsbDcwB/ex/9gp9p7+PO3Jr2J7ZUwLEunh32UPLdB32YLp09UENAFNQBPQBDQBTUAT0AQ0AU1AE9AEPoWAFuj61tAENAFN4NET0AL90TN+mo6gBfrTtJoPeS1aoH8asEcj0EUcY9oEQYCb+pSMQCV1RQDGZlGJTKu5THtlltnZWeJL/55s4YqSq+NHn2XgwGHcPftZs4+R2FUc18UrlJQEjYIORSd5CIH+cdG7CPQ8OZwRi+RPUyVgY5kjLn8jrjoUbWsoYW15O5ZejhfnklUkaprS6XRwLZeCU1DXaZglHK9CSQS6pMELZbHvKokeSSN7kuI4YvZzaR90g3yWtu2QhHndvWqLj2OVdpa0u/KzMkNcRHWvLj0NJW2dC2KZq65mczsuXmkvGAWiLCKurdE1GtxrLvB/3/gr3r74Lrdvz9DqGIyPjzNcrlLLLJUM77gdmm5TXU+j3iGJDCYnJ/n9E7/N75x4lQOTB3DDClbi5u765wl0Ocd2l8gP2G5uM7e5xMDAANXhIQojQ/nNF4QYQZAnuVMPO3JAEuNiyEWgd7v4wzWikkNCRqD0vIWTmFSbEbZpY7quqrYnTsjMjLSUJ9DlnvCb2/ma1LtUtrpKpq9nbTaMPKkvaXMZIyBrX61WlEBX1f5ZQsHzKBaLvaS/bHAw1egB+WuR66ZpqPWRPyV7LvdM3myQv39+NoX+4LttJ4W+87yH/Oj6RAL90wT6ULSE5W/Tbmyx8f6fUl/4CD9KKO09xuTpZxk99RKdwZewvZJ0lZMY4cOexhN/vhboT3wJ9AloApqAJqAJaAKagCagCWgCmoAmoAloAp8JAS3QPxOM+kU0AU1AE/iFBLRA1zfIwxDQAv1haD1lz9UC/dMW9NEI9Ew0o+GohLSbdCllHZWwDswSvlVSwtHubhE319nerhP85F/TvvE6zVaL4fEJRg8cYvDQcVr9z5M4NTJJajslojghTUIcyyfXy5Iz70nuT0mgq7bxnTR6T6DLT8TDigbN/17+TxLgyqfmrypobPUMsdgYxGputiNBcJnpHkW4hoNruvkcboqYdhHX9TArw5jlPqxCgdS2iRODJMlwXFmHPPmeRrGqEZfXlOS7ITPOReSnUvfdO748PRGdnKgTU8n5oEvQbdFqtZRAl+eKQK8WJ7HMEpmZklW2SKyAjajOO5tXuXLzKtdv3ebG7DxtkcxxQr9pq9S9b3UJigHFQpFKeZDhgT0cPHSQb0+8wufHX1AztM3Iw0gslUD37YDUlPp2A1dxySCKMbY7JFvb1FdXWFxcoFarUt0/RfXUUXXztcOAVhBQ9so4hoeRmqRJRGRJg32GIRX/MnPezjk4qST8DQxJoHdQaX1D/k4ews9ISN1YXUPotwnaDXzZsNHyKbUCoiimYfg0jYBUNiwEAXEUqREAIs8Ve2kRkCS9rKvj4DkiyU11f5q9unq5u9TeBVkTceb37xe5xz9+/ygZ/xk9sjRBvlzHxRTGiU8SJySW8CmoowSpSZJZakNCf7hEXF9lfXmR1Ss/wt9cwvJKjJz8PGMnzlA5eJZm7XkMy8U0ZFRA5zM608f3MlqgPz7W+kiagCagCWgCmoAmoAloApqAJqAJaAKawKMkoAX6o6SrX1sT0AQ0gd7/Cx0L8TTysGlhESkHklCWTlvlKdRsWfEdnSalxWmu/l9/wvxPLpJ0Dc7/03/K8Je/zEa5yH/93/y3/LP/7r/XaJ9iAlqgP8WL+3ddmhbon0bo0Qj0VOZWY6uDekmHUtpW33fsCh2pAs8yrKCJEbaVfA7f/ZdsXvpLlpeXKRcL7J2aYuL4M0RTXyRx+0gyE98oKZEuItsw2hi5yUQywerxQG17XuG+88jnn8tDpLl8K/9qSHs/7rVwPwBIJK1oYZG0+b9AlEA38tprM0uxpVodEekWdmYp4ZpQJMPL0+PlYZxSH26pRGqLZjZVkHxn9LRI+1zK3m+XVyJfGepe8jn3sfmscVIRv6FKUos897ttlcZPsyifD2+7DBam8Jwqphj+UhOsmE4W8FG2yr21Be7cm+WD2zeYm5ujs7GJ1w3y+eFugow3HxkZYd/EEQ5MHWf/5H6eKR7loDeJ63kQ23lVPRltLyCxpX7ewM3CfMeBH2Ev10k3Nuksr7C+sKxEdPHgFNUXn1VJ+wYZm2lKzathqvnwOfmOSHmpr8eQ6e8q/S/ivC81cHpz4D0/l+lq6Lp03KvVidUmAUmai0APuy0l0x0/pNgVXildI6JrhPl1xrGS0nJcmWMu8lwq2dU6yH9KmAZFT9bvZ94Tmfxnxd++S1L5qWx6eASPTKr507zxQI6dREE+7972oCfQY0nhZ6hkfKk9T3v1Hgt3Z9m4/QEELaqDI0y98C36Dx/HGj9CvXyGzLDVfyi5WfMRnPWjfUkt0B8tX/3qmoAmoAloApqAJqAJaAKagCagCWgCmsDjIqAF+uMirY+jCWgCf58J6AT63+fVf/hr1wL94Zk9Nb+hBfqnLeWjFegivby0S/kBgd61KvnM8KiNGXWU3DQu/gmbl/9SyV0xzWNjo0wdPU185BtQHlLir2uUwLBUghZavxYC3Uykzj1PLKci+PGUOM6Kg0qgF0Wgu0VV4y6yUyWYe8hF8svo8FwMisA1lcQVga6eiyhaSabLLPSIOPJVRXm33STw20oWq3i2FJ2bNoPeFKViP27JgXIbzAg/i5i3GjTTNlt+k9mNVdbW1pi7dZvZS1dUbXlpqETfRI2pqSmmJo6wd+gAfXYfE+kwg3GFNI4xAwNTQvCmQdhnk4ikl00FcYc4CkgbbQozS5h+SNj1aW9ss7KyQjxYo3ruFHsnJqDWR8stYCOJ/Jg0zVT9vWyt6Bj5hoQdgW5lJgOYuLJ7IQGrizq+epj5TPiEmNj01UaC0O8QdptKMnthTDmQDQ8GoZ0QWEneEBDLMfMXEczWzhx7xTnfJyHz6SVZ/4nHExDoZClmluRp+CwlS2N1n2SWS2q6anOA8JOzFoFurN5ka/4j7t2dwV+4QcWBsYl97Hnua5SmDpEM7adeOg2mowS6kzZ23We7Fui7bsn0CWsCmoAmoAloApqAJqAJaAKagCagCWgCP5eAFuj6xtAENAFN4NET0AL90TN+mo6gBfrTtJoPeS1aoH8asEco0LM8nSsz0Av/P3tv2mRHdl2LrZNz3qlGVKEANKZGN9BssjmIFJuiRFITFRosyQrbipA/2QpF2CGH9EGhsKx/IH+xP0r+JiskhSXZfqbiidSjxKeB0pOemkOTPTcaM1CFmuuOOR/H2idP1QXY6AaIRnejkdm8RNa9OZ19Tp7cuddea1cTAY9Tt4XMbcn3TpUBZSZgoHv+a9h56Z9w4cIbyDauohf7WH7sFLpnfwTx3DKcsIOhMwO4PhRrX6vEIJ5vxUAnY3l/Met00HUtzc2fDa+4/n/5nnxfy0DneUTP3Uiok41OkJXs+Zo97ZQElhUcl0LgESqIRjuqYAZe3EEct4BWB45vgPWSzHMBbmtGfFGhFCCUMuIE0NkfWuqlk9ntKAOgl0WKZDLE3t4exsM95MlI5NxduWZz3bPhMnqdObS7HagW+dwlcl1iO8pROUCmS2xlYwySIZK9bZRbm3LdKnLgtD102h20WwtohbPwEWA+baOThgZAZ/vI4s5TlHMhypDAf46gMuD1ZH0TxTdfQlBphEEMzw0xuLGKsh3Df+oMeisrqGbnMInbwjEfVxqJBkInRKgVPLGBkdrnf45yEEq9cRpfQ+cEkcnGr+CxDntFRnmGvBwjmSSSUJCmVDOo4OpKBGh4zVxXlL5nzfLSMNB5PLeuba4Uz0AZenN2K9tur+X28TN9FwkvfUrC/R6npLfcnP3uqsrItosqgZFqt8OV7QmKMbwqkxG7e+lF3LzyBq5fv448S7G4sIATZ85i/qnPIlxcQdWZxzA4CrCOvC7gsKTCQ7Y0APpD1mHN5TYWaCzQWKCxQGOBxgKNBRoLNBZoLNBYoLFAY4E7WKAB0Juh0VigsUBjgQdvgQZAf/A2/iCdoQHQP0i9eY9taQD0OxnswQHoWhsJd79KEeqJrOduhNyJBBQmsKkp/81tVr+J/sVv48r517F3/ptwshE6M/NYOvcs5g4/hqi3gIF/CMoLiSWicMi+fisA3ciA376UZDoLIF5Lcu+vG813kXYX6XkjV17tb1/uU6AdAdDNkYmpuxUBcQLoISrtCVM49zpSgzqMInjdWfhRDM/zUVQ1sEsEV8qbV1IbnQsBdCYZEJtn7XheCUFUgqUEz4f9Xezs7GA82EWRMSGBMuTmSvn/HX8Os905zM7NiXQ8QehCVRi2eE4P2nEwVAUyZAiQY4YS9aiQg98RROZ/MYBI1jpJhDj1TX32UEGXOYrJGOWch8KvUOkMsU4w6u9i9+p1jP/5m2gpB7O9Ocy05zBeW0MaBtCnTqB16BCqxUNIZ+cQeAFGysEIDly4mC8d9EorsV+3hoYQbfU68UEbFjkB9MBRUss8SyfIk4Ew0NMsQZ5PxFbcT3lKAOeo1FLvXcDXirLoZrwRiibTXMahCPubPjCsf/MXAXJr3X3ZgKkBVesG3ONMdHebMzHCcytTt52JKG4kTHNJCGA7AMTZDpykj3Qywerr38XNa5ewtb0Dt7OIIydO4fS5pxGf/Di87hyqoIWxNw/mILC9DrK7u5D30VYNgP4+6ozmUhoLNBZoLNBYoLFAY4HGAo0FGgs0Fmgs0FigscB9WKAB0O/DeM2ujQUaCzQWuEsLNAD6XRqq2Uws0ADoj/BAaAD0O3X+gwHQtSagTB4w4FWJyLhzsQA614VdXQOXQf9VFKuvYOfyJVz/9j9g7+Y1FNrB4pMht7ECAAAgAElEQVSfxpETj2Nu6ShGrSMGQPcUyvcJgE5ZcWGgTwHoAnirSGpVE0D3e3MIW20EQSjQJbelVLgFy6d7hiChkeeu4DgEUYHJeIz+3jZ2tzexvb2NZNRHmSfmOI6RIyeTOlZdzHTnsLCwgJmZWXhBgMIF+lEF0rYrR2HklOB/IQp0YYDYgkx1GAl1C6AT2G4XLUSkmtdbocig8xSTdonUyVGVOaJqjJ3Nddw8fwHJv3wLPT/Eoe4sFlQoUvF7vof0yGGpr66OHUV27Chm27MyDgigc5kvFHqkyEsd+brku9Gwl+9Ewh41i7yqELoKyWSC8WiAZLQrNdBzMuOpaCADyyDkBNDDskLIrAUeiox+wuKKzPZpfN6OQ72P2b9fAHS2rSSA7jEB4wBA53qYbCHf28DWxgauv/o8dtZvIMsLLD52Bo89+ZR8sPQkELRROCEm3hyK0sjB+67p+4dpaQD0h6m3mmttLNBYoLFAY4HGAo0FGgs0Fmgs0FigsUBjgcYCd7ZAA6A3o6OxQGOBxgIP3gINgP7gbfxBOkMDoH+QevMe29IA6Hcy2IMB0KEdODUDXYlktAE3DTBpQMxKuUYCWwFBtoNisIm9jTVsPfdlrL3xAna2d7CytIwTx09g+bHHkS6cgxt2oH0XI6+qeddkmh9IW5NPzEVpfm/bVtPFhdNtGOhyFZRz35dvN1Lt0GTGe3KhJLAT15WtyQSvQWaKfrsGk4VTKbjcR0BeF5V2BPyecN31hHXudLsI4hghWehhB4oUesGGFRRrXFuWNWXG+WHNbdbo5vVUJTY3N7B1cw07GzcxHI1QpRORvud2HrdzHQFXK89Hq9vF4twijs0eR9SZRdWKUIQOqAifQWPo51COQqQrdAg4k/HOMuNk2muwOjYyeCKXHicegtw1tvArUEHc81wU3gSFTqX2OQY3sXrtMlYvXIR79SoOzc5ivjsDJ61w8cIF3GQ99E4PJ06cwOKZc+idPodul9z3AGnhyfnjAogqMs4daJ/Xo8UOqcea3yY5QVHGnf9VJZw8w6C/h35/F8O9bWR5JvLsLln0ZOULfm7E4H3FjyNsc5tsIIkHinLtpt8cSWuwi+nYA3Z5neJRS7UbhYKDrb9X4+AeJ6Y7bK5Ewr2QOve5ilD6XbnWsEwQ6RSBH8DbeR2TG69j/fIlXL16RZIK4k4Pnad/HMtPPIPDx08h7aygciORpvdUgSLLpIyADmxixDtzve/GURoA/d2wcnOOxgKNBRoLNBZoLNBYoLFAY4HGAo0FGgs0Fmgs8OAt0ADoD97GzRkaCzQWaCzQAOjNGLgXCzQA+r1Y6wO2bQOg36lDHwyArgigVzVQLMBzLaOtcxBQl7reykPleLJOlnqVjjEZ9jH61r/HtZe/getXr2AhUDh+ZAWHTz6J6sgnELRngdBHnxi3yMDfCUAngG/bVqPdAoweSLhPr6OudU402ak8AV8JlpYiI07Q9KB2OsuOu/WxCaQTQDegqysC4ATQWWG64FEcBR3HcMMQURSjM7sM1/WNpDgrfDu27jnrehM8N2xoAeTLAulohOs3bmDjxjXsbm4gyzI4ZQ63ljRnPfDA8+AHAbLAQdCOMT8zj9Mzj6MzuwR3pgdEAYoSSKoKgzCD73oCoLfK1JxHUapeyzWlykNaA+hhqhBktbS6W8L1HQRhgBIDFGWKMktQ7l7HjauXsHHtKjrDPSzNz6Pb7aEc57hy6RLW9obY80IcO3YMS6fOYf7kOXR7PakXXxBAp3x/oeETQCdCT1zXMQD6OKigWcecADqBa82a4BmyQR+7O9vY291Gf3dLpN1p+UAweNY91/s11dlW2off+y5l3cn+d+ERQHcMgM5965L0Yn/Tl1IR/Xsk3E3vHCRmPCgAnfeLoi5AVSF328i9nqy3yjFa1Ri+78Nd/TZGl76Da+fP4+bWDpTr4dDKMYQf+0XMnX4Gc0uHMfTnUbkBfFWizX5LE+RaoQw7D90M3wDoD12XNRfcWKCxQGOBxgKNBRoLNBZoLNBYoLFAY4HGAo0F3tQCDYDeDIzGAo0FGgs8eAs0APqDt/EH6QwNgP5B6s17bEsDoN/JYA8IQGddcMtAF3bzAYCOKpeLuQVALxO4OgfKHNWrX8O1l76B86+9Cme0i0Nzs1g6fgbBqR9Ce+4Q3DhCX5jK7z2A7mnDQJf2aIWqXh9pIKsqFGWJjDrslNwOYxw+egph1NqvuE10XpjoNQvdVN42jPnxYIDNm2u4evUqNlavY7CzLd+HDuArLcAxAfTQ90UqPg9deHGIXquHU91TmFs4jGhhHui0UFQOMl1hGBfwQQC9RKxTc92oUNa16HMnAD+UcA9LhYDANoA0T6UMuB/4SItdFGWCqsiA/iq21lcx3NrEUpVjZmYGUdxm9gBG29vYHiXYrBTa7TaihSOIl0+g0+nAcduodCigvZ9V8Ilb+/4BgK41khDCQHcFsNYoqgLJZIzdmzewtbkpAPqwvyPX5zsKsdSQZ38cAOi0TeD5wtAPfBe+5wr4TLsZ6XvDVrcAuq2F/l4D6FoXgM4E+CeAnjod6W8C6HE5kjZ7l/4V/Te+hfPnz2OU5ujNzuHkmbMIPvqLaB19EkGnhz1nBtoNELoV2hiizFIB0IugfY8z6Hu/eQOgv/d90FxBY4HGAo0FGgs0Fmgs0FigsUBjgcYCjQUaCzQWeCcs0ADo74QVm2M0Fmgs0FjgrS3QAOjNCLkXCzQA+r1Y6wO2bQOg36lDHwyATqK3U9by5JTmJtOZwGY5hleNQQJ27vgoXV9Az0z7II/Y0QU61/4J2xeex9XXXkZ+8duIyZ5dPIrgyR+VWujh7CwG7VYNoJOwbHXWKfVt1oWZPsUUtq1nLW2QQk5GM1nnVsS9ZqBzP6/0ZX8jbW72FDn3W+ThzQ+eALYKJeuWC6vcgOFjVSIpciRpilFVIK9KuF6ApWNPoDczjziOhTVOqXTuJ8CvQ7l0jTLPMRlPsHFzDTeuXMHG+jr629tIhwNhT7c8F5FH5rpC4DoCoPthgFFPA7GHTtjBce80FnqHEM/OQ3fnhJ1ceBrDSMPlfkWJiGx2xxGteE0E2QEy5ciHiQBeDri5YcarkHLqRm7fTfdQpmPk6QT+ZAN5MkKejuGVAwQBVQUU9tIEocc+9TEsPMMS1x1E3oKA6XG4AD+YgyZt3C9ABF25LlJXGzl52tZRIrPucCyNU2TjMQZ7O7h+/TJ2trexO+5jJ69t4rjoOa7YsVsAc5kWW6XtEFk7hO95iAKC6J4B0BXtYFT7KW9u5dwtgC7jY5+BznIDZlyZ9IZ6jE0lO7zT06UF0NmGxOlgRCBca3TyXcTpNgb9PsLz/xHpxW9idXUVTncRc0cew5EzTyF7+r+BWngcKggxYKKC4yHCBPP5DaAqUKgAqT/zTl/yAz9eA6A/cBM3J2gs0FigsUBjgcYCjQUaCzQWaCzQWKCxQGOBxgLvigUaAP1dMXNzksYCjQUecQs0APojPgDusfkNgH6PBvsgbd4A6HfqzQcEoBOnLo2ktnZY69zIufvlEEE5FDAwcwOUbiCg5wht5CoUAH1u+zkk117GxvlXMPj2V1EMtqBacwjO/iQOHT2JztISxrNzUjObWPitAHotGy8A+psJbBcCoPO/ikDtfh10I+1O4Dwo/AMJdx6iBs/3gVOeswZRXZBpDxRFYWTZCfg6DiZOgXGeYjQeYzcZYZKlArzOHT6NxaUVLCwYIJngdFlWUIp1zH1T+3s0xubmJq5dvozrly5hMBggk9rnqTCpO4GHduAjCAJEZLb7HtzAQ3+2hG57aPltHNMnMRfPI+7OQM8sw418IABGkYGI/aJEXJRwCAzX4Dm/zxyFlH1GALvgRxtp+chBThZ4UaJTTVBOhpgM9uCObsKj3LhTIU03RYW9cIDdMkMURYCKkOS+1PJ2khB+0hb79KJD6LUPw51ro+rx+KZ++UiVyOpUhRYota4g+vPbfYy3d7G1uYHLVy9gjzXQ8zF21EQA8Y7rYZYJGI6D+UzhcKbk+9FMhGEvkvU49MVWXPeVkW03NdBNzXmjAkCI3NjoVgDdjCsB0GswHZpbmGSMd3whAx25JAGMVQcDZ1ZO0cu3EQ7XBDQPX/kK9LXn0e/3MXv8HOZOPoG5M+cwPvNfoeyeENB/6LVQKBdROcBScgGOo5G7MRLXHO9hWhoA/WHqreZaGws0Fmgs0FigsUBjgcYCjQUaCzQWaCzQWKCxwJ0t0ADozehoLNBYoLHAg7dAA6A/eBt/kM7QAOgfpN68x7Y0APqdDPZgqjiLInhhwGRBVcmuBhCUIwHRCYblUwD6RLWREeGtCsxNXgQ2LmF06Txu/qcvYfv6RUx0gPDM57By4nHMHT2GcumwHJeAt2WdQxMyN3W1zfe2zURH7boB0LmQgc763xYuFXhUO/DJQK+F1KlgTva5YR6bg8ix63WPUDrZ9AXrVRNABzzXEwB9lCUYDAfYGvYxnIyR5SXCmRWsHD2OY8cew8LCvDDQKfPO4wVBKOzzwe4eLl68iMsXLmD16hWURQlVFlLX260B9G4UGiY3AWHPheO5GM5VQMsA6EvFUXT9LoJ2D2p2BUE3gBMDia+Ql4CnARHxluaTBV/K9WeuK5Lz7LZQawQmJwATAJOcEuoZ5iONYjxAf+Mmyt1riFwFP3AwGq3Bo4x66CP1HaknnuYOJhmv0YObRcAwEMB3zpvD8uwxxCeOwl3woFuGdT5EgYyAPK9PeeCoqfIc2Y0NbK+tY23tBq5cu4TReIhJlWPo5wjDAB3Xx4wyDPSF0sVK6SEKQ0xmYowJoAc+4sBHGPjwfY9V3oV5Pg2gs/N0LWUv48NA6zVoPgWg23Eg46UeZJKI8XaLlTMw2x3ceXZPK9/P8cqkCpNUMFZtDFVX6rd3ki24O1fxxhtvwHv1b+CtvyL9duzDn8bMEx+Cd+I0sqM/gzJeQaGBsRehgAM/H+DQ5A04voOCALrTMNBNH9cdIYk4piTE/iL3/dstHAPT20gWzvfuZ7eRw3NMmS84d9w+GuS2vHWo7I+XW89l9731Km9rwt004pZGTu8/fW3T5zZz4q2L5Bq9icFuP96+he9gXLFNvdEt57SW4oRk77t6CjsogcGfpg7M8hhiUPPd9LXY+ZznYz/Iuer+ebten/791mNOWcxODW91MGvH/XmkHh/139PtejNbTOeI2SeZHVd2+2oqR+5OfVRX6rgl5ez2vrTtvHUcmJFs+9Q+F+/Wfrf0FY9TlzKx30+3/26P2WzXWOBBWOD2MSnKPLeU37lt7rl9ftwv03PrdjzG9H1g/56+F+50X9zp/jFT3sE8OH2ON5sr3+waHoQN34/HvNNc83Zz0/6Te6pf34/te9iv6a3653ueDzLkjf8gT6apd7X6ZWfK3zKpsqKOVvsRDtXAZP86c5qH0JqvlvvLgc928J19R7zd1vL2UN+G3+tX3eormGsw55b/pv0juVTrUBzMF7z2qauQVft2WudzG7+HbZjybaQ51lb1XsZmZrHXYp7npg23P9tv8TNv8eWm/S9zLOODvflInG7DrT7HbTtYt09e52sbvJmfeAcf7k19U2Ow/Tbv39PT72fTvuabnO97WtXMBw/7lNNc/3tkgQZAf48M35y2sUBjgUfKAg2A/kh19303tgHQ79uED+8BGgD93e27HD4SJ5LXUF/nCOp6275O4VeJXEypfFRkpiuFwmkh1y6KPENP78HJx8h2N7H97f+AS698B+s3rmEu0Hjs6AqWTpxBcOIZuHEL2gmRVT4qsrj9GG7YNeB8XgpbmgA+2d37Acj9t2hGBGowXVfwkEKhEpa41tG+TPedAbQaTK9ftBlMJZBpWOish14hoxT7ZIKdvV3s9vcwGE3QVzOYXVjGY48dw+OnTqHb7QqrvMozuK6HZDLC5s1VPP/881i9fhXj/q6wkEPXReR7CIMQceghDgNhePM733dlG6/lwA9Z5zuA7/QQ+BGCqAW3dwhBuwUvjlEFLXOdFaXZlYDvJFRTRp42U64jYLzEnsoCDCjJ9aESFnkyHiOfDDAe7GE06EOPd6HIxKYcepXAoy66A+RlgVYrhoaHcUbmeoGyUMhSYGt7C0p7mJlZxOmzT6I910PQjuFHoUjhU+6d5ybQDTLyxyPcuHARVy5dwo3r10TGneC8w/roAZnmHgLXQ+Sa+uZtMtK9AGEQwI0DOKEv9gkEPDcfytiTfU8Z/P3wiaYdqv1Aj+l7GzEx/06PByofODXyVLoFCpescSB3C5QOM0i4g0+YVI4TVjFUqVCVJfyc3yq4qkKgxqI8IIxzNYZyHBQOQe6ufO86VB4w94y3fhXFpVfxxuuvI9vqwy20JFLMfP4XET/+NLxOD0nvHCp/Rq48KAooKghgAtddh3IZfQpQ6qYGOu05DaAHJZNhTDCVKgpGeQIo3yRiyp85dDhW/axClLG2gYsiVCg9jbIqRbGB4CXHmS6YxqDg+R4mnoNMV9B5ifmhQiDKCR6gXRnvuQuMWyZim7rAiNkuALqZxlxaA+9FBVWa9dKvoF2zzuu2YKgdvZzyAiqCHIz06eyN7xnXPGdi8pBMUkGtthFn5jhcdmNzbVN3CLwKmJkAvBReA9shc6E62Ja/+SZXBm6l4NborlNpKCYgARiFFbK6zZ1US4UHBpaHKocKPISuDy/j9pyVgMSBzFGcu1hmI01TSUpiB3GOdMoKOs3lWZCFCplvAsql4yNVvDPGOLrnopOamg46MM8kCRiXjpkLaVeWupAkgQpunWhT0Fa8p9hXnkJar8e5QljX/wg022nUO7z9MLRGEvK4JpkiL3PTD45C5TjIed/y/g0CKEeJDaK0kvWCtpWNNUqX25vz73rAuO6TYzsK3UShdIHNOSD3aW+Nbqqlf5xSI8zYMCD1gb2O6ROvBKK6j/1Sw6/XMyqL1MfmGOB2ZhxUSD2TCMI2s5zJ3SwWeMyybB+E5LqUNvF9eW6yvyQB7zYw8G6O32zTWOCdtoAF8nhP0t/b3t6W8RqGocw/9HH4/fR45T78jv6H+Gj1duLjaF37pwYM4sfeF1LyxjWKOjyu+GD0hdJU5gRRdqr3mQYYpwFFUQ6qwR/Og7y/xuOx+Jw8No/L+0z8Idc1KkH1PfcoJK6wzfK8GY3EBrQr/6XtaQvamgttYvvC9u00uG7eMabSIacTuN7pQfgIHc8mdbAvpu1v7wWOZ3k+SkId4Ds+Cr73VRnccIKizKELD67umT4sE7jpLuDzYRihckLp690owDBguSlgabSNXpkCYYiq6iLNFCZpgny2QhVo8VkWxnyes6wTfZz62e8Cu6F5Vk37OK1cgz4Ml2GoMeHrAJ+zfH+px0lQKXkeF1WJPgrxcWIvRmvoiYobfXY3VihExayEG3syZhNHIWu34cJFpQuUOofneOiWAcLcRZJU8Fl6CzmSJMGw7UL7PiIVYjah31qgKgq4fAF0PeS+wl5ANTEXBf2tyhwvzCq0hoXMc/RhdVmXx3Id5PW4j5MSQW7mvioooF2+czBJvpIkdXo5TACXtAT6fXRMoFA6ChOvTnoXNTdzT3plDr/Ixccp3AqVq+G4Lka6FJ8nDiMMxyPx0+IoRjyu4JZUlQPGvouqToqwvjD9mI51WDlH177mOAJGsemT3JGcf1m62YEf5DBRqn73s+8C7LswNwnUdHkKNkGGoYNS1c7zI3SvNk1tLPBOWKAB0N8JKzbHaCzQWKCxwFtboAHQmxFyLxZoAPR7sdYHbNsGQH93OzRVAcaeicoHVYKoGsu6rzP5cGHNc12/bFZuC3nlIM9StJ0MAtmmI0xe/UdcePl5XL/wCrqDS1icaWN25SRapz+F7twC3NYscqctAS/tRlBhz7wMF5V8GGzhYgNc+4CZQCE5FNElXcHHBIRfyDouwDfqe5O2t4HS6aCmDcLt7u5ib28PO/0hVpNQgP6F+Xmce/IJHD9+HHNzs0CRYzyZYHdnC+ur1/DKK69gb2cLKDMjP+77aFnQnCAS2dRhiNBnUNZ8Ip+AOEEHF5UXSs111w/htGYRtNrw4zZUNAvXYUsdFJoBWgPglJX5cH+fQFQFlEUuQLWAU6iQJRMMBwP0dzYFPE8mYyCbABUZ9Bq+U8qxGUYo8wydTkcCM0muJXiblxpJXmJjYwOTrBBw/9SpUzh6/AQWDi3D81l7vmZaMJjsaIxHQ2xvbuDi+ddx7epVbG1uQhcpPALiPhMJDGhOhjuTAUTWnnYKTTA0otS970kAje2wHwbk3ow9djvr6K3uGqdy4NYBn9zNkLNovABpGQrXAugBQ2rChInLtkRoKtafzwGqF3iORqj60FUJ6BSeMxAAPZO65wsSAA+dPkK1KUGw6tLrSF57CVcvX4auZtBpH8Kh5WU4P/wLcI+flT4fR0dReRTA12gnCdyqRKkSFOGOJEsoFUBXddTo3Z0W7utsD1rCPSxcAQBlZjBdJik1hdCTb710jnKPYGZRIEgqtJnfQPWGlkJBIY2qQqYI0tZzT85kFBiliMBFrgAn11juuwZA53xD9LssBZDs98y8NXE19kITgJ1LKiyPawA9KyVgyKUISlS+Wc8I9N7GOHYqICzMjLafAHJbeywDS85JIJbDVoKdvDJzwG4KRCZHBOtt7AeDZTspCwEcGkGAdAHNGSxmkFlR+cLs5/Ja6lvDKx14FkAvK/mNy15cIqH0BYCZUSXnZD+MAg3tO/CVC39kEhK0R8UMJfcMs3hYLoTzLoPRDJ5yPvBKDScv5H6fhFRlMMlAme9LEkCGDKc3HcxOWJ5BQUdEhGs1goJnMcHy0rcAeglfSiwABJbHvrHP2FOY1OvtVKFVR2MjCRibJCK/tibn3FFYCigvNqqYzCVojQS5szp4zDmMC4PTrQkTlZhco5Bz3mZw2SFIbjpzPQAGdez2iTWF+bFC7gE3loA0ZFBaY25SifoIE2/iiQlos68364oOBMdbZhpDWGj5cGH/ZfWxOXfZRIr1doVJAHCMdVIF7y4BdB7TJLrlMk9zXiaYR6CPczMBgmng6l7mZXP1zdJY4J21gCm3U4rfxbmEPh2T1zhOp0E+6wtan5P7WF+DY9uOZQuY23thGlDnXGHBbJk36Bsx0ZSAV32MuwXQuR3nQe5LUJh+GY/N6+LfvPemAfRHATyXZ9EUgE4bTAPokvBZmgRc+7EJCW82F92J1f/OjsBH62jTdrbvcRyv7Dd7L7LP5P6pmKobCLirVQ6/PRIAvSp8uMW8eZYUI/jJpvhplRejdNtyT9xsxdiOIwHQT/bXsJgN5RlcYAGFDpHrHP1ugtyvJHFsZeDAr1SdGCi1nzD2gM066VF8nNqXYcLa3MQ8Q5lsNgxNH3pMqqkBdAKx8tx0XeyhQMV3MMdDZ9uHUyo4fK9rKXk3JkiuQ/M+ReB52G7J8coyR1llAnjP5S20sxBFoeEwU1flsv1ux0MeePC1i+V+jiivTAk0KnfxGc82dPiFQw0wUR2j69dKK8wNtcxBBJ7LzMxHE/pe9T3UHRaIMtPoIkqhPQOgZ16JyjFAczAFoHu5SSXMHQej0Pg4VH9ytHEygjxFmKcGQGeiYWjuw70qE9+nFbcEQGfid+gH6I2NT0KXaxB4klRIq0sOowLCXGF2UmcAysutudZ+23y4MH9Skj4BzE6Adu3rEkA3vvPBuwATPmkX+vR0YZmgaBJuHRSqdnYfrdu1aW1jgfu2QAOg37cJmwM0Fmgs0FjgbS3QAOhva6JmgykLNAD6IzwcGgD93e18AdBd82Ya6CkAvSKAbiL0zNQWBjqz1t0WispBlqVoIYXvaDhkAlz7Fq6/8TJuXHgVau0FuASUuwton/goDh89hu7iURTxIQPQwkfhtuFYScyaPS2BxpoZVJINatkiZKCLQHeFQI/h6FIyyHMC6LbO9T2YzbDQ6yz8qpLgDK+LgVYDoI9wpQ/sjRgEcvDE6dP46DMfwYkTJ+AqLXWtb67ewPrN69jc2ESRJwhdslaN/HiL4DBZ5zWATlnyoAbPCVwHLut6E+xzUDpkLlLa3UcVdOGHEfyoBa+ziIBMAi8AH6BFWQlbsxCWlGOOJwC6RimMKhNERJkLmL2zvYXdrXWMhgPkDGaVmdhPGAbKAOgkRFZlgZg10F0fjKuwznteVpikBTY2N9EfjpFXGnOzc/jIxz6O02eegOu4sr+wTciISsZYX7+Jy5cu4fLFN7CztYUkmYhNAp8JBKxrbgKfBMmDOghKSXeRamd9+BpAZ4DTssDeDDxnN98rSENw0a0DPgUBdNckhmRehtKpoy8sSyD6jwpB0YIqHBmLUeHCl/ZqBBjsA+iuGhoAXcUYoyt2CLAHN7+Jzc1NTF5/CePzL2Nrcwu93nEsrZzGYydPInn686iWjsNxfYzCFZRuDEdXiNMEjoCJKSp/F+Z286F1A6DLvMP/q+klBNANA52sFwugE9eeFrY0EwLnGE8pYZoHaYU4MfddRqZQaABNgquGhKzh5RUYdGNYcRi6KNmv2sXC2DfAcamhUg1Vkn0NDLo1gO5p7FkwOdVYnJj5xS0q+cg8GhiGDheyaCyALt8QqK8M8C3NuE16fR/vnJJWIIA+qgF0AtyWJU5g1QKnWy0DtIstaul2AucLIwOSS1CRpPqaFW/JP7wGbseFx/aZYcBjlCYYyWUQTQHo40qSTXidk45r+iUv4fVT+D7VJUJhjFPtg7t7AdVDDJuTtmaANeC9x1mqKDHxNcaKpSgmGMcu8sCVAPLxjQq9xJynFADd3LO6vj4B1vcZ6Ez9Ms+wQilhnnOhskBSr7dyhagG0IPSMNAFIKsZ6FS6GHo5tGfKnNgCIdp1UDB4r0th5AfakTHmZSXi1DBZC88V5hvnkVIZcJ/LZkC1ArN+at3B7Nj0wdohIAuM3XuJCdwzv6dFAF1DAPDNuqJDUOp9AJ0M9KCexksQ4tMAACAASURBVJLgAEBvTSkRbLYqSaRg37Wzu2egW5CRz0g+0whKMkHIsg4JlHDdJj6ZVjVLY4H3zgKSFFWzXi2TnAx0jtWdnR3MzMwYkEkArQPQXBJdakCWv1nGN8f27aCsVVwgIL+f9FlVB8o5TNLKMjm+Xd7Kb7G/WTBYkiFr//jNGPCW2W792PfO2g/+zNbWVgXD+ofWtka1yDwI2X/8TLP9bQIDf59et/1mj//gW/LBPAPtTVvy+WDvt8FgsK/cYEF1836nRSLFVS68QMNvj01ZqoLqXl05jlclCLNdAU9zN0TuteX+Ww9j7ISRqLYfH29iNusbtQdnESroIGg52HIGSMEyWsDhoVsnCSpkfNmhb+IpbEfmQcwENavc0sk0ZugbMjEwYtKcWSeAzgJRMh8kBUIyveMIY6WQwCRvRDs+XO3A9RTCiAnNBbIqQ6ITBGGANAiwS99HmPY5VJ3wMZN10CliUavJnQTaMck4Q99F6lARo8D8XoZWxfcoMvhdgIoLKLDTdcG3YDgelN9GyuT3UmOhMPNakRUo0lyUlHLPR061MgCt8QEDXQcZ6GCwddMAul8D6FTt8kjZ1vSRHQxqAJ3Jq15ljufnqYDoXFTswgmMn7inC2SOI+W58jwTm7A/Z3IXPn0lpdCvAXQDeRsbB4WDtnVCmbhQz59kn78ZA72XAXHt+9B3E6a5tIeqUlQigCQMkIlO/0vMUzPQmY7fLI0FGgvcuwUaAP3ebdbs0VigsUBjgXu1QAOg36vFHu3tGwD9Ee7/BkB/dzs/Ux4S14B0ZKCHWvLZ4VUFvJq9RwC93AfQ28grV7LsQ53AJ0iqKrj9C+ivXsHWpfMYvP6fsbO+iqLIsbywgOOnTqJ36mPIlz+KPC8w1gFGqi3BkpYeo60nwswmixuVATyGXg+ZMjQAgveEzxky6JS7cHUhGeQ5GbrfB4Bug2g2KMogCINzrPk9HA6x2x/i4maCGzc3hWH32LEj+OQP/ADOnn0SURDg8uXLWFu9gd3tDWRZLmB2Jw73mdRRaFjnFixmEINgNz8CNIDtLEWdjvL4bINWLnIngnI8AdCj2WW0ez14IYEmyvwlpga7chBGoRyLYSAJIlK6rmZJDPvbAp6TPb67eRMTZv+XJQKnEvCf+3gMMIlMKQNZEODfcT1oxwQUsqLCKMkFCN7c3sVOf4AiL/CpZ5/Fxz7xSfR6PUStFjzPF0B5Z+OmyLa/8cZ5rK/dkOQKSq9LLfOaZd6qbUK59lDk7E2Nc9qI9eIJtHNdAjF1vdLpf/n9vQLn9k7SlGfXZiwplQDKBHy0MwGUAdMt+1zAuKoFTca61NuO4TqeJBtA55KogKqAo7IaUCNjmeOXteOHKHdv4vrVK1i98Dq2blyW/lk+9TSOnvkwjj/5BKr5s9DxgjD+J+ECCoe0DSZ0ZBJIdKocEYZwGTwnS1fVCOm7Oy3c19keNAPdLw8AdJFq3Jdw3+9xUx/TDBoBH5nwQUnyoDAA6cjXSGr58czRIoXJ+eBQ5iCmxKQG+jFBUMPsDlID7KpC7ydVkIE08WtQlvLaddA1qCqENXOG4CYDe2apaTZTa/xl7BtSO4N9bZYMqIn0pp6lAfcJ8nMxbTDr3G9QM6V6qSPAqNy/nEprdjtjkXad7Hbi9zwuj2OPbwHxaXY7j2FlTAnGW5lzyqLb6hoTv0Re23BmUomkOK91tUuWN+AUJcJ+KlLuvkicG8Yyg+ituC1BU5FRhUKWZwgcF4HjyFznwRW2V5Wk2Jr3MO54kriztFOgnTIYqjBouahcE4wdk61GchgVJGhMCZhSRtTc32HhoEPavyQKsBRJjWZLZoJZn15joJVtISg+ZFkTVyFyPCzklHEtMdAFrng5lO9ipvBwrM9AM41L9jlVOVykgYPEN+BbRDCbFP+aJS5SogDaAwU/p0QqMOoCZZ3MoJXJXvAKoDs2Y4KS9gNDZBOZVcs6n062IEvdyvoLO6tmqY89k2xil7utgW5ZnXw+2ucmQUNRDPC8W+SsLVv2+52nD66uWWsscH8W4NgUhYsaTG21WvIspnoC1+lbWADW/ksAkPcq97Fj3CbxiXJSLd1uAW0r226vdFoi3LLG+R19wduX6XtkmhVNkF+UjOJY5kGelwuvzYL7NmHldmWe+7PYw7G3TRhg27lO+1rwnLL3fL7Qdux/O3exZdM+//4cOOVnPhytf39epU304DPCJn6wbwQMZ3JsGMr7ldw/TJBjAhfZ1G6Jwtk1DGho7GnDnia5ei4rgCzDiOztuCV96U9CeFkgz1wdpCi9BEzHHo9EZwhB6MPTJlGYfkUvrZWKpAKKefbzmZ6zfJWUvTFJi7JealF+4ZKEGnmtFMRkbetL+qMx3DSXd628E6LidcBBhjYqAZU12iyloxRyAuj5AFGvK8l/e8iEac9kvS7BZ1GX8eBWxhHYijXGIZOHPcwMgWBSQhcZBv4ECBzEQYA2WdNphjJLJZFR5i0vgNedRzbso6CvMdeT70uy1kuTBMRsQ+uC5qK2ZNrZyUv4UjaKNqnEfxJxHeknwzSXREytMPIV1uIahC8UZmtfk+9Euk60b6U5IpZTYKJSp4O01Za+j5hImaQAy71ElOV3UTgOBn5LfDe/LNHJJsaurodhYJOGKStvEpDor+6XFKKPXOclSSWy2pVTTFTl/xSw1dOSlCi+f+2zGlfPAOxMsGBydLM0FmgscO8WaAD0e7dZs0djgcYCjQXu1QINgH6vFnu0t28A9Ee4/xsA/d3t/FwAdNZA5wtqiuhNAPRCAHTzol86LZEUJzjulxNQCTfwAD9bQ763ifGNy+i/9M+4dvE89rY30fU0jp84jpkzn0J54rMSUEncFobKyMZ3yj461cCwmasMqn4Z3/PmkDmszc13Yk9AZkcX6BU7AgCTS53dI4BuA5XTkpqWjc4AD4Nv/JB1fXkrwfW1DfT7e1iYm8VTTz2FkydPohVHWF9fx97uDpLRQNpAGfJOHEmwglLtYVDLTBKgrpnaUsu7/rgVAfRCWJcUC2bbSq0wLj0JdLh+hNb8YczMzSFqdaApr54kkkRA0Jq11LmQ2WjYkjQSa8kXWL1+GTfXVkVCvb+zJfX4yMIlWdMGG1hFUMBrYcabQKPrB8IK5Xqal+iPDFvr5sYWVtc3BEz/0EeewSc/9YN4/PHH0ZufF0BrMhzi2uWLuHL5Em7cuI7JqC/nI1BOWXYLoLejwEjZ87t9iXbWGzVMdrLQJYniDsudAs53c7doHUDDjHEHCRyC6FxYx9wC6DX7nBhYpVtSE95UP4+hZOyTPVOaoBWBbpg6pL7KEDpDU6t5bxuTtasi276+dg3j4Y7UMV158mNYfuJpLJw6BQRHAa8n4Pg4mBMZQWFSgwA65bFztMuxJCBUZErXSQ130873yzYPHECvpgD0GgWeloE0ahUmSCiMp8qUN2BMlIA2+5D1yil3LbK+FG4gCK8rLE0ojW0YMTuRIwxi/ucz2FZRbQNokQGvHAFvLVlmQga6GWISsGPtTJlTSyPFLUvF8VQHbyvDCOdWw8DUrbYAupDUJXnDBDRJkLay3GRMWcbNaApAp6x5tw5qEli3EpdsmwQOWfu6BtC5bsFimo/BxJqAv6+ATxDWgvME3q2cuwDodXMmXomiZtTPJAcA+lUC6L6SgHRrlMNn0pDLJCJfEpTYJ51WR+Yrym6GnP9Yo56qGFobiXAnQkSJTQZj53wM2yzZUWBpr0Kb06dS2G1TIcDU5xzU9TTZlnbmSOC0VCUKzwDorUxhLjHzC4O23EfWOVJqpZN9JQCC+AScyQIjA71KJUobKxeHMwfFaIwbo1382+gmurMzOO7P4COjtgSGKV1PMQsuaehKggXb1k4UYnYGg9VUWK2nOo91WlkuwgGStvmeIe3cNTU7KbffHZmxwoCwZWExKSOsA/4MGFs1g6F/IMM/PwY6dX4Qxym3ufU+efsZw4KC7JPr16/Ls49g3uHDh7G4uLgPmFimukyrU3WG3/4MzRaNBd55C9CnIBhtZdVtPXT6URzDrItuWbKzs7NYXl7G0tKS+HAcyxbItkAt/UOrsmBl4G19cl69LWPA49NX4r3C+4T3CI99+z1hfdDbkwUtKGzlr229dvpONiHAAsOPyn1mQXP2jbWHVQWw9mN/3rhxQ3xW+upM8rRlgOzomlaeskkI7/zIe/SOSFtSuevFF18UH39+fh7Hjh0zPldd9oPJDeIPeQEUEyBZgxoZJuWm+P2p0tioEkmGmIGLQ8wbmUww8D3stVvwXR+dQYhozHdBYNhNkUQFKlWhzDzoysibx6wvTlhb89ln/ER56NWJcrIqqjXG+doXLaKfWCchZ36FsiYnK+MhyObeYITx2ho2r15BtTSPzqEFzC0soojnkZUVVFaiSwUh10NJj74cwo8ipJ7GjjbvHJ3KxSwPTgU0KQXE69NYnwkwiAjIaxzertCZMAFQY6edoAi0JBd2eSUF9c9LeKztzmMoF27QQjkeIw09jOc7SNLE1D/XTJL2QCY5wXAuY5+sftP8maQUv87UQDf+xrRvSNvQ3+TXA0/hetvs2MmBxdQcr5J3cZPk466uQ69tYNzvozhxAs7yYZkDZwogSjPoZIKqTYkdyqe76PttecfxywKzk5Ew/Sl3v9MyWYKiTVQj5XF+ULLGT01ioekUk/ssC2u71wD62lwt1y7vxyYhoB4IZreSyYX3Vv6tPkvzT2OBR94CDYD+yA+BxgCNBRoLvAsWaAD0d8HIH6BTNAD6B6gz77UpDYB+rxa7v+1zRbk4w5DxdYqwMi/6ni6F6c3lFgBdxeQvC3jrlRNhNZv60Dtw0yHK7XWMXv5PuPz6K1i7dhnV3gaWlw6hd+rjUKc/i5nZWejWHCb+jGHmFX3E5dCwRXQuIDmXoTdbM9BZw44gI+uuVWhXfbgi4a7Aaxc9v7tcbq9/aIP+lnVEkICf4TjBjd0MG9u7EmQlQE7A4NDiIlotwwwiMK3LWrow9NGOWMuc8uSs+c063r6AoASTDQhhMuVFopyAjADotK1pG5Pn+6lGljMC4yOaXcLCwgLa3Rk4UYwizyUw4wes66mFDVvK+Y0Ue5FnGA2HeOO1l7F647oA/JNhX9jNZHa3fKe+HhIatMiqU16PQDct6JMp0GLNTRdJVmBvmEjywNrGFq7dWMXlS5dx+OhRfPTjn8AnP/kpLK2syH47G+u4cP51rK2tCoPfU5UBzaNQgHIj0x7AMNDJPjegvSRM0D4EKGkTythbKsFtUpu3d++9Bo4rTRl8g266SOTDxcFY+CNmMZCi9IViAIf0BdagJxvd1DHWJZniZDRTGtpIv4ZugtjtIxkzuLaKvcuXJHg+nAzg+A6OHjuG5SeewczJJxAsLcHBISjVkqSJid9FrnwB6XKHgSgNr2IQjvcVQT4C6A8fS+JBA+iUFDcS7gRS68CfraMofXkAoEtQVBummgDSdfkGSngXgUneYBxNmDlVgc6khJ9THUJj19dSq5wAeqxC+MpHCBfd3JX5T2Ku9fzDIOmglnAX6W0jOi8gsmWgU2XCKmYwgEfsWQD08ICBTvl1CevVALrMvw6k3joXMoIYTORCkNtKuMdTUuRkM1u5cBJ1hFnEYOjUMafvqf0gci3xvn9OC/KS/WMJ/XW7uE3ulvtspl5agbLijAdf6AJ910jXd5NC4psMgHejNpIJ9dc1ulFH5lGUBUKqi7hki7ETWf+XdO2IkWhk4xFGvUAkVUf5CKeSEDMl7aiw06JUPAFw1hs3YVImIbQka4DJXiUy39zftM9MDaDTnpaBzlIhRr6fzzymN5hEp4lTmZIACuiTge4oRMrFfA7sbW7i1dWr+Jtrr+DIY4/hmflj+KFqASqKoCMfOatB6EoYYZnvCOjTSRy5Bi4Ckte2dVJHmGIEtyct870BuQ8A9B6FMrRJipjYJA0qEdS0MtMe0wYmVVgG+uIY6NbTG8cxx4Ecuy57MD0G7rRu2YV8Dv7zP/8znn/+eRw5cgQf//jHcebMmf0601bFxcpe382xm20aCzwIC1hw2jLLCerxOybv3Lx5E9/4xjdw5coV7O7uSnLLuXPn8IlPfAKnT5+WhDcLvlvpaQLXll3LY9n6zvz9dllxArnf+c538E//9E9yvKeffloA3dt9lmkmtQWBrSw750UelyCwBYp5TbxWziUyV3nmgfAoSLhPKwRYWfzp9rM/XnjhBbz00kvY2trCL/zCL2BlZWVfTt/a3gLoFjy39m4UM+7vLqRdL168iD/7sz+TMcvx/tnPflbAU6vgwMRk2j0KIvilB6WZgppiWG2JzDnfZaicxcTeDvicpd76BCPXw6DVRhDGiIsYQeGh1Bp73RyT2PjgEcuBVY68AzG5WjwBTT/AgOoCHhNElmQ5trV+WNZqPPyGIDJ9Pi6ld1Bqh0owupbcibf2sP78d/DiP/4D1BOncPRD53D67DlUc4eQ5AX0pMBsRpUx1m7XqFyy4YGJzrEn7x1AOwW6FHkTaXI6lx5vZmwvdNCPPKRZiqM7FTq5QuV7GHZSFB7fNzTadTIogWJ3bEBhUSdSSt6pilaIUSfCYDyQclSBa+a9oHLgSYIwfU0qL5n+nq2THtlqSRas22nfqKWMTw2gjzyFtbp2vADodQ5y6VTiZ9Gny7/5AsYvvCLJScFnnkV07qyUB1uU5M1C5OcrJgmw/I1ysRt0agA9RzcbyNtX7vgY+ya5nmo+loEuSZw1aO6xZny9LrkIVp0p1XAL40ux1I0tTcTj2MUqtTHRslWX7rm/0d/s3Vjg0bNAA6A/en3etLixQGOBd98CDYD+7tv8YT5jA6A/zL13n9feAOj3acB73J359UUN0lGy3dY9p3TdAYDu7zPQM0QoHV+AYSWS62Tjlui6Q3iUuB4PUFz5Lq5fuoC1i69h+Nq3EHouoqWTCE98FI899hjiQ0dRdg5JQLAqU+gqleAGj0NgkkuuYmGeE8EgxEJISkIfdSa9qefNWqyW3nl3Db8dRLdBNamll6bySdIMe+NCgHQBeTQB57CuAWuka32pQW4YA1wnMMxg0bRU+/S5DuSBCc1mwmJmwKZyApH/Y93x3UmB8SRBTtCtNYOZmVlhOMwuLJm2k6Utknyse54LiC417vIMe7u7WFtbw4VXX8Lm+pokAiBP4HmmDl0cuPAcAtUOIl/Jd1EYiXQ6ry2IIrQYPHYcjNMce8OJsPG3tndwY20dFy5cgBeEOPn4GTz77LM4dvSIXMfa6iquX7uKwaAvoGIrChETPOfxLcvdZ41zyrQHwjT3KWXP8eMQPK/7byoZYrpO5Zv16r0C6Bw/HE9cIpYpKE30JyzHIvlYDywTRqMctBejdIzqQeK0URCsJdmD+soE6TRlB01wLnS20HYuYri6iq0L17Fx/gZ2d/eQzvQQHD+Gs0+eRXzqCQSHDkt9+yhrwytN0kQa8L5iggjQF8lohZD1qSe6BtCBRApvP1zLgwbQGRB9MwlqWyecQTLLGiK+zU9ZlBg7JYYEdqm4IAkuPlzlYIgMgzLBeDLCLsZINOU2Kwwo58uZx3XRbffQdXtYRIzHtIeSkuOpxiHqatsArGW9izaoGdcM9Kk62DeKfWRBzeJJDBjO3h2FBhzlLvyO/5rkANPvBEfJKpfxS0ZyPWT5uwV/yX4neMrl0BRwKoIePAmlSwnsErxVEOY87cVjs0Y616cuG60EmB2a42UhkNasakp9Wkl4k2Rl2hnllUiYMhHhX9sZLpRM4NnDQp8McxezrS7OLB6pgXwHPSeSYDEyKpmUiKJYpNF1lsu8cD3SuFyNcH39GopeIDVB9/p7+PHOSZwIenKf3ow8UQigvPyxkWskPgmC14bL3QIjaqfXddyjmnHEWug2iJy5rD9qDD2fKAmq8i/WX2cgVrkutr0clWuSobQucPnyRXzrtVfwtxdewLmnP4QfeuwcftJbQdxqYRL72Ag1Cp0jUC4CqreUJbopGU/mPKxrbpMWJgTYa3Cb8uu0rZFOJWvMqANwXxssZ1BYxhWVSuqpgVL7dnyMXc4ZZpujQ2DWVKuQ+UtySRQlag8Y6+bXt154/UyO+vM//3N89atfFfD8i1/8ovxr2bD2+dkA6G9nzeb3B20BUYNh2ZogEBCV/gKZyQS2//Zv/xbf/e53ZTzbOuj0Z370R39UlHVsfXQC1fRhuC/XCdzyOWCZ4CYB0BE/yzLT+d2lS5fwla98BX/6p3+Kn/qpn5LjfvKTn3xLBjrtYX0astctk/pjH/sYyI63ILrcx3XbputKP2h7vtfHt0kCBGTpn7NvpWQOk9/yXPr2r//6r/Hcc89Jwutv/uZvSvKCKRNk+p9LA6A/mJ7kPcCklN/7vd/DiRMn8PnPfx6/9Eu/JP1j7c5+EsUmx0M0YEjQRREA/XYCl+8GN7bg/8M3RcabYLhIm2cZKqpyqQ5Urwd1ch7qcA8IQ+y2Aww9CtSkWI4jMOW1YhIx1Xz28XHz1sV3RiZdGr+Rz1SzgSi31CYhAzur1XSYoG39msQ7YGwf+u4lbH75b/DN//sv4H3hszj9w5/Fk5/6Aewuz2FSUaZcY2nSkcRBVo3CDNuQQ5cJSp1AjYZwru3AubQNMFF6NgKWZoGVFQzm5zEKQiRJhqVBhlYBaL7bdRJUPguWmYT1LE1Q3dhD/C/XpSb6sOPixoLGkTOPI1g6hFErlEQh5Qbww7aw0WcShW7t+9ycUftKSYsTB3FhPGW+e1h/0yrxGDa68e9on1Gtoc568QvjWu7eV5gEhkWv/uwrKL78D9jd20X+q/8t8PkfkvfM5XKEts7FDzeJjkDmeNgIZ+RvByk8Z1Mc1SiPMT+cN72i+I5vnGcrJMB1JhdasL8fHZQaWt4B2nxdZ9JCSwmwTv+YY4Jts4x6HoP969cqUQ/mrmiO2ljgg2uBBkD/4PZt07LGAo0F3j8WaAD0909fPAxX0gDoD0MvPaBrbAD0B2TYOxyWADqZrualskBQM8AJoPPDhSxpK+GeIhTQlyAUJdcrsqCrAj304TkVdJFAb17EYGMNO5fOY+v5r2M86CMNesDSExLYmj12Gu7CUQlsaZQCSogUuSZ7wIQ0SgHNKcYHFKCUu2Xi8l+BE+BifFDr+G3MZlkmVpL29jro07Uv86LEJAfSzNTCZMBOJDopRVzLj5MpITXEa9CcILrZxgAt03LxJgJgK+1aAJ1tJmBCAN3UHd+d5BgMRxgnmcjTiwTo0jKOHj9laqqHIbyAKEtpmEe0meOIfOL169fwxhtvYO3qRQz3doUB6TtaZNTJBo99A+7zOgmmGwA9ROD5po4kQfZOR657kubo18kDvJ7NrR1cvXoVWakxv3gIZ8+exeLCnLSTgejB3p5I+vPvODLMdmG3s9Y57SXnrW1He1n7CHheS23X7G8xVQ3KvVmX3it4LuOXALpjZAGjMpEPl7AYw98H0A3VQgBNL5akEjKGJy5LFhgdbLdiQJ017F34haltHFaraGUvYu3SJdx8/Tq2L23I9/6JE+g+dQ5PnD0LZ+UxVO2etKudtuATQFcKie+KlLQA6IEj61GlsDhRIDxfKLJF6mJ/7+60cF9ne+AAusDnb6E8Ucs2shGi/OAouY9HbgVKXPv1mC/KEuPRGNd2N7C2s4Gt7S1cnmxgWCVwKAHsmPravD/arS4WZxZxqreMT3UPYybqoKd9zA8tNXtqLDsaug7GskJAXcYRg5YvMptcyEKifKYF0CnhztuBAHqtpGlmQgLfBNBrADvKgV4NoO8rkwLYjAEGE7msDA6AUxFY4FTBoGVs2DocbwSQLYBO4J3rpl6kOUZnAhzaM+uTSCOpj5251X4t7YBARn2vhqxzqYEUFb7sruNfVl/HzStXsTQE2l6IlflDePbMh9FutRC7Adp17U+C5m6WS91aRXnSPJckoeeLbTy3cwUvvfoSxr6pZ8l5+L87+8P4yPwxuX/WIg8EwAl6nxo4CCzFuo62Zl6JUWyM5ZYE2s0zhG2nAgGXlAC6a9Z535H5xYWy7Yyz+2GALb/Yl3xPyglefPEF/NvLL+Df1i/j45/8AXz+1NP4CXdFALtR5GI1rJCWKVrKR4vze0Umvj4A0K2UPueaQCH3TPCa/SCgfcW5ybDheftThp1PaPabLdvJbWxpAO5nlQgIoNuyAgTQ52oAXeLQVDwgsY8A+l0KW/BeJoBIZucf/dEfCYBO8PxnfuZn8Mwzz8hvfAba7Syb9r4mkGbnxgL3YQHeb7aGOQFU/k1VmL/7u7/DX/zFX4ikOtUT6ItybqfkNBnL/J4+F7/juLYMWpscwrFN/49/W3CQ4CG/473P/QjO/7t/9+/wJ3/yJ/i1X/s1/MRP/IQwcq1PI3Wg30Q1id8TpCdz/eWXXwYlr3/+538ex48fF9/PnpP7sm221vT34w/dh2nfk13l3aD2vS2AbpMZ+DcTR2lvqmOwv3/7t39bkiHEN6+Z+rzwRsL9wXQfkz6oTkIA/dOf/jR++qd/Gj/7sz8r49QmP7D/xJ3hs21C+NwRafJhK8XWzhaSf/sO3D/6krzT6MpBJTLvQJgoRHxghyEmTy3D/egpHP/QhzA5eRTDTguj0QSHQw9tMsiLQsrOMBlREhDpPPFdQxJe+TQ1SWm+BdBNVR1ZCJ5TRYiLN+XXTEueL//jd7D+/30Zz33pSzj0X/8CTn7hczj2kQ/j5lwEug1h4WIp68GdsC54gaoNFFkGVaVwdYIb589j7xuvIv3WBVRlifjILGbPncLKs89isLyCCct1aWB+kCJKqbJWIetmUDHfKTWK0TY21m9i8J0L8P/8ObiVwt5ijDfOdPCZL3wBi0+cwbATS1KB40bwgjaGyRBzE4WZGkC/QQC9ZXychbGDVmEAbVGSl/fx+o1MNjlITi+cCkkNoLdTjcUaQB8HrI9u7q30//i/kP2/XxU/Tf3W/wjnYri+TQAAIABJREFUi1+Qd+SFyTZaVSYJ4OKGKCUA+roA6HR8EzjOuiRTt9IYy/3FeqCWcOrsUymxtJ9QepDEuUMAvfaNj2wCnRpAT2MF7fIdypRIYj9PS9KzFFEDoD+Y+aA56gffAg2A/sHv46aFjQUaC7z3FmgA9Pe+Dx6mK2gA9Iept97ha20A9HfYoG9zOII0BIkkcKAJgpiMbwHQazD7dgCdoC/Z16pidn0BXeboVgZAZ8a4Gq+jGvYxXr2K9W//C1avXcPOaIwqbOP06VNYfOw0WiuPwQsjVH6Mwg0kwEhGtn1lJ5vRsPQUKMFNAJ3VzDKRvxZ4ET4o+3Z3DF0byLGSgjwyX/Sn2c7cht+VZYW8clBWhslE9iqvTKTG2e5a5tf1HGFVM0ggcuS1nLoF96SSMtsk1D8D5vE3l6gWJdyFBeGDpWwJ2pOB3h8MpAb7IK2E0T23eAgnTj+Budk5dHpdRHEs3xs6oQE3KJ/+xvnzeO311zDc3kCZpwIStkIC5YEBtH1eqy9M8FhqtHM9QOQHUGSGEPCOY7nOJMsxSjI59iTJ0B8OsbG+gTHZomEsdT3bMeUZGegy8n1sGxMMAs+p656HCGqZdiYVmBrwJsGA8uRmOQAdOXJqReK3HLHfT8C4QIDcMQhgVKaICgOqheUEfmX0sCsih5RNBuspBzWATgZ6CN4JZLEEOhSpedYfpDI0kwbc8WX4u9/E5UsXsXZ5E4ONBL1uF52nPoTZj3wUx0+dRj67gNSPJEDezUMElUkMyQicSa1zhSHBdNdBWCnMTQy7vVQVCAI+bMuDBtDNXWRh5gPr7IsZiISnmUlM6QRTh7rvaeyG5h4mg3w47GP15hourF7D9fU1UxdXTVC6Gn4QoGTAj6zqIpcqj2QnPr5wBD+2dBanDx/HYquH1sgWYzR107mQAUXGDhfWsLb1GtPQR1GzsgiKsr6ksGWoPlAHcuuS7uba68mQv1kJdzKSyUK3vzv19NcPCaKaHQiw222CBCJryV/yUJQ95VyUjRe8uWah8/dpVjOJ2z1TthRpoJCGFnAmI8ucJy4rqfEu7awqqV+e6BJ/nL2Or7zyDVx55TxOZCFix8PRhWX8+Ec/jZWlZcyEbcSpUfVgzNrNMplHS5YyKHNoR+E/7l3A1268LGDSbjoSBni73cb/8qn/As+unJF7Zj1ykbuGRXVCAHQj3m+rllaUcK9roDOI7tYypgTMbflLstEJwnOZnygDcitgnCcSgPWjEH2vlABsoSts6hH+9bn/LAD6+byPTz/7GfzYqQ/jx8pFGVdk82+6JbI8QeSFaPkRKj5Lc72vJNrOTaIEF2Gg16oAZJGzbzjXCIBONv1UHVJRHKjHCdnnHD9cCJ5bBnriEAww7VmZYqAziYPghUjF3wMD3YKHlLz+4z/+YwFKfuVXfkWAwSeffHKfgTvN8nzY5qvmej9YFrAAumUp87nL+sxkhn/pS1/CL//yL8v4ZQIIn1VSkqco0Gq1xMezfqDMT54n21jpcJsgYpNGuC/Bc37429e//nX85V/+Jf7qr/4Kv/M7v4PPfe5zUv7H+oEWQJ9O5LTno+LPH/7hHwpTnsf/1V/9VUlW5LzH/Sxozmt91OqgW3vZhFbamklXtD/npt///d8XGXGWl/iN3/gNnDx5UvrDArfTCbN2tNu+/H58yg/WHXN/raE61d///d/jD/7gD/BzP/dzkvjxmc98RhSs6HdxLPP+kCRlJtpVvFf4oKtQqgQXX38NG1/9Goo/+D/Rnp2FaneRhS15R4nGJcKdiZR+GcyFiM+exMd/7MdQ/vAPYnR0BaNhijkvR8wHnNYYMdHOVHA5kGrn+1qdMWaejN9b+zp3TB1wLkFWwWdNLfo+VJOpgfX5f/91bP7lX+OFv/87HPsf/nusfO6H0Tt1AmstlkVxECPEoWwGasz34gxFWMi84pQpvHSAF/7xH7H6D9/A4LnXZGx2Dvdw5GPn8PQv/ZcYHT2FZGZe7vHOOIGfMDk9R9JNoVoO3LJCefEKrr/2GraeexHul7+FfDjG7mIb13/gOL74i7+I5Weext5sG0XJN54IkW5hPB6gU2p0at/nZlehH1kA3ZOyMgKgkxlev5YdwOb0D81flVMho3SOqCBpdFLzfUIGOpMPsgzp//aHKP+fv0HY6yH4n/8nuF/8gvjh7ckGwiqFw1r3rimZw7JsA3cWpSiPJdD+mqQ8xFmMxRpAF/l8Oq/0XelT29L1fE+rJXzob9ma7rMDKiFZX9cxvi4BdN8kKNJ3poS+KBEoDWWd5/sb/s3ejQUeOQs0APoj1+VNgxsLNBZ4DyzQAOjvgdEf4lM2APpD3Hn3e+kNgH6/FrzX/QXGNWEF1gquJdT53mxy029joKtQWNMEpRiwEGC6KtCqRlL311Ul/GLI1Huke31sX7iI1199DXuXv41O/2UcXl7GoSOHMbeyDHd2FuO5sxh1T8txJoiRKlOPfTm9iVZJBIfMXyO/V6gAm94JZCoSELqFm+Qx3FWDeXwG0az0JncSCXlefy2hOR3kJJoroD5rHRMkEiarA+UaSV7WrRbpcwZZCaorU+ecvEHLNec2AhHXrKP9gF2ZQVcE5cmjVwLUU8J9mFYYDIfY6w+wuTvEeDJGGLWwtHxEpBGXV1YwuzDPC2HKP4o0w+7uDq5cuSwAOv91igSBq0QSuR2bGuesgU4AnUx0I+dO+UsDqFNuXRIDRB7eJDJkeWlq+pHJVZRIsgzDwQCTvBIwmaxyqh4zcYCMn1hsYKIbHDMMfDFg5kn96Knq4nUNeFvqfFrWXuxgIzhv0aPfT7CzUA5yBmpq0C+qg2NhUcCrZfwYhLGA4l6gpLYyO7Qupyyy7TOlI+C/l1cIhymyJEG6dR7p1X8VFtTWEJhgFseOHkP7w59E+NTHJdlgGLUwdjwJps2WJcJ6LJIbz0COsNE9KjtQutJFmEUSBWL9P10DgHc1yN8nGz1IAN3g4nbkmAQM+5eVxRYZUJuKw3uPyTiOg/XQxZVQIUWK0eY6Nq9dxYULF3FzbwvDhIUpgWc/+hEcObwkyTC890fDETa2t/HSzWsYTkaYc2N8dvE0PnzuQ1g5vAK/BsSFHVwHIEcOsFcH+2YYtKtB7nbmIahZ0AQ/7fWKDHstx04glOOQAGlM+fcaSLfbcpxasJTk6paV6AbnGnOi7Y6RheeytAuRY983G4ORBHlnDJuZ1zHDEt9SHx7w6vrqjDfntSQ81UcKxzDnJ165z9SaTUvEhX1GmFqhY53jf+9/C3/1ynPYuHQNHwsWUY4SzEZt/ORHPo0nTz+JI505dIclWq0YoXLg57nca3u+xqZi+Yw9/Pnmi/gPm69hZ2cXu+vrUrt+aWkJ/+uHfg6fX3hc7pnt2NynUeFgZeTAL1mOhIwo9r6GV5RoJaZBBdVUKTUqSisHMu8MABNE59JNGICVjAuUHA9M9mHCEnI5HuX/vxuN8LV/+Tqee/UFbPZc/NCnfgQ/ufIhfHHUMUlN8jgsoRMGvkOoVsRMG1yNNdbrJITjY2C+VhGg6gSTAdjnZEox+M++Z5sIoHP+IavuIKhtBhYB+FbdV0zAYCBZnmlSEsK0Z2lk5N+5MHjMeLEw0GtG1t1MFwSsqDJCiV6Cj1Q5+fVf/3X84A/+oACDBLDs880+W7+fOfpurqXZprHAvVqAvhoZmQS0v/a1rwlD/Ld+67fwIz/yI8I4p9wxgXKC1FaFyPqFdjxb2XT7/TQwa6XiCXxxnfcIme6vvfYafvd3f1dqq/P408makkgoPiNLQvz/7L0HmJ1Xde7/fuX0Mmd6rxp1jdUlq1iSu3HBcTBgMDUkIU4gEBIgf9JuCLmEJCQhIeEmQEIgBFwAA66yXCRZ3SqWRhpJM6ORpvc5M6efr/2fd39nS2NfuMEOhhif8zyjGZ35yt5rr73PN/u33rXcIEjOM2YS+qu/+itxLhXx9913nwDoBPsSBMv+S9Avn19fqV1eb8e/PA077UmATqU+Ae4XvvAFMZZMl3/PPfeItYkvaeP5GQDkz/KaL7ft6802P+/2MnX+rl27xBx797vfLdTn/HuFYyMBusyikDcMZPn3i6aJIL9Y3MDoiZOY3P0UUj/8T7Rv3ozgyg6k25sRDofhZNJIMEC4twfm/jMonzGwZPMm2O++B7nVq8EKW7oyAl11M0GIauFCdc7PearO3c/EfEEBz+eDjKfwHGBfCWRzyze5n7KhuI2AzCwUduAUAhPVb/4QySeewdS5syj5g99BcMtGaOWlmPDzOV2F3/Yjlo3xsR62YsP2meLvKjWTgjU8gL7vPYyxQy8i1T8lslt4PVmULqxH+7vfDaNlBaxYFXSN+a0ycOy8CCZMhTMwvTa8UynEnuhE/NAxJPv6wMe7gUuXEA964N22Bituvhm+qxZjoioICyZKUl5UzPqAdBpK0IIScPsW96tIF/pfOueFP0+ADdjM1CD+pi8Eboq/PxxYhQBeBqprIozUrZee4wOFAOsq8oUSL6HPfg2Rh5+Hb0EblI9+EMr2LYDJOvUTLIojAP1sUBMZdzTLi1C6EirLIWlJZIOXQGDuzQcQSroly0zdRoZpmpgRyAMkCs+jHgYTFZ6IQvkrtdHZL1mOBwzQKIx9hoHecJ+V66f4XMU690A29POeOcX7Fy3w+rRAEaC/Pset2OqiBYoWeH1ZoAjQX1/j9fNubRGg/7xH4Od4/yJA/1kbX2h/3c0m1n67/POVlOPzFeh51Q9TKezWi1rDhKY2/FZSqNaZzt1nJ8EUaVYuj/xUHN2nT2Oiax/04YOIRCIoKS9FaXUFotXVyNWsQrJ0idhoyahB5FW3VnVNdgQhAnRR65V10qg592Lc0yqOUZ0cQhj9iQG63MDkJovcMJsP0OdvogkgUIBu4g95000xzw0GzeO5AtZtW2za8NwrqTkLss5CXWRuW8xXugg1rJEVteNdgE6luy0gesZSkEylBUAfnZwRG6rpDOmWR6ilFi1ejPqmRqgej0gNmJydxeDgoFA/Dw4OIB6PI+RREPJ7xaZr0Ed47hFp2/1eFcFAAIGAH36PC5MJ/qlQd9tHRYgLDU3LBfpiA6IA0anAyuQtUQ/cVeHbIoiCPwd8bl14cR3Ybp1zDzeC+OJODKWhBR8TrNBV84uN6IK7C4Be+N+PS3EqrjYvvftPCmoI0EWqQKGesBEoAHSvAOjuxpIA6IxLADDnkwAdIjUj0SRFKDHT3ZBTswY8symkUynMDZ3BTPdzYvPW1GLwlrahbeFCBJethdq6TAQSzGgepAv3j1EdQtW+AL8M/iB4LAB0ZjCwNXhzVwC6kLq/zl6vKUB3V6rC1zyAXig77maedPNViB8ZrECltMcjAHqPx8JkdhKj3T0Y6b4g6s0GYhFU1dSitakVdeUlCPk9sGwLHtUDxVSQyxnozoxjfHoSajKHZXoZFjS3ory8/MpaUlBy854JbhQWUmSXWECkQD9DOR3+Qg5u7kvS990eXAHosl4jISoBqQToMrU603NfTueeA8IyRbcot+HeaDwCJN1lFNXTrupm/iuvAxMxqqbcDeQYWTGbYAGeApRlM1n7XKwBrONdWPPTnnkAPWshWADohmqJDdKklcefjzyP5wa74CQy2FHVjomBYZjJDDYv6MCapavQUl6DSMoQY8Lsm17TDWSa8TkYQRq9fb14YKITh+1JAc3HBwZhZXMCeP1p83XYEm0Sc2amANCp1q4VNdAJ0JkK3d0w9RgWwgWAzqABqaJn6lNmkeCLm+mXAXrGEQombu67AF2FyqwcNg3oIKFZeDGYxs59uwVAT1SFsHXtNtxQvRQ3JP0iqEncmDbJ5YCAFwj6RC3XiyEFowF3tWtOAxUSoBOiCejtKsmFAp3BE4b7mZdnMAaXg0LCBblictyoZBd90K/UAeU6SiDPVyUBeuE+wt9kCvdCqvifZFnhuPBz6NFHH8Wzzz4rYDoBJNNSMyODhI681hsprfRPYrviMT9fC1zJKGThi1/8Io4dOyag64c//GEsW7bschp2+QwnnxHls4kMumQvXq4YF0t2YZ5xHeNnHhW3X//613H48GEB7X/nd35HPLfx9/JZc346cvncyGcrfrGW92c+8xmMjIxgxYoVeN/73ieU1HyG4HOWVMHz//MzJ/18rfza312Og8wAJTMCEEKy5jkDDv72b/9W2Ih151ligmn550NzOVYvf2a88tz+2vfjF/UOVJ+ztMehQ4dE2QLan58N831U+rrFAF0P65or8OZslE3mcOnwEUzueQr2M9/HwrvvRsmWq2EuaBR/RzhmHvm5OKZ7ejBx/1NQTl1E65IlUD70m7C3XePGrJkD8Gg5ETRssCxO4aFKFzXP3c9WluORAbHM+sIXn7EKfPYl2bBCMzaCEqAz+rFQvgb/55tI7dyN+NAgon/0u/BvXAu1JIKZUq8ot6TmNATjIfi8PlFfJYuMyBimJ+Zg9p7HyfvvR7Z7AFHLj9LSUkxP9sGJ6lj+trcBqzbDqGoS2c9UZKBpNlRdRSKQRspOw+4fQ91DhzG0/wiSc7NoXbcGF44exRwMlN9yDeo3bIC9pBmjtQz4c1Ca8KJ6hqlm2P7cZco861NF1hu+YgWALsyla25gdiGQkk8QhGQWVeciMNyCm4CdSnCmcy8o0xUFOdPExMQEYp/7BsqePAr/qlVQPnAvnI1r4BgmFH8cUDKi3Nts2APDQ0W9B9FUlah1b2pJZEIXRQSnJx+8DNDzuo2s3wXocwTohVTtzHZUYOkiQFBmW0qwHE4h+478G4FnE6DzGYuBpA2TzESkiODQIkD/RV2Riv16rS1QBOivtYWL1y9aoGiBogW4peRm3xV7LEiKQEY30yILF/FJiM9irtpGSycQHL6AzocexODh47AyCtZ96EOo2L4dU6EAPv77n8I//uVfF836C2yBIkD/BR7c/6prRYD+X1nop/z7+apzQlGZEl3U7HY34gnMJUBhKmymXXMKuxQCgrL+G2G3bUJxCNAz7pk8Jmuhv7cXM2f2QOnZKTYBvV4FJSUBVNfXwWragEztKpEaO6mVIK2GxQdCVW6ioEAn5HHTuZvQMaU3wiRAVwz4MHFZMf9fWWW+An2+mmW+GuXy5hoBOiEcFeeF9M+Xa/l53D/dxcYN0xYX6sZdub/Aw24tP3fnwU04ze+8HoGUmRMA3d2WYOpyRwD0vKMhnclgdi6JkYkpkVJ6fHwSUzOzWL1mNTo6rsKChQvhC4WQS6cxNTEh0laODA8JJTqhXyzgFcrzgN8vwDY3bwVAFwp0f6HueSGRITexPIVgCKGG4pctUsrLdOr8Ltpn2ciZNsieRf1PKvALinKv7iraRe13JtvXXIUVfclNXy8hurvpchmgX9bqc7OGuQ8KdRJ/TI1Q1+5XtJg/KUC3WD+woC7xWQr8QvLLWoduimQ+fxAqSgV6wmMJuKiohFukVDY020GMagrC72QaytgEpqemMTV4HjMXT7gwsKIFwaYOtLS3w9u6AnbNAjH2cahI07ZwEFZYesBNN6k7eZH1gRYxVZYp4AaWBscKCJORaGpaEaCLpcR1nAIiLki9RdDPFZ/ihqj0LxmYIcodFAB6vw94Uc2ia6QL46fOIn1pVPhpQ1sLFixYiCVti0WKf5XlFRwbfs0LDzxwbAUjahJTc3E4c2nUZz2oKq+AJxJGQnWQyCQxk5rDTCYlgC9TtY/becRnZlBqANV6AFUVlSgzPQiSkDJlv2MjaeSQyiWRyKRFCkxDcZALeRAMh1HhC6PF8gn4T7FP2Gahcgezuo1hPz1FhZFIIjs9Ddt2kIMBU3PE5q23NARvMAiv6kNdEgjmHZEePa0omErNYjw9g3SFD4FwBAHVAzuZFMEg2WwOpmmLEgQVoQhqvCGhxFdsDxSbEEdFUjOR0agqUlCadxAwGKBAqG7D1hWhQP+D80/iyPQlxHQ/7mhdhb6u8xgfHMbSmhZsWLUei6sbUZVxswJQK8466JzXwz4TZ3NTOPzCYbwwO4B4RBUA6uy5swLc1tXX4ePVm7A+VOvWjg97YXJz1HZgZxUkMgnMZpNIZt2IgZCuo5KlKbx+pG0DY/k5AXlrvVHU6GGxXmY8HsTtPEYnR6GZNsLeECrKqjAdH0c6lxbqtTKoiAaCMMJeHAtk8OTB3ejqPovymmpsumoTNlYvxKqMH5ZjIp5OYDg+BTOTFin+q0tKEfb5MBnUMcXMFpYF72wKTiIt0p9PqYbYUKYCtq6kHAGdJR4UxNIMcNLFZveA18DY9CSy2QwCXj9KozEB+u3JWaHyMz0q9EgI1RVVhSAoN0CpLO+mpBcgw3KD3fhPTrGRTKeETQntCP44FpWVlYjFYiL4ivNCpqlmjVumlmaNYbbzE5/4hAAAPI/nU4VOhSEDHPg+f5agcH7qZAlRCBdZU53nsg18n4F1DEhhxg6ZNlvWL2ZwEgPFCMvYNtY3ng/reQ/aktfjcbwO28K2ShjKrrOdvC/7w89C3ovHys8RqbbndXgvHs/jCIN4HNsolb+8noSqYn2y+XnoBpQx4E6+2C5+jvO+7AfhJ6/De0ej0cu2enkfOA719fXiWPnsIlXOvBYzAbBdsg/yc1Gqm/mcxfHhsbw//8++UNnM8zhGUknN7+y7fNZh38fHx8XY8CXvQyjJ68v2yPGUCm3alV88n79jH7geUkkqx3J+Sm1eW47b2NiYsJsIyAu4ZWJ4X/48H2Tz97w+x4j9ov9L/5Fjzs9i9oV1zxkgxeO//e1vi/8zxfctt9wi/INtIkinjemTFy9eFHai37A++vyXHHfej7an/dg32kQCct6HSmimYOf7VJAz0ET2fb7d5mdC4r15XWax+exnPytssnXrVtx9993iHrw3/YbH0UYyHbYcPwnW+Z024RevQfuxv+wPgytpY9qztbX1cvCAyLBk2xgYGBAQjMdzDnOecVxlcICsNc7r8HjaRyrj5ZjIucW67TK4hn1iAI773O8V/eGXrCEv55H0P9qKx/IcXo/fGXxAe7Nt0t7Sn3kM1yUGSHCO0mZr164V57A/PJ/35e/YrvnrwfznSVn3nv3kOPK6/M7ryPnP9XF+6nxpOzmuvJec6zyOtqYt+cWf5br2cr+ineX6MR/08z32k3ORdud6xPGgDdgmzmf6NG3HtUTOF96H79H3OR95PNvAc+ln9AOuDXzxd/J6L1fis+/iOVnXL48Hr8c2sj+8H23C0gg7d+4UPvTBD34Q11133eWSBtLGcq0wGZBLtTPLPeVtlExlcXbnUxh7fhc8nc9j6Qc+gNi2LbAaa91gVcuAkplDpqcXF7/6PWT2n8aC9nbgwx+BveNat3SUPQivmoZP02HMOrCm5mBNTgGJnMgYpYQCsOrKuZDBCvlEWna+NNOBnmeNFPdvIIelelJJhM5Nwj8w5/5911IKtboEYCDdP34Fub0HkMyk4fnj34Vn3SpooQByMS9yfGbMKvCkovB4fGD0cA4ZYXNffAbq2XM48e9fgzk1h9r6NtTU12Po1EGkE5NY+qY3AdfdCrN1MUzTguGkoHkg/lYznCRSyWmkz/bC/5+7kLg4BMXnR+u6DejbswdpJY+6d96GyOLFMFqqMVUVFKWlogk/KuMBfugB8RFYc+PIZ3NIxQKwykvgZRmuGQ3aVArGzBSMJfXQK0rg1b1QLQVGKg1jNgF7Og4v12+W7FIdZMfHYWRSsD0K9OpqKLEQ8nYO0xcvAV9+EKGj3ai84QaYd90Mc/lCWIaJQCYBbXIc5sgw+qKAp64S5RX1CDrVUGwNtp1A3rgEJOeAqTyUYV38rYygF05ZCCgvR7rCi3SJIgJiWd5Ns91Sa6FzY/DN5KBGS5CpDCPnmMjPzMCIp+ENR+GrrkCupkRkZ/JlbVQkmT1NheFRkJWBES9Z6Yv/KVqgaIH/ygJFgP5fWaj4+6IFihYoWuC/b4EiQP/v2/CNdIUiQH8jjfbL+loE6D/bwadSnLXP3ZfM3zY/MTLBtQa7oEAkTGcN8vnKSRcGmgKMEqzqMNzNelGEzIe52TnYffvg7/y2AL7Z+DCCTgJ1ddXQFm0DFmwVGzyTnlpMK6WiJSX5OPx2TlwnZGSh2SYsR0VKq4Cj+Qv1yxJu3uGf9kukiCPafunL7fP8+nnuz1eQbkFRKgGwkA26V7mcQlkAP7aZKeILx4v674BhKwJisQ766KS7ETowOIiLl/pFvdlly1dgydJlwlbpZAqjIyO4dOkSUqmkyLvHjdKI3wO/VxebXn6RSt2tde7VtUKtdqYhl/XYCWl+TH8KnSd2KaAXWDb15dIqbt1zN239lWwF4ufCe5B+JYIx5Ouy5xSs6VpP5D4opFn/aQ+njSwc1U3R7XH80O3CzonDevKF1NSaAqZTph1TSMDRqKRXEEBCZDnQbRMxMwnVyMOenIDZfV5suE+OTSObMtHQ0ADfopVQFq8VG8Qoa4MRbRQbaFlLRTpvig1QLWRA9doC/EaNNDzM2sD66oYXqqMir+qIe0NwFBWaCEbJ/rTN8Zpf77VXoF8RoIvU4wWQzhrc0s8ufxfKdNfHOn0mdmEGOw/vBLouoSHvEamom1tbUFlWhbAnjEg2gyDjOnUPmLmTG4A50xDptaGpIviiNGVD0z2Y8ao4GwC6BrpwvPs0Oi/24sYbb4SnMoYLc1M4cuQIKhM2VpY34YbtN6BF8yHGkhSahuPIoisxhu7RHpzv78P49BQylgHUxLBw0WJsrluEO1EDO5NDMK+g1WHOdRM9XhPPRw144UVv/zkcP3tIbLKPqBmkg4oAT9cS6JY0o8pbhSaoCFgWUlYWF3UV+3pexIGuwwg1VmNx01JEIiU4M9kjVN8Dk2MYd7JC/fimmqV4p38BvJoXwYwfwaxfbJrH7QwSTk6sL6WOBj+zUjATQ9CBE9CRVx184vh3cSoxioZYBd6+5GqcPXEKPd09KI2VYt1c5naDAAAgAElEQVTadVhd14Zl+YCAEXnHQtp24copPY1d0xfw+DOPo9rSsLK2RaRAfuzQXlycHEV7ezs+WLUaHf5KkRkD5TFRe3TSMbFHNXB09Cy6L3ZhrmcQuqqhsrIMy5YtQE15Dcbm4jjQc0rAvFtrluGGsnYxH9PeEHri0/jBnh9gymehqrEFO1bvwAt9R3Bh+AIS0zPY6qvB8qY2RJvrcciXx5PH92D6Uh/uqliK1Ys70FDdjABKkEEGLwyfwXdPPifgy/ZIE26vW46FCxdC9weQY0mATApHRnpxevCigL2H1EnMxXxY0rwAv922FW3BSkTyOpqnTIQCYcyEPdivzeHJfU9jaGgADZXVWNexDqGsg6HDx8Ua5PX50dayADfvuBl+TYNt5IWPhVUGgCgCAqUtU6j+GORkZ7K41NcnQB9Vgz09PcL+9F3CJ6pe+VnC8Saw4z3+/u//XsAYAkEqawl1eO7evXtFXwm3CE44Xlz/JHwjhCDM4ZcEjTyX5/H8M2fOiHsvWbJEQENeg2PENhMK8Tvb961vfUvUsSYEowKe7eP1JPgivOF843G8zpve9CYB2iVM5fwnzON9mWKbKZ6vvfZacSyP4YtQlim+ZbuoBCZwXr16tTiOsJV+T8jGF9stASP7J+Ev7SGVrWzXgQMHRG3sc+fOic/u5cuXY/v27SI4hCCXfeQXP8upXibsZSrqt73tbSKFN8eAXwS9hPD79u0T48Hzd+zYIdomARzbR7DJZ4fu7m5Rs55fHDsCedYnXrlypeg/j5W1uwno+H8CNo4JFaWdnZ3iuhxTtnfz5s0CZHK9YX8vp2VmdppMBnv27BG1kDlOvC59iT5Fn+GYShAsleG0oZgDhw4JCCcDJBobG8X9aHf+LO/H89k3Xp9jzX4xfTdBIu10xx13CLBLv+FYPPzwwyKlOu0+H1DyOhw32uP3fu/3xHgQfn7ta18TcJHpp3/9139dXFf6GPvH9nGMWG+b9qOvbty48XKKdtrkT/7kT4T9+Lz2q7/6q2Lui+eOy4GXhYCvwjOiWAML4JvjxXFlH9kXXp9jLgGyBLY8Z35taY4t/YJjSN+gv9Guq1atwi//8i8Lm1B9//jjjwt7EnLyHnxJ9fs3v/lNkYb7LW95i/uZ2NwsbEZb8jthNGu7s5QDbUEVP6/LceZc5LzheDBN/vvf/37hm/TZ73//+2KdIZAmxGbwAuvPy7rucizmB9Lw2OPHj4u5euLECeFrfL76pV/6JXR0dIg5xP7TpwiQOZ+p/GdgAFOIc42gj9AXeT7XI9bk5u8kAH+5Op2+TKjMNeLs2bPi3K6uLvEZwb4w5T/bzePYZzlu0n5sD21M23MMOJdoQ85j+gjbRFvK4Jr5AS8SlM8vgSHXNdqC40a7E4gzKIXznXOY/su1gr7Lz2yON8eXduF7Dz74oLAh788vAm/6L+cag0D4ol2uvvpqca5cC/g+x4VrAV9stxwP2oVt4304P+mjnGdsI21DBfq2bduEv3OdlIFUvDZtlM3lkIcCj9eHAFSE4hkc/fo3MLjvKXhz/Vjza7+G0s1XI1XhZvfx5dPwzk1g9sIFXPjKw8gd6RZtzb33PuTWuwr00tAoAtY0EE8CvSryBzqR3b0Xme4h+DUPAm318Ny+EcrqlXCaqtyaNuxj1gaSpgDrfO63UgnM9PTA/63n4Xum0w36uG0zPJtXAY2NwFe/BHSehF0Sxdz/+j3Yazrg8/FvLAP5fA6G5QG89cjlHJi2Cc1nCxsEJ6ZR2tWL3i9+ESnHROiaTWhdvBjTTzyCXFcnGjZuhPmWe2CtWifsNmXNwNYdhHwBhCbjwPAoZo6dQOc3HkBrQxNaWtqBrIrBPXthxjxo/L13QW1ogF1VDqMkINYpbzKAkpkQF1jgmd3IHTqCydFROK018K9ZgYodO4BxA5njZxA/tB+pT96ByDVXoYx12HM6Zi5cROJ4F9SnT6Fs8VKEGptYrwwjTz4Js+8iwh4vwrfdBs+KRjieNMzOTvTsfBypxCxWvve9mNu4HKmGCrF2VB2MI7DrGHJPPYEnYknUv2k71r/pNqCizv0DeGYO6O4HznQhfeIcxg/1CjuEq2tQsmQpwM+39RWwFqiFmvIWnLwh1iHvF56A9+Q4PCtXAusWIpWdxdSBQ5g53ovKxctRd9M24OYVsKnayuagevxQvF4YmkoTFl9FCxQt8CosUATor8JoxVOKFihaoGiBV2iBIkB/hQZ7gx9eBOhvYAcoAvSf7eC/lgBdcTRoCCCVSkMZPoJgz/cx3t+PxNgFmLODoiZ3vnEDnLbNYiM5HV2AVMCtXRjLx+Gzc0LdHrby8Di2gPhJpRyWwg1vpiwhOH79AnT2UwDqAkA3bVVsMDGN+8RMXGyCDQ+PoH9wUGzYNjY1o6HR3Ygj2EvMzYmNcssy4fHqLvTwKPAKBbgKKsOZSl188T0qPgsZAyTjv5zxTlh9XkDAfxOgy9TtbiDFzxegO0pOAHShELR80G03N7VDkO646Vezmls/mQTW8GZhKSYcy4DPmRUA3euYKE9NIz03i/ToCHI93WKzNZ81EfRG0djcjODiVcDitfBFo8gHapH1Vop7Ul0uAgSYqt+TgqMZRYDuao//r8VufjAKwypEMcv/S4H+SgC6m72Cm7H7MY2H0n3Yd3gfGmZtrC6pFRvcpaXlCPqC0FUdZYYJPxXRtgO/qrmZLxwbKdavVlR4TQclCVPMo0kvcCps4fjp4zhzsQf90xNiozzr1zGcTwro0GT6sKayFddvuR61FDul02Kj/qnkAI5P9KN/ZACWV4Pm9cDWVYzYaWg+L1ZEa3Bf1RrUxipQoQZQy7zwHg+OKXE8ZF7EUP8QpibGkE644Gs6YCOucyM3j1WeCqysaMKy9mVYFahAue5D1jbQqaaw9+wJHD55DIG6Cvj9QZiWjZHEpFCoJ8wc+jNxAW2ujbXg18pXoq62DuVOKULZgNggn2X9eORdgG4q8OdNWFTtBVkX08FsLoPfP/E9nDdmsLCqAfcu2YZTx47iVNcpBHwBXLv5WmxoXoz2vObW/1VsAd05T56Y7MbDgycxMDSA1VWNWF7VIN7fc+YEZk0XZLw3tgLLfeUiK0bKp2FkcgJnJobwmB7HhdkxJOMzCKVsAdCZKEPXLcSiMcRzGfRMjwrQdmfjStxYvlBsxk5pGs5MjODRZx9FttQPvTSKoCeIoclBxJNxUcNze7AOGxZ2oKy9GU+q43j6+H5kh8fw3tYNWN6wBNFIDNNWCr0Xe3FysAcvTg0IaHNL1WLcVLFQgIt4Oo2hsTF093bjXGIC0zZTzvpxutzCEDKw4ynsyMSwsq4NK5sW4RpfPXyOijHdwgtlNp45tBcD/ZdQ4g8iGorClzSg9E8IwFNWVi4yKDA4ocQbhMdR3NIiORNqoVyF4/Uik89hfGwMR/cfwMkTJ9Df338ZEHIsuNlPOEGgQljK92SN4T//8z8X1yTAIiwniOH5PId+TsjFfr71rW8V8JPzgH7Oc6QinUpRgk9CLQI/+irXRKmAp98RzKxfv17AVz4TcPx5r+9973sC0PHef/zHfyzuJRXyvD5BEWEdIS6h8u233y6uwY142Qbel6noCYHYRgJ09pf9JCxjLV/CXKmEJvRh/wnsCIEJNanWZJslOGf7pOKT70sIxjbzfgRP/IymfebX1paQlHCagQp8EUISXBMIsn3veMc7hB0lcKa/EPKz/VTcEqQR6m3ZskW0WUIr3lcGAfB43leqldk+CbYlbOO9CTA5NrQBU2JL0MfzOD4cC7aVNmCQDl+8H4+V/eS9eDwBHmEur8n/s538IqiW7SD0JWykfaT6nHaQamwRCHTttcIOElrSjhxnwkTeSwYzEKSwvewPx57+yxdtQJ8h0Kav8jqEmmwf7U/1LPvD89gGwmuON4M5CAJ5nATf9FUCTPrwf/7nfwpAzlrPBJlSHc4+s4Y5jyOE5lwg5KT95XVkJqP56n+2nefQFl/5ylfE2sHgCUJPWZtdqs6lj0kAy/+zf+wn7Un7ST+jz0mVPI/jPQg9f+M3fkOsPXyP/eX73/3ud4Vd3/Wud4lx5jzjS85d9u3LX/6yuBft8lu/9VsCoMt+0WcZJEIfJiTn+wTnnOccH96HASmE3DLAhT4lz+dY0ic4Dw8ePCjUzDyX/ZHrBNvMz2uOL23D9vP4J598UvgFbc25wCBdXott5nfagYEw/B2/2G4ZpMPfcQ0ldJTzn89187NlyAAG+gvHnIE0DAZg29g39ovrCs/jdYRyuRDkwO/0SdqdAWASJMugGPZblhCQD0M8n9ekP3BMGSQg5zDvSZvx/gwQYsAN23XnnXeK+SXXJ84VAnSuhxxP3pd9ZfsYEMXfsw2cc7QpU99zbZcZAGhr2p3rmAz+Yf9kXXNejzCf84ABTvQh2v/ee+8V48M28n70U645/D/7lcsbsFQNTOXuSWUQG5rC/m9/GyMnD6I2nMLS97wHkQ3rkS4vFef6skmoU8M4f/AgUo8dRnQ4jYWbNiF161uRX7Gaj0TwZ89jbrQHg2e7oT7Wg8jQHEodBUHbDz2VwYyTwdFyB7Udy1G/4SqUb1shTK3kATUjHg5x4dxZvHj4AMYHBnB1bx4dIxZs08RgjQ/JmigilZUoOXYIweQs9MYGzH7iPmDVCgHQNY2ZIfIwbS9Uf52o3kKlveq1hA0CA8OIHjqOnq99DVYkiLIbr0VlWxtmHv0+cseOoHbxYuTf9X7YG7e4QUyeLBhmYBsGyifncOnQEZx/djcWxLOoW74CJdEyYN9xTF/og91WjfKPvROIRICKUliVpcjlc7BPj8HY3YvBnh6U9vUjMjqOTCqF2YoQUmVhWMEgas0IvDNpZBIz8H3uffBtWAyvo8IXNxAfHcf4C50Y+tpjaF+0BOGSGMYHh+DJZODPGwhqOkpuvx3eNQtgejNI7NuHvl07kU8nsPad70T+uk2YbajEZHwSzf92AP5nX0Ri4BJSd6xCZPt6lC1aDITKEI/PIt11Hr4nnoMxNgY1aSFsxuCYJrK5PJKmhdiCBbDuvAr2bcsQLYlBMQzkkknx97H6+UcQODqE2MKF6A7kMGNloCZTiE5bqGhfgrLNa4FrF8LxscwaoPhDsAwDJv/OCxYl6D/b3abi3X5RLFAE6L8oI1nsR9ECRQv8T7ZAEaD/Tx6d/3ltKwL0/3lj8jNrURGg/8xM7W4izFOguyrpQu3gecpjLuBSHWwpV8AXBdYi03ShfrrUWota6MSxBE7wio0YdaYbgdEDmBkZxezAGSQGTrub6CVN8NQtFht2Wu0KOKUtYvOJNafZFOqfg7YJTyEFuu3oImUxUywbhfpsP3WLiRrK1Fq/FOe5+tZ5ivIfAwCv6GCFQUXzrijQ+T/7cmp31mYTKYiZJt1RkM8bSGeziM8l3VSSTOM+MYFgKISSkhhKYjGEgkxNq8IyTbGJp1IZ6/chGAzBp9oUygrb65oi6pxzA0tXFZGSXKZZl6260sf5OvIrknJXL+4ePV+BLs6T6eml6rwA3V1oLpXmrsx+vgL9yj1dfbtrkddOga4oWSiaq0BXCM0FQGfa/CArtrsp3KlALyjqVV8OlpODZeSEsoVKcM3MITg1iMnxUcSHh5EfuCTSXnv9MVRUL0JNYxMCi1bAaV8hUixmlRjStqveUjQ/VM1NgZ3S5mAqOQHQI0YWHseEaivwGR6otoqcpiHuZ7sUkRnCbxdTuBdmzHwnKkx5llqYr0CXK8GVGSjgOVM+6joey/bjS1PHcOrkKWzz1+KmhmW4aulV8Pm8bj1ycS2qPfPI5bMIeLwi6IQeahDGql5ETA01KQusST7qsXEkbODZA8+hp7cbqbmkgG3+aAR6OCQ2rVvsIBaHq7Fi0QpklSyGZ4ZxrvccupITmLYy8Gg66korURKKCAB9PD6IwYkxRDMO3hxbiHUrVqGtog4lKQtZy8L+9BC+OXMKwyPDqLJ9WBauQtAfRNKvYsxIoPdSL7RUDg1llQKUbYm1oM4XFUrvI9kR7D/zIk6cOgk9GoSHajrdAz8DB8rKRC3tzsQoJsbHsViL4W11HVi8aDFaPXWoyEbE5m5KMZBVWVpAQ8Sw4TMtkSJ/OmghbmUwGp/CZ08+hmElg+WNC/CeRdvx4okXcOj0MSQUCzdfcwu2ti5He9ZNec3apAldxXRqGj/oPoxd/acRjUawo7UDLcEynOk+g9MDvdCCfmzetBlvCrZggacEjqaiBxl09p7HsQvncESdQ15XUOoNYqm/CrqiIpGdw9DMoNjEns6mMJ5LC8XdHfUd2B5pFuPdZ2dwdPgidj63E4ZPE3XLhdI1EhTAP6T6sVaPYEldM5SqGP4tdQbPnzkGfzyL315xPWqDlUJV1pkcEKq+uZk4gh6fsNv6mnYsDVUja2VxaOQCjg1fELC5wvGhyh9FaVkZ5qqCGMslcPHCBQyMDAul5bYlq/GBkpUIZW0MIIPd1TaePrQXl3p7EXF0sdbXKEEsdCKiVEdJSSkqKipRz/TLnhBCVJ57dOQzOdimJVLBOwEvhsbHBDh/5oePIptKCwhDtTlhEj+jCa0IGAmLCQY53oRQBGF/8Rd/IT6XCYEINmQKX4JOAhmqfKncpOKVX4QoBKgy1TohEEEX1ZlUVfI6hMOEMDyOwIiwhiCTCkYqpane5RyimpbqV8JlQrdPf/rTYp7JlOYcX6ogqcZkWwhdeT7VkVJxyj4SsD/22GNCnfqe97xHBAkQnhLG8n2CO/aNkI/AjfBSppAmsGe7ZIr5+anMCYcIo2TKY/6O/WSbCPB4D4ImtoEAijblPanOJrRiH/ni/XkOoSAh5D333CPmJf1RKjkJqqjy/Zd/+RfRRwJ0AjJ+zhAEcgwJQ6lm5rMB/Ylgi+PF5y0CUP6fNqJqlUELfM4gGCaE5HnsN8eGYI735jU5Rnz/ve99r7AP3+dY8RwqbzmmPIf+xDHivfg+AR/fZ1vZJ7aD7WQf/+M//kPcmzalfXh9mb6b0J4BMwTRbCNf9C+qv/k7Pi/y93zRphLW0xb84ovQnP0liGRwAH2NMJO+w2tyTAnLCYnZ78997nPiZ96T/WR7uM7JAAben6CYSm0eQz+nH9MP2V+q4b/0pS8JuzMDAgMA2DcZ3CA+xxhEZ7nrJ79k2nyuHc8++yy+853vCL+nf3Iezk+lLsG4TAVOeMtsDpwXtDXnEPsjwTR/R+hJH6TN2B+2icp4CXLpi7QP5ybtReU9fVIGScg2y+AAzkWOFeuzc62Qtdmp9Gf7aW8GKdHXaQeOPe/LMeKc4Hyij1DBLm0vlc70CaqjeQ2OA49jO2SKeM5b+i7XlltvvVXMCQZv0GbsP8eU15QpzWVqfl6P/sl2MDCC8J2+wHHhvWkngmrOAdqLbeYX+0Bf5bpE/+A8oLqeAQD8Pc+nPXhvBlWwvYTzDFrgONO3aTfOM9qE58j69fMDKWRaeb4n2yQDImgTjifPpS1oU44T28yfua5yrea4EagTfMtyAFwPn376aQH86Tv0JV5HBkbxs4hZJmhTriP84tzgizZn37gm0b5c4xjES39nO9kvtoHrGL/LjBOc55yX/L8MwpFlJUSpB5ZBYn4v04YyO4vwhQt44aGHED/bifaKIKrvuAO+FR0wSkrFM7BnfBDO+ZM4d/Ag5sanES6rxIpt25BffR3MhoUCoGvHnsHk8YO4cKoTSgqIRWKoqq5BsLwaSjaL2YFhnDl0AqUlMVRtXYmK33wzND7bZQFlIo/86Ch6Dh5G574DsLxerKpvwmKe69i4OD6MiVk3AKqitxeVXi9Kr+rA9K+/B87yJSLbF4NsbTMPS/HDCtQjm1dhc47rhrCVv6sb4cd24dIPfgCztR4lb/8llDU0IP3QQzD27EakvBzmB++Ds307NH5WawYMKy8y+0Rf7EPPM3vR9eIxLN3SgerVqxBNOdA+/wCyyTScDYvh+8O3Q2HZCn8Y8Edhzc5gcveLGHrkoFiXaivCqKqIAJqOhOZgPBFHf18fVgwrKEsqsKIB+L/wAWB1KxwGBMeBme4+DD1/BBe/8TgWNDYjXF+F0ZAjnhmioRCC/gCCfEaoK0E2OY6+Jx7H5NEXheJ/9T33AK3tSJgmxrpOwn76BIJTaZTW1UB98zpoy1qg+cLwTjoY7zyLsdMnMdd3BlWVFaiorkO4tA4wTGQujCPxwgU4DKS5ey3w3m2ob2iEJ2fDmkkgOTmBzN/8ANqhXpTW1eFkg45UTQQVZeWotsOI1jbA296C3IoaOD4dqqrB4w0in06JAAcl4GbhKL6KFiha4JVZoAjQX5m9ikcXLVC0QNECr8YCRYD+aqz2xj2nCNDfuGOPIkD/2Q6+C9BdFbdAnopUIV9J3S1QckGy7ILgl6Lll6RzF1dyYSwTvfsL9Z7V/Cz0zCgSU1OI976IqTP7xUYQrDyi4YDYEI0tWIdw3WKxWTPrq0dGDYma3Exz7VFVeFRCxwloRkbA5oQ3ClvVfvoGc6iNfSkGf/lNXOz743LAubhY1m2ef66oCVtIkSjqvBVqoHOjRSgyTRN5w0AqnXWVO+Ire1mBwo0tbi7qHi9UjZsCqtis4nvcnPYoNjTFVXRSUC2A+fyvy42R4QA/uYLfBeiyz+5582s2SlU7ey8VUu7tXHtKJ/tR6dx5Xel7P+0B1ZQMPKpb89Fw/DDgF+3LIyw2veRYiYz7DNjQk1DsHBwjixJ7GqqVg5lOIDvQhYFLFzEzOgwnPiVsXlKzBNULr0VJbS30ljY4Ta1iTDK5ADJZv1uzVCOo9ImN9hl9Djk1fwWgcyPHBvw5DZqtIKepmA75xHzTbVuk3369vV7LFO4yGONKWEphnhbc63IQT8FoiuVAtxxoPh++Hu/Epweew2B/P95ftxb3tm1EW00bVJXqULe+bK+SwaiRRCKbQIB1Hyljth1Rd7HEE0WdEsLynCYCfAZ0C7sDBr6z6zu42Hka4RkXWC1vXYyVbUvFmtZg+FCe16F7PHjeP42nRk7h8T2Po0YNYlnzAmxcuw5X+aoRU32YNJLYOXUeh0+dwHDvRcQyDm6/+TasXLYCPigCmu8d6cZ3J87A7/Pj9rpleF/zBqGYZur//ulxPHv0WRwc7kY+5Kanv6ayHU2BMli2g70jZ/HCuVM4d/ac2OCtq6nFwvpmrKlsQm1NDea8DvbO9otNcy2Zw9q6NlzVcRXWBNrQmnVBXl61YamuqsxrGNAtV3U7EjIwlJ5G78BFfL1rD1J+BataF+Pehdeg89Rx7O56ASfNGdy49RZc27ICHWlHrFtzuhf9qooTAyfw3MkDuDA+JJTU1zWvRqmh4Ye7f4iJyQkBJbjBv0IrRbUnBMejY6czgX1dL6Kz6wxyioKGhkasbFyImyqXQLOBkeQEjo93ofdCLwanJzCn2Ljh+htwQ9lCrFUrRH+OZsawp/+sUNllZhMI+vxiDNdtWI/WulaU6SVoYFp/RUFffhZ/OrgbJy51o9b24w/X3gEjmca5yWE8M94tNqsXemK4s2aZgEyRWCXyioqBqQF8qXcfnprtEz7x4cAKXO9rEOtHRSQGI53F0YFufGhqD+KVAWxvWIrPB7egMmWj10ngwcokHtv3NC6dPS98qamxCRsbFuLWuhUCsLL0g5EzhP+WKn6UaH5h2yTTyjqunTNeBUdPn8RTTzyJozufwXXXuApnQjCpPieQ4RolYSw3y2Xac4JLqhZ5P/aB6ZQJqDkuBFsEcEyBTfX4XXfdJQCXTE1OUEOFJmEOr0c1JkELQaeEXISTBHAPPfSQUFLyGgx2IPQiJCJAZ5pg3p8KdMJdmU6cCsgHHnhAHEMbEIxTKco28v/sD+ERFcYEU+wn09ATPPFZg5Dq3/7t30QAxK/8yq+IecM+SvBJ+EhAS6DG9kg1p1QRy3TLEnITnBE6Ma00YRLV8Ndff71oAz/TCZ8I9AjWCXH5HttIMM5+8Pe0D9NpS4Uq78VjaCcCUwK7D3zgAwIIE2pxDrL9BNoE02w/7cD7EuyJ8gvxuJjbhJi8L+1PG/I8ji8BIQMH6Be8JseffaNfEy4SRPJ6BOi0DWEn20y/IJjl72SABftKpTxTg/P6hOe8LttFMEcQTdhMkM/zCEUFbCqkTecxsrY57U57sW8M5JAKZvofgbt8DmE7OZ7sK8+VAQVU4RJ6094EoPQhqULnWLL9BP0MzCBgZGADa2nLwAb2ldej7ZgJgap7Knbf/va3X65RLhX1HBf6NNOFE4AzW9D8WuISksrMCOLZw7aFfRn4wD7S/whEORayVj39QPqynKMMpiC8pZ9x/BngQb8ncOWLfst+sT415xbhMsE+VeZSIcy5+cgjj1xWr3/0ox8VsFe2m3OFX7Q/7UN70+70aQJVEQSVy+H+++8XQSgMVGD/CakZAEJ4LDJwxONiTnDc6e+f+tSnxDrA/rENXBdk0AnvzXWEfsHxEMFdmYxYP2hn9o9KcvoYVeOcu/xOOzL4gOPC4DHaj22jEptzhusUU+zL1PgcF/aLfv0P//AP4nzel7aXJQ4Io7k+0IZcX5hVgP5HG9EnOF60H33st3/7ty9nqZBlB6TvyHIPMniC9pcqb2ljmRGAgSnf+MY3BLgn0KavcR2hLejbhN60BQE5z+Ua8LGPfezyeNDWPJfX4JopA4I437mmcO2kbzBbADMeyGAVGbQkA31kbXOumWwDfYefwew3A5U4H7hecX4T7lMFz1T3BPkyQEPOTRkEJJ5188zso0KZmwbOHsO57zwE41wflpY1Q1m7Fk5DK+xAKRxmUTl7As7eJ0Vq9fOr62HesAabt22Dt2IlHH8NbNOG+s//gvQTT2Dq0gXk/+Ad8G9chlBpDEZ9ubiG91g/Sj71HSQGRpFf1wLv596DYEkJ9FkHTuckpvbtQ/KFTliDU2jasgXKW1fBusYN5M4cPIuRQyfRefIkylx8HDQAACAASURBVE6eR1OkFK3XXovxX74L1oIFCHhUxDJDUKw88loAqVATcqYKx7TgQVbMD//hYwh97VsYP3AAmS2roX/4fW6Zp3//FswfPCbmtfLxj0C5+Qb3+LwJLW/ASaRhf30XpvafwJCaQvaTt6Bm5SJUd00heM8XoegBWLetgfFXb3EDcrIeKBMK7O5udD75HE7tOYyFixej7i2bUH5dBwKlpVBm0xg+34tDu3dj3cO9qB3KQWuohvH5e5BfWQ876yCUimL82b0YfuIZzDx7EpXM0LR1BTK/eh3KyssRKytDqLRUPEMqk2OY7TqFfQ8+CHU8g7q6BVhx991Q+2aRO3gKczt3Yn+VB9FNa3DtXXdiui2CfMQDz1QWsZ39mHx0F3pGzuP49gZc/+bbsHD1ciQj3DvQ4D0wBM9XDuPcrl2Yu2Ux9F+5TvhWJKNDH0/BHhnB2D89jOzBc2LN6Xv/Jug7OtDa0oaIGoXuCSAf9GMi4oPFv5OhIQoPMtk0bMOCX3ED14qvogWKFnhlFigC9Fdmr+LRRQsULVC0wKuxQBGgvxqrvXHPKQL0N+7YFwH6z3jsX0uArjo2vLYhIK7mpOGxpmGl08j1n0Hi7EGR+m8uPgXHzIkNzbKFG1DavMJVfkTbYHhL4DAtqmUIAEs4XGJOQjezMKEi6St5XQJ0qs3l5jvTQvP/EqALhZJtI29YYrPStCxRH138bJpiM1ZsqlNBoTN9YEFhLtK1e+BTHaiFLAJuTfqX1tykexGsu695YPsn8DvWoLddyuzq0q+Q8AKkd3/zPxWg03bzAbqhRK4A9MvZFBx4wbTteWiwELOnYWYSmJsax1TXEQwN9CM3N4syzREbtKXNKxFq2wY9EoFTWQ2r0i1BYJhh5M2wm8ISOlS4gR4JfxqGbhYB+qtM4f7KAboNzXQV6F+dOI4/6n9WAKH7Wjfh3pYNqAxXwraYAjjr1mw9ewSnxy4hnUkLWEY/z+dyIp12a1MLVta0YLtaLpQ2l3wGHgsnsPPpnRg7fwGVGVXAj5ULlqO9vAkenwfVlhclORVmOo3v5c9h5+gpHD95HKvq2rC6bRlWtnegzlYRcICpfArPzV7EvmNHMDkwjKsqG7Fpw9Wi7qWWt3Dg4AE8P9qDI/4E1q9cj9uql+Embz1S+RSyHhXDiWkceOEADo/0wgh7RVu2lLeiKVgO2wIePX8Yx3vOYGR4BOFgEKtWrMLqtuVY5C2H16tjTMngBWscu57ZhdzEDDoqGrBl/RasCS5AYzYi1iiT8QQ6U6PrUDNZEeRBJftwIIveySGc7DqNR8Y7gfIwVi9Yijc3rEL/hR7s734Ru8cvYMPGTdjRvBxbjajIpDHtUXDSTODJ3U+id3IQvtIoNq/bjKUlNbAmZ/DIU48gmUoK+MVN/HYjgHLFB1MF7p/pxoGzp0SJi6rmJixsXoSOqjZs9NaK+TVjJXAxP4o9B/fg/MglpD0qbrvhNmyNNGKZ6dbQ3jvZh2f6OgXACupetDQ2Ye2ataiIViDoC8GraFhoK1AyGZyOD+PTg3vQOzOGBiWEDzZdjbH+QfTEx3DekxEQYWNVK+6sWY6SYAkymoOR5Aw6z3Ti/ukunApkBBz+aHAldui1cBjolDUwNTqOgxfO4A/TRzBXF8W2phX4O+9G1Oph9Hgy+KrnEp47vB/jFwdEAMfG9RuxuX4JNvnqoXt0ASOo7EtkEiiBF1HVJz4XMrbF8DXx85xi4vkXDuHxRx7FwInTuPm660WaaAmKqbATmV90XYBvQmDCLX5GE3pRvc3fU81IGEqgQwjAuUQVIo/57Gc/K+AjwTXBqKjnOjUlFOz//u//LiAYASvhOEEXVaDyvoRGVMIyTTTBEgEZYRVhGa9BUEsARzDDGuiESbImOOEdARqhEaEpgxd4fwI8rr8SgDO9NttKqMdrEywTQBEyEgSxDVTnMq077yvrmM9Pfy5TL8uPy/nqSvGp6DhCCcw28YtA86abbhJAT9pWKonn11KWKngCWgZwEGbRlryfTPHMazPQgzCP9mYQACE528qx4nsMQCCIJOziOBDizk8RTbhGe/Ba/PyS8Pgf//EfxRwjCGebufZJdTTPJ+Tkl4T1VFv/8z//szifqltCWfq/BL60BceMNempUCVw5XgQ3nGc2FaONec07UPgKlX8XGdkGmwRwFSoX0+Q90//9E8CgLKdTD0tFdoy9Tt9h5BRwmbei2Ca6dw57h/5yEeEf7GdMg0/x4swkAp0rpn0T0JJvjhW9FHagBCWAQF8FqP6nD7Ea9GWBP7MHkDoyKCUD33oQ2Jc2BbaUd6L15OBGfPTw7NvnCMMKiWkZJ1yXnv+8938EgAEu4TnnJdUYdO/CO3pO7ynTJtNuEl/IWSnvehTHAs5tvT5f/3XfxVwmaCbIJbAlfdmO9l3zj9mmKCPsE8E1DJ7gfR5ZkSgCp3347rCcSWMZjvYbvoJYS6BM9vO+3Ce0c+4hhC+E0IzOIG25fwnpGY7ZJp1fqfvsu1cO3gdjgnLGfAeVM7TdgTzXNdk+nsGNTCAh2v8n/3Znwn/4e/oA7QhwThtyPbS97k2yWAY+hfnHM9nkBAzAzBQQWaU4Ln0caaN/+QnPynOl8EOctzZbrmGzE9rzvvL0g60I/2BfsT5yyAYBg6wxAB9kj9LCM8gAraJ84/X4FpHZb37vOKWY+CaS1+lvblWcy1gkIr0SdqObf7Lv/xLYUcGK/EYmZqe6wQDogjr6c9shwyGkBkQuGYR5NM2nH8MPOAx/FxgX2RGDukjwqY24JvNQ1d0qLNTwJHdOPjQg5jr6sXykgZ4y8uRDJVgWAnCME1UzY6hKTEGvboa2VvXwd7egVhdHVStFemUFxMjo6j816/A19WFfEkI2Q/eCH1VO7wlUSTDPiSMNJTDvaj5ox/CmJyFtWkhtP99LzSW9hjLwDk2jH3334/w+CyW17TBf/vtsLZWw2r3ic87DKcxdbIbZ3btgnf/MdSWV6Ptrrswee0OWA0NYNKacLIfqpWHoYWQIEA3FIBltQoAPfDsXoS/8H8w3dcH+9Yd8H/s1xCKxaD8xwPIfvcHmB4ehuf3fxf6bTeLe4YUDXYiidn+QcT/+lvwz+QQ3dyB+HtWwi4LIHjwAqo+8K/QSqvh3LkB9mduh6LrUOIW7N4E+vbuRc/+o5gbm8W2u+9GaGMjtIUxBKJRKDkb6YlpTF64gLK/eQqBnjjURa1IfepGqGua4DVVaBcy6PzhE7j01B4Ez0+hveMqlN20Afl3bESAZS18PnE/ftbq0+OY7XwRP/jKV1CrRrFsQQeaNm5E8onDsF7sQdiyEP+lHdDXdyDWUIdEnQ475IFyaQLWnz0I68IQrKYyGB+5DWWNddBjAcwG88ikMwg+24eyLx1G94kTQoEe/I1bxGeUbw7IXRjFyNGjMB7Yh0DfDGoWLEDyt66HssVNN6+nNSiWIp6LB6Iactw/cFRUqCHxPK9YQEh3S6cUX0ULFC3wyixQBOivzF7Fo4sWKFqgaIFXY4EiQH81VnvjnlME6G/csS8C9J/x2BM0aJcV6ArsH6FAv5x+3NVLy4TklxOc8/cvOU+keSc0N+G1Um7dbQqXmU+ZdfEm+pHvP4MLF/owN3gO+YmL4o/a0tpWVNW3iU0cu7YDiFQJlbXhUMuugKnhw9YMVDsPCyqynjCc10iBPo8N/z9G5MpRP+r4y8r8l12B9f9In8UGDQF6YcN4/mGE6IQi4nes+M66bQKmu+pPXcBzHVSxM5273MjXCdAvq72pahfbVy9pgZsfgPnKr6RQ5wHz8wr8qP4QoF+pW11I7j6Pos8H6oLdF+7r5jK4okB/qTmulAygLV6LF7dPdCVbUJ17kIOrPDDVIBzVTdmsOi7UZkCJ34pDdwyotgV/dhKJmUmMjwxjoPs04jPTIq13bXUV2hYsQGnTCmh1q0gUYQbDMIIR0VPbCcKxgyJtvmKr4BTjWOZ9BmzdFoENAcsQc4/xDl5DEd9Zhz3h04UCXaN69CdPEPBamO5VXfO1VaC7Nc2vlCCQTXypj8t3mb5dN5ga1cA/TxzDH43sgerx4HeaNuHe2lUIecNQ8zk4edZaNfD9rsPoGh9AjvWZy4KYSScwOTEB1TDFBv32hVfhVk8DAroHXVoK39D6ceDgQVj9k1jmxLBj23YsrmlFhRaGaRsoUwMImRoyiTl8YXQPHp/sFArQDdVtWFrVjPrKeiiaDcPMYSoxi87pIVwaGkQg7+C21pVY0NyKSDSKtJnD008/g8MTfegrV7Fpw2asLqlHS9aDdC6FdCqN+PQMhoYGxQZ6WWmpAAJLS+tQ4Ysgb5r48oldeKHvLMxkBpubFmP1kg6017egzPKJtl5UUtjtncGuZ5+Cb3AGNwabcO3Wa7GopBnRjE9siDsaoOiKC0ayGTGvfcEALnpSODXci0PHjuDFuUGUNdVi/dIObC1pxtTIKA5cOoNvDp5A+7IluK5pOd7qXwC/z4e+fAJPT/Th+f3PI6x7sKp9KVYvXY2M38G50Yt46rldiKYtLG9sw8033ITGvAcRS0XKNvG/Rw/jhUtnocyk8da2jVha347maA2a8gFwwk3pGZwLz+GRpx7FhYGL8IbCuOvGu7AyWoMGi7VnPfjhYCce7z0hQPGaSC2ubl2K9evWETuLwCVep0UPIJdK4vh4H/6kdxcGU9OIeYLYWNOOidExUWt8UVmtgLodpfVY76+Bbqvo1jM4khrG/sMHcDI1jtmILuDM7YFWLFNjMEwDc7NzGBsfR+/QJRy3p1DSUo+Nbcvxfr0d5b4IupQk/jJ9HMfOnoYST2NDSRPWdKzBylgjlmQDLuTVNdiqinQ+jajqR1jxCnVYHg7MQpaQtGLhROcpPLvraRzdvRdtzS1CLUgVNqGKBKbi06IQdMXvBEyEWwQx3LwmfCJAJyThZw59jSCFsJQKVSocqUQkEKWPUDFNJTIhJhWwVJUSmMrU7jL9Oa9D+EYYRhjDdhFWUQnK+UIASiDENZT1lwnyCdcIP6lkJpwnOCTYJQgkLGQabh5DgEs4T0BJyEuASMjGnwlDCZuo5qTSlOCOvyMgY2pjAiqZalvCQKkilTBMKpVFgFYBOBImUvlKuCxruvN6BH9sp1T90960Bf1PppgnEKONCc7YPv5e3pvHEFqxnx//+MeFipzX43H8He/LaxPuEqLLVNW0m4TRMjMAP/cIDglYCTc5LoRotK2EuzyGIJVjwr5REUt7EjhTtU61MEEogbNU5nMsCEwJLGl3aXP2ieNBSEgASIBORSF9hb4owRvbOt/utBFBL9Nsc6wJeAmMaR+ZalvWnJaKfZkqnam3v/rVrwpoT4DI1OHskwTTPI62p4+yP2wjATChI+0oFeP8TtsSKtInqVAnVOSL9qTv0r9oT35OUMlN27A9coxFCmvLEl/za1/TvzmmbCfbRf9kinQJXuf3Sc5NjgFV9VQZMyiBYyczFnDseB0J9gmZGXjA9hKgyxrxsvb6F77wBZHlgXYl+KefymAP2oqglQEPDO5g3xhkwjGVQQG0zd/93d+JNYD3/c3f/E0xnjxGzhECWQap0G94PAMZGNxB36W/EAZzreH5BLGc/wyQ4f0lZOYaxZ95PtvHjAn0eYJ9zleuTfR5tp9+xhf9gjCaPk4foPKdQSdSxU+7E4DTX9lmrk8ys4W8L1X1XMe4zjFIgb5HHyBcp205z1k/nnOH84DrpAwmEeriQgAF+yavKQNh2Rf5e7aXNmDgDecO78M1UCrP6TeElrwm7Uj4zd+x3wxqkGCbayn7RX+lUpw2oU/R3ry/yEiSyQh7fOYznxHX4zUYuMD1goEyVOUz6IJ9pl/x97Qrz+eLfWFbaFcCdPaDgU3sO8dN+p/IuFWYRyITFp91c8w3pUEZ7If+0P3ofvxRzE3Poqzjani8HiQtDcMpYGpyElFrCq0xQyjDA7dsAzoWAR4dyJYhPpxGz8mTaP3GN1A6MgJlQSuMGzdAaakTGYeymRSmpyeR6OmHves0KqIxRLathP6ROzlpoXZPwH72HPZ873vwloew6E3bEN26FWqtF3bYLcnhT3sxe+4SzjBI4NhJVDc2YcU73oHZZWtgl1fCo1rwZfqg2gZMLYSkrxmGpUAxDfjtjAgAV598Cp6/+muYzCT21tuBj30Q3kAQvgceRv7B72Pw1ClEPnofQrffIgJxfTkd2b4BjB08jMFd+1FVVYtFd9yI1DWNmMvOIbv7JDx/cD/K25cg9OZNwId3iCxJymgS5skRnNn1NEb6+6GVxLDp7rdAXVaDbLUftldBOOnAE0/BmJhE+i8egN4fR3h1B1IfXA91RR18ORXqiWl0ff9xDBw8Ar+hYfF116P8uvVIbWmBl4E1ioKMyb/AVYT6+pA7uA97v/1tNCi1aC1rRzASwXjfKTiqgabVq5C89Trk25tg6yp8Ph1WLoPsiXPI/39fRChjItyxDN573wLFtmE4KaSDKeSmZ2CfGobz3CXkM1kob78a/vfsEAp4fdLE7Mk+nH/0UWROXkCpJ4yOrVuRuXM1rMU1gKpDnwN0Bnx7dYxHfMjaloDmES3kBmdZDgI/NoPcq/qzp3hS0QJvGAsUAfobZqiLHS1aoGiBn6MFigD952j81+GtiwD9dThoP60mF1O4/7Qs+ZNdhxsaV5JyE4e4/5uftr3wP3fjhDWbYQs4KsE6v1vQBRQWsFdxf1btHPzWtFA821oIhl7qKnJTs1CmRzEyOorc+X3Ide8XKRxDmoKqWEQoo/T2TfBUtcAXDCGpl8BQWKvagsdKQnFM0T5L8wsA/dq9fjKMTkNcacWPBnmyjWQTYgtKAvRCCk+5MeoqVbjR5G7eSsWS2IgS0Nvd/JW1XXkpvq+o7ntiBOYBEHnd+TbiUYUmzIPr81PW/2hlukizXlBSFxLUv8T0Mp27aFOhDe4B/+90+K/d+LlXps8SiLNNGUVDjoEHCv3HIwIwaDe/kYFumwKYRfJz0Iws7FwW1vQ4JkaHMTA0jIuj4yJgIVJRidoly9DW3o5o7QLY0SZxH4PXVtyNawVeqArrnlOyS3jujqconl0ouE2Fuwh2EMe7NuL8MdzM/qyncFm5/lrb6Kd5/dcaoDOd+stn/cvXI6dwANO3e01bQLh/mjyG/zV7COGyMnyicj3eXbpMbCYHsjbUrOGqUacGMJyahQkHYxUenJ8cxLlzZ5FLJwVYvXn5etypNcGn6HjBnMDnMy8KlVbFjIWbAi3YsmEL6kKl8CbzYu6GvUF4FbdG7sfPfw+PxLsEWFntqUCdNwLd58VERMF0Po34zAxmp2cQ8ofQUdGIdzWvRtQfQka1MWgmBcQ4NT2EsSqfmyJc98FJZMTQmf2TwATTzgewGBGsqGwUEKI0HBV1zmdzafzpwYdxeLAbFVoAH11zE9prGkS2D9bJ5sY4Ye0DgUnsO7AHLYMZ3KcuEmq7qtI62Dl3819TAV1z16C0mYGtuOmxT2tzOHzxDJ4/uA/T6TiWLF2CTVetwTI9itR0HPuGu/G5gedRVl+DGxqW46M1G4V9jo714/5zL4j1f2v1Aty5ZAOaa5qxW5/AIxOnse/gPqzI+HBN7SLcsO0GVBoKvHkLU9kU3j+yCycnL2Gh4ceX6+/A0rJ6hD0B6HMWFNvBUDCHfdWz+OHjP8To0AjqYtW4+4a70VpWgQjXJwf4j77D+G7vUQFif6WsA3c0dgjInVVt5EElrIWYL4xUKokXRrvxh6cfwXg+CSXog11ZglQmgzV6Of6gehMa6huEarxizoFjmngunMJ3zQE8s/cZGKmsGEtCwno9jLDj2nM8NYd4Kgknk8cGfzVWti3CspZ2tKkRUZv+eH4Snxzbg56RATSoIdy74Go0VTWhGWE0zJhu9hK/B5bPBXURLQAfPMhnMiIYxypENdkqMDQ8jOPHjuGhb39bBIUQ8hDWEjYT9EroRDBGH2X7CBYJdAhUmLqYkEXCawlGCGmovP2bv/kbAXwI0Ana+HuCdwIWqrwJ8KT6XNYWJ/yj2p3KUgIxplLmPCSUpaqZykseyzlGpSzBD9W5bDOhMd+nwpTtp2KVQItgh7CIxxGmE24ScrENPO/ee+8V79Nv+WIqbMI9AkDem/0jmCagpaKXQI2+KkqnFGA21w22mTaSKmhRfiWfF+9RRUrgSDjLAAVCeYJ0BhEQvvFF5SfnEW3NtvF42vud73ynmHf0w/ngm9cmpCV85osQkm3lfWk7KvSpZJYptmlDmbXm5eCWn3+EY1TQEkJS1cqxo/JdZLLx+S6rtGl/toPv84s2JzijzWgfWfNaqoWpWOZ8on34Hv2GYJFQmu0g/CUoJPwlGKc9CNEJDKkc5ppECCeV87QR28pzmHKagI/ncHw4zhx7PjPK8ZTqdRkcQbjLF23KFO4veRZSVQH56b+0H8E4YSRBoHieKqTOJ5SkD7HNbCdhKVXwMriAgJVwn31nXwjq5XySARdyvsxX17OPhNe8P1ORc8w5fzhPOC/4enm6d16HinACUsJhKvsJ/umzcpzYdkJrKtoJ2qkQv++++wRAZ9ACr0H7MJiBynvOK/oowT3nJM/ntdgHwlxCZmZ5oA15HRkAw77xs+3zn/+88Iv/n733ALPjPO97/zNz+p7tFbuLBRa9gwRIggXsFKtoWbIsS5TtR5bs2HGqchW5O7Zk2bmRb5Rc2/JN4sQyHRVLNk2JoiQ2sIgNAIne6y6wwPa+p5+Zuc/vm/0AiJZjU1bXDp7z7GLPzFfe9/2+OWd+b8HGGQ/3Jztv1gpzoYQCbaFbbJfIZuSLnXA9QJcMHax77Iq1aLNi2P4seEbXOL6QcQG5MX+cCLA11raFzdgOTg+sC+t8w30RvWGHOAdhx6xZbImXjZy2NeaxUcZsyzHgaMCcGDtjAFbTBs4lrG8cFOgDR2DzGSCbNfdl62BisyNEn8EdI0vWG3Kwzg6AbOsUgQ5spgPWKTLAmeR3f/d3jTOATa9uP3ezVnA24hz6xCGBedEmc6Iv9IFzyR/+4R8a+yJynv2Z/RY9sC9gk8gZpwoiy3nP2jvzoh8cj7ALbIYIfGRgM2vYtWM+984ffH6OJZImy5Zz4KBq/u//rPLuXSo0NGruoffJ9TyV875mR/LqO3lShXKf6jryuu7ee1V/4+1yunvlENE/m9TIqUEdePZZrfvCI2obG5e3fIX8pWsUZhsiQD40omnKA5TndLYlpjVXbdbim69V4v7rFRaLCnafUunzr+jIrl3K37JM2X/zgHESyFRDOYWyWR81paSmT5zTgccf1/RAn7rWrNK2h35a+dbVCtL18tyyPP+0XFXku1nlvSXyA1cxv6JsOW9suPSVx1T9+B8YR8jSe9+puX/1z4zO6x59QsEXvmgixpve/5CaHrhHmZ4eaaCkqZf3auDxL+tiratF123RxrvvlLobNHK+X0PP7tTon35Za6+7Xp0P3Cy9/WqpUJDOjKq684yOPveccrGqareu1YqbblJ5Zbemm9OaKc+oc8xX7UhO1dFRXfyTzyk+VVLXLTeq+FPrFPY2KjZbVfyVCQ089qSGjh2V39Op5W99QLXbNmuqO23GXQhDTZV91aZr1fT6XsW/8lWdfeYZtVZ71VRZpFJ/v/p7J6Sbe7T2J39SF1av0kxjvYKgqiWzSeVOndfYCy8p9fFPqtlNKLtknaorb5E3V5BXmZSTnlI4OqrJQkUX3bS6ly5V8m3XyL13oymF5F4saWrnce1/+GGNOxW1bFit29gvVzarWJdQtVxRetZVmrJZmRoV0jUqVauq4hHppcx3OM/3lSgXv51fexbaWpDAj4wEFgD6j4yqFya6IIEFCXwPJbAA0L+Hwv8B7HoBoP8AKu3bNeQFgP7tkuQ/rp3vJED3QgD6lEkpXnXSKjp1ZlApv6h0aU6FmRlVT7+q3NEXTJRLfmLU1DsHMiRW3aRs10o1NreoVNOmIJ6WE/qKWYAeOqq4iR9IgE5UIBHGJgL9DQDdRJIbEH4ZoPOwykRvuJ758m+PS5GCzuUo9DcCdPtQzT6suxR9bhq5Mkb+hxuge0HZPHgsurFLAD2IJQxAN3UHKwVTKiAMfNVVZhXOTWtuckKT58+Y6POxiUnl/FDNLS3qWLLUAPS6zk7F6xcpiLeaNqpuzNSiNun4yXMdRqDedTy581kCKoD8eSeHBYD+d51fvtH9xDdZEswaMQZsPDNMPfJ/LECPE/FUDQ2o+dPR1/X7udeVbW3Vv2+5xgB0HmxnK468UtU8XB5KOyp4UQaNvpiv3f2H9eqhV40tXHvtNbp77VbdV2pVouJrZ2VE/7F8yESuLq1m9FD3Vq1atspEnafyVTXUNpha3OVCyUDA3xl4Uo9NHTE2saKYVEPVU+g6GqtzVYxJnuupqa5e69rXaXPzUl2diCvtJjRWmNWe4TMmCvdEbswAdJOG2JeSVZnf2/2kOuOR89HGZLNWZFvV3tJuHHEq5ZJGZ6b00V1f0rGZYa1s6dSHrr1Pzams2YMySWJxXL1eGtV/nturo0ePaOtcRr/asNWkbG6oaZXrJwwMcJ1AnhvtXUW/qMANjQz3aUwvnTygF158QcWwrK1brtGtV1+vXsWVm5zSy4On9NEzzyrVUKs7Otfo13pvNwDjudOH9VfHXjPRj29ZukE3t9Nfg54MBvTY8CEDAW5KtOmOxeu1fct2NZSqUr6gwZkJfWDgCR0rTmhjuk2fW/6TWlHTYiK/NVWRE0+oP5XTM6koepIIt6Vti3X/tvu1uK5BqaBsQOufH39ZXzy718DMX193l+7vXB/tB3X1Ij9rJSibyLGZ6WntG+nTx049Ja+lTqmGOvUVpjU3N6trkm36D4tv1dKOpWp3M6qbKSqoVvVUZkqfL5/Vs889q/JMXtlkxsDU2nygeJG7gFRJeEpma9Td0qZ7Otaoq75Z9cmMuvy0nFJFO6fPtwyrvQAAIABJREFU6YMXduj0xfNaU9ehD9/yE6qJ1ag7SGtlKUkooHJBRYUgSjOdDmJyy6EK+bycVFJeInLiCRwpV8hriHTVL75oQDoABfgFSLdpfklrDvCxJUMApcAzZAJcBbKwv9la4AACIjRtJCbRp8As2mE8pD0m+py+AGsAeAuQbYpo9mVgDJAemAeooQ3OBS6zdiygBAoSAQvsA9wDvbEjm/LZpgwHElKTGDtlfESpMi/gMvATaGQBKeOgb84DfBONyphsLWtgGDKy91sL9ew9FfkiL3ufpm0+z7BesV8gJnsLAAu4BmAFlF6ZSpz01USBAxgBXoBI1rKNfkfOzNOmVWZ+gEbWJ30zdiAeexER+sgDCMx7tMEcbZQ++sPesX+bdhydoB8cKiz4tNHXFgQDGXkxJ8bKukJGzMvWIjcOkp5n5oeOgPgATfYIXugTUAhgZ6zYDTAYHQPfSCV9//33GwcM5MiYbZp/rsMOrD0xPvpHP4BdC/LRD9di28A9ADqwFohP2xZ+2uhfdE4dayAr8By7Q9+M16bjxn6BtZxn0/IzP+aLTaI3nD+YK5HMOGlYudk62DYa134mY00xFtKnA3Jpnwho2mc+QE4LjG32ANsGOgBwAsdJ3w04JhoZOMpBn+iXOtfIGNgO4AT6s75oB/ngXILjC3OlT+A9+rTOkMyfvsgWgJMTKdJZfzaCH/0gG5wHkANZH3DqAESiG2szgPqPfexjxlkAuE4Kd+wbvdvrGTOR0uiJfdKmPbefkZkPumWO7D+sGUAvewzgn7VN2/RpSy1wDVktcJLA0QIHCiA95/A39IkcsT2bHYJrzPeUVMroExvGttjTgOL83XwedxyjI7JB4HzBfsQ+xlqlL+yA+dA246ZP3rPp9a0dWMcK5MdYiMbHOQRZsx7t+TYrAHsL+/InPvGJS5kmWDf0QVvsE9g857EOAeDoArmhZ9Y3kBy9YhesfZuinffRB/sM1zNnHJEA5MjcjoV+WMM4PqBTZIrTCOfYbFjIx87t0ncdHIEdV4ViUc6u19T6Hz4qDQ4qWL9Rwb/9kGSycyTkz4YqHjum00eeVt/gS9py3XVqve0eJddsVCIel5NP68LR83rp8cd1w5PPqGt4RGps0nhNiwpuXGEQKptIKtXSIndZt4rbVivds1iJrma53RkFhYJmn9mj4T/5ksZGRpR4x3Vq+vdvNzKq8xLKOFEWKPfinM6/uk/PfO5zaoxJy7dcpY0/8U7lG1fIT9bJdcpKOmcjgO5kNecuNk7o8cBXbaVo7iWFxx6V/ssfqnn5clXe/XZNve/dxr4an35JevSrOvu1ryn5kw+q4a33qn3zZulrr+nC0y/r6Gu7tfz+W9V6/TXKrlst1Xs6d/K4Lu7Yqdxf7tDa2+5U5/3bpTuXS6WSdGxAlR2HtPell5Ra3KoV992q1IoVmlncqMmGuOaKc+qachQ7M6xzu3ap/MjzaozXaemD9yl8x2pVO1MKRnNKvDii03/7FU30nVH3zTeqacvVim9cpeK6LhWrRZXlqkr9dcdXw0uvynv0Mb3+6KNa2n2HljZuUnDokI41nZW/rUObHnpI/auWKUcJgjCmzlxc53fv08BXn9KGR55UZq6gYqxWF7zFam1uU0M6UKx6TiGZ6nqWKbzhNiUWL5azsUn+ssjJJDVYUe71U3rt4Yeltnp1XHu1rnrgAc0sSqlU45po/GwhroRiCuMJ5RIplSk/FITyccSXo3gYKENdo4VjQQILEnjTElgA6G9aZAsXLEhgQQILEnjTElgA6G9aZD/SFywA9B9h9S8A9O+y8k1AbBSRTFQ3m7V5sGNqQs9HKttIWRPNy9dnfz4ht02/LfnmgUMEnky0uEmLXVZCUwYGV5RWIYwAelqhasJAfrkiZ2Cfyqd36cK585rtO6hg8oLSqbTiHUtV19allvZFKratlpNtkhtPaC6Wke94JtV2wmcs/+eI729FmlGLNgz4yha+eV8m9fel0/6+aOvL11apcUfUuIkODE2aPx40EanvmohoEqxH6T6jaGbguT3fMVGH9kGqCfSmHQPRo+u+YcQ2Gv1S1LnVaQQjL6d3v5xm3UZDR+1cno+5kV+K+Lf9/N0o/cs10O05/zgd/SPj/d+0Sgn6joVRCvWS66jozTsvELQ5T2JrijOKEXVerSgzNabSxJgmRkY1euGCZqdnVPAlv7VHXaTnXLpcqeXrlKyrU5CqUclLG/0kAlfJIHpoSJp+E/GAelzq1MdMHW4HAOhHcg9dHiZGsdMVzzeQy8WuSTdo1qOrwInSzf8gHd/pCPQ4AP3KigBmrwqN/CKLlWwEOgA95UujIyP65MQefXRutxI1Nfpw4zV6f+NGNTQ2KFMGoPumTEI+4cknJbbj6vV0Qc+f2quX9r6kQjmv67feoHtWbdHd+VolShU9X7igX5vdbR4gX1vTpX+z5k411zUrXZbiubJam1o061c0PjdrIhM/Pvi8ni+dU119vd5d7taaoNbk8hiNl6V0XLXZOtXV1Kkt0aj2RK3aUnHFHFdHp4f0v8/u1JGjR80D7BUrV5oH1Y2+p6bifDriRFKZmqx5wL84XqsmL6W4F1exUlIun9PQ5Lj+n/1PatgtaduytfpXy7ernvIFoaOaZI2cSlXPTpzWB/ufNJHwd2QW67eX3mZgSzZeq3gQpQWnjIZZNqQMd8uqeqGBQDv9Qb1wYp+Jjm1IJXXjlm3avulaLQ49FWZm9eLoaf1K/w6VvVA3NizRr3ZvNyU8Dvaf1aGRQQOAbupaqTXJJqUSKT1SOqNHBg9o7769eqBhud6yZKOuWnuVGgu+/KlZnR25qJ8bfVqn3bw213frL3rfrp5kvZxAcoqhWEEHgxE9XNpjAFVdLtTNjct127W3alG6VvFCWTOz0/rTs6/qS6PHDXD7yLp7dX/zSuVmZlVtzipI87BVKpZyGhkb0YFzp/Spoy+obWm3Ohd1Kj8zp4Fz55QJPd24fIM2Lt+oFdk2dZY8VYOqXqhe1JfHjxmQuizRoPUti9XS2qIwV5JbiaI7lU4plkmpIZvVNQ3dyrgxqRqoMYirki9o59Q5ffjC8xqYGNHW5h793i3vlhM4aqkk1VtMm5IohXioYpI9zTM1TsOSr3KlrFgyZeqVAhzCUlV+xVexXNLF0Ys6dfqUgZHAS6KXASdEPAJ9gCY28wnR40BpIAsAnWhH4JStdQ2EQ+dAOs79jd/4DQMBAaXIFCBEZDXwDagIoOM9C1boB/sB6BCtTpQ5EAyIyViwc6J/ieQGggOHAL1AOuAgIAl4w7lELxMlDAACzhHlCuQBkAK4OAc4B8C2KZxthDfzQA5EOXMNMAy7AZJyHfYJYLOp1JEB+rMp6G1qaRstzIN+nHaAULQLZCPNMyALIEeEsa3TDFQDSBPJSr+kQsahwfbHGNk/mC/zIAoVGaML5ml1AAwEVJLaHQDN2rXw2QIsO28gIfsWkapAWIA7uiFCn2usfgHjFhjaqF70TNS6rScPpDOfH0mNOw84AW4AXV421TefT5g/80U+jIEIXvSFkwFAHX0jH4CeBcI2DbiNmiZaH7liC0Bvxse4SVuP08Aba5uTmh0dAo8Bk3ZuNiofGwIkMgYAOtATG7Wp9oGk2Ca2TIp2IDH2gBMD9oAcGQf2SRQ40JNIbyu3b4jAnXectPZia2yjf9YQawTdYtMW5FrdXZnhh/MZD44T6Bv9Af0tdGZuAFl0hX6xi1/91V8159lIfSL5Af/Ab+SGcwHzwtHEHtgaWRHYA1in2Bzrz6aVp49nn33WyA9ZIBuisAHPttY7c0W2OMegeyL4cf7ARtAh+iSyn3GRIh2HCN6zacJttiWb0t7c48PQgHP6JvIdZxmcU7jOnsdPdANMZv9g7dsMGLyHAwiOC6xLnBZw3KVdxogNoX/slfmwzvj/lWnr7Wdw1h+12+kLW2YP4W/sY9gx87FR8TaTBe1Y5xbjfFmtmn0HnZJlgrFiQ+jD7jn0h00xbtY6zi8427BvM0abIp795g/+4A/MPIhQf8973mPmYe0I+bH3M3cckGzUP844jAWbIGMB8Jf3APCMnzFjy+iJNWEdnrAF1hc6RUa0YR1/zGfh+T3eZtTiu8rs3Jwqr76o7O/8impDX8722zT34f+gMBZTIkgqW0yqevashr/2BQ0/+VfqWbVa2Xe9S7HtNytG9P90WWf3HdETf/3XumayX8tq4mroXabRug6VkxnFYzFlUzVK1NZJ7U2aXdEhkdUiGVfCC+QXi6p8ZY/K/+mLKuFs9p4blPiVt5lx11RdpalVk0hIey5o+MlXtecLn5e7tVNdt1+n9Xffq0qqV4GTlaOyYtl+ySnLDzIqVrvluDED0FOVoobOnVPu8UcV/vmfqPO661T+ibdp9B0Pmu98ra/sV/wrz+js3zyi2uuvVeP2m1R/1VUa//zXNH3wuEp+RYt+4ceV3bpesfomaaaiC3v2aeClnRp7fp823X2vOu69XsXrO0y5p9jrfXI/+5KO7tql5JZe9bz/rQY+FxoalE8lVQkqaugvq7r7uAYe+7IunDmm5t4eXf3Otyu8sUPlBlf+xSmlv9KvwSee13R+Sg3v+zE1rl6pZGe3gsYWlYt5lV1PlXRWVfnKPvFVeV/4vE7t3q32W9+j2lU36MLOnSqMvqJsZ0zLHnxQQ9dvU6l7sZJOQo2Tjs7v3KuLTz6l3i8/pvquLpXXb9LpnrWKZbNqcgtaXD6nkHIHHd0qrtyoRGOL3Ka4/GxVs4VZ1e6dVvj0EZ363OdUuL5XDXdeq/W33aZCXUx+MnKIllIKQ0cB38eC5LyjPRl5oucbruPLi3LBLRwLEliQwJuUwAJAf5MCWzh9QQILEliQwLcggQWA/i0I7Uf4kgWA/iOs/AWA/l1WvqknbNO2A+zmATrDmAdSQBPStnMQVe6ayqqX4Su/VQ005ywAehQZzsMFT9Pm3IoyKoT1po2kPGUMhpES46fkDh7R1NiYSsdeULlvr4qFgsKYo2xtVi0dnSr0Xq94y2LFauo1kF1mgGUirKqxPKFY+O33Io9mFqWh/4ZjPtX239XQFfD5G2D6lWcimUhqVTcxD6JJI0y0cgTQPfPgyTU140McDPxobraOJr9b8HBlxXLbu32A/XfGR3ug9TdwbMZDdgBzfMPcLkPzK+uXYxvhvH18Uyudb+oyQH8zBby/c2neY2FMxCMgn4Lrq+SFUQr8WFlyqkam9blxxUs5+eWy1N+n2aFBjY+Oa2Js1niTxOub5ay9QZ1Llqpm8TIVOleZNsoxR3Px0Dy0qS8Hai5Fc646VVXMOpGBsY4HRPeUykmxauTmUI5LBMz6Tqi5JCkgQyV8Xw0lHEOkqjyVKVPwA3Z8pwF6IghNJvxLO9A8QPej9ApRDfr5pQtsT1VD88D3k9P79Jszr5jolg9nt+gXmq82YDBVlLxytD6NbwO6cQI9VT+jJ0/t0Su7XlGY9nTz1lt077KrdUcuoXipoqdm+/TPh581MOgtrav125veqoSTUCxfNQCdh9YjTlUDuRkNDg3qT4Ze1j5vUkuWLdMnwq26Q4vMOMf8WcVrkqqvq5fju6rOzhlHjnhtjdmDXpnq1++cfsZAxnUNi/S+a+9US3OLuv2UOmdNPgMNp0LNpLwoOk8xuX6gUrmkYlDV9NycBkaH9CeHn1WxIaW7Nl6jn6/boAbFTeR5xk0qyOX15cFD+tkjj5j95sGuDfrNtREEyiiphB+VJvCqVZP+ElueS1RVikcRp18vn9dzx/dq58uvaG1zm27afI2uWbNJS5RQOZfXC5Nn9S8Hd2giN61NbpP+dcPVUeTp1JxqUvUGOm1s6lR7ldrkMf3F9GH91eABAz7e1bFBdy/ZoOVLl6s176g8Mqnj58/qffkX1J/2dXXzEv1R173qStQZZyNPjnJzOb0wfVp/MPGCgY/r/Vq9t5b65teqLZZVbKZkUkH/1+HX9FjhnIGNv9tzu+6r7VUpl9NQvVRKxZT0kiqrrL6BPu07dkjPHt6tlWvXaPOKNWotODqwd59OTI9obEm9tm3epq0dK7Q+1kzyd+0cO61n+vYbMHj/orW6p3eT2lvbVaiQHD40sDBMpFR1yTZS0SIno7BcMRkDUo6n3OycXpno128NvqjZaknb21boY1veZvaxulJcHbNJKZdTqTamcn0yyoJRrCqoRHsQQJ067yal7nRJLgkdknFVUqHmCjkDrwApgCh+kjYZOGYhI2sGUAqUBugCzwAlNrW2Td/M9cA/QDpRpkSyWuhlYStrhNTkwEmbEt3WMgbMALGAQsA0oikBXQAdxk60NACQWs0AZqLTgVOAHsAmqccBqNgqY6EtQA4AnVrBODBgR0Sp2jThtGsj4LFf5gRUwyaYN7CaiG6gGLb5/ve/30Qx2zTMjMlG4ROFa6PTLTyyMgKScS794xwAlAfUffCDH7wEGnEQIE0+8iMi99d+7dcMuLIwCpDKvJkb8IwxACqJUgds2Rr0wESuB8AjO8ZnPzMgY8CXjYBF9syRMXEd8BSIiJ5578ro6ytTjnM9MJUocKKEge7APvqy59nob+uccGW0v3U4QF7YAe0xf+Ah8kanvEeacHRKH9gZcqQ9rkFP1kGBqG/WF45DH/7wh02qacaCzICa2AdOAtg1AN3aFH3YlPvYOC/+D0DHzpEVOrS2x/tAcmRNfXM7NuTE2sH5AVBPvWj6QY7Yo4WW1j5sdDw2Q3/AakAmusX2AcFAT4CtBeYWQlo4zk/WJBAdeEwqb5u6nDYZN/IC5lLHmkhja3PYjC0BZKOQSYEO5CV9PeNGxvZzJhH8QFbWN44Stp62jUDHSQR7ABrTBw4ArE1sFFkxP3SBAwkOBtwTba1xHEQon0AkObpnD/7ABz5gor1xBmAe2AZ90Z7JgOK6Rm6sURxzWN9AfnSP4wVjtxHQ1kGD+u+sa0AyfeMsgN0hc5wLWFu/9Vu/ZRwiOOjH2r9NwW4jyE02j/nSSjbjhI3KxlZw7GAdoxveR5esEZxBrD6t4w1z43ebIYJrAeikRSeann2O8fI+9sJ8kAl7hdU9ax2HC+yFMbIusPvf//3fN2uCNc3+hax5H7BPG6wz2sEBg/32l37pl8z+hmzZP7Fl9IdM6YPrOWgf2SAz9iL2D6Lt2T94WZu3EfpWVvyd3yOngbhx7ph7ZYf0sX+lRc31it/9oEY+9FFVqhVlqwktKtWoPDys6v/+tML/9t+U7uiQ+89/Xs7bHuALkTQ5oZO7d+vRT39aa3ukNVct07Ibb9JU6xKTwj2dTCnJd1I/UMEJNJjCU9xVsuqoviAjy8QX96r+o4+Z2tulh7ap8OEoO0VirqJYIaB2gsIvH9LcYy/r4lNPafxnN6vhweu1/vqbpLBHoZ9VGFak1nMK3JL8Skp+ocvMz8PRsFTU+aNHNfPEo3Ie+XP13H23Sm/7MQ295U6zvjr2nVD6ya+r/zOfUUNHl+pWrFJy9Wqd/coz8vIlLd60XsEv3itndbe8kivvdFnDL7yiczt36nxfv7Y++KDa77pWk5trlYgllP76SaX+6Amd379fun21Gv/t25Tt6lI10SjfrTH2l9g9osITu3XhC1/QofopNd20Ube9510qL3ZVRUYXppV++ICmX9qj2VpH/m/8tFqW96o23STlMghOZeyxtjb6/v7Xn5H32Yc1Oz6u9EO/qPJ1t+nQa6+p+YW/VvPsRdVu3qy5dz2kcMNGpeNJpYcCDb12SEPPPqW6Lz6stnveIvehd+vk7ds17VdVXxrX1tJ547wwm6jRWKJOcf6Rlc0NVQgKavjyeaU/v0eTjz2m0Z+6Sokfv0Grrr5aftyjvpD5rjWbzqgUhArLgTL5pOJu3JQHiMrOOQocatYvpHD/AftquTDc7xMJLAD07xNFLAxjQQILEvihlsACQP+hVu+3fXILAP3bLtIfnAYXAPp3WVffQYCuEIA+ZTh0FYCu6CFMPHCUCqKI6VT+ghJz501EQHjiRRVP7NTYhQsamxyT47lqaGmTv/pW1XQuU6axVUP1K1WO1ygpX02VyR9IgO57ycuR3EE1qo2Nc4JDRl486OHqgXlQbKAVdbTn4bmJSDdRTJ55IGBqVYZS1fcvAfcrI5XM71cAdPsg1zxHoE+bC/uHGaAbfJ6IaqDPA3QjQ68suZH862ZH5RXnVCkWNbV/r6YGBjRDJGrJUX1dg5oX9ypz9e2q6eqW07JI+brOqB6kF6qQih6qZotVNRWqRj+hyeAe0dgKqQPnvReyJSJsogc5CwD9W0vh/mYAeqwamHTr6OSTuYP6lfGvqzw0pH+d2qSfa91qHqbX5Mlm4cghfajrKfR9FaslPZ4d0xMnXtfu119TpqVOt22+TW/puUrb86HilaqemDyl95/7mrGDt7St1odX3aVsMqvaIKZMOXpIW0inNeaXdaLvhP50bLcOpWYNYPiPhQ26JWhTGPOUj1ekuKO46ylexGmGB3xEdFbN2t2VH9R/Gt5pIAQA/eeuvUsNdQ1qKzpqmwmUbmzUZMLRtBeo4lRM9FQ8iCJCmc/k7IxODpzVf9n3pCrNNbrv6hv0s+mVanJTioWOksXA2P1XJ07qn/c/YR6C39u2Wv9uyU0GRgHQ49VIVy510OdBRj4VGIDO8VyhX8+f2KvdO3fqxuWrtXXdBq3tWaYVqjVR0i/Nnde/Htqhi4MDWjrr6t3OcgMV67INuu6amwy8WJ5qMACdfe2PB3bqswN7zEP89y6+Wnd0rzEwrSMfU2FwXIdOH9cvhrs1VO/pmtZefbz5Ni1ONSjuxRR3Yybq9/GBffrI8DNm/7yxplvvb71Km1ZvUms8I2e2YM75r8Ov66uVCwZA/LvsJt1Xu0zZpiadCiY15/kmGh4of/DoQb1yYJcODvfpuhtu0I2bt6o7SGrnK6/qlTNHtceZ1qaNm7Rt6Rrd2LJMKaX08uAJPXVmr+nnzqblxglg9bLVxmmmHFZV9asK4gn5pB7hfubHTCYAatLXeHFTp3zHwDH92sBzqmtv0V09G/R/Lb3Z2HJdMa626ZhULiuXDFTIuGaeMTH/eFSrtFBUpVKNgNlMSQknrlhNRjkVRKIZ7AOIA4gCAAI1SP9N5CMAETAIZAE0WfgEgOQ6m36c3wFjgCggD6mZgT5cz/+Ba6SmZgxEKALgrkyhbWvpAhGBsji02BTZFiCzvgA/H/3oR00EMJGmQDYgDrCIPhkXAAv4Q0Qxaw8oRIpnzgEOkYqY6HraQ4Zmfcxnc7HQzcIs4KOF/8BJgLcF5ja60rbBfdpGKyNDm64cHfB/+rBR4oBY4B9yJooeUAjMA/KRUhrZfOhDHzLzs7AeHQFKidLlJ3sWUIuoUyKlWSPIGVDKnHgPqAWsRA/IgjlzEFXK37iOCFLAJcCPyGlS2wPT0C2gjLYYA/1zWHgNvCXimAh6rkHfXGP7sDLkpwWa6AZ74OBcC3ltmzi5AGnJFgDsJKoa+TBWC+K51joA8Dvzwm6JkAY+Eo1rwbYFgbyPDRBFS0ps1jnt2RTfAD3mg14AuIB27J950xeAGDkB4fnJeH7913/dAGdScyNH9AbQBCaiV+CnjZ63abXp0zpXMGfsAbtBR6wP5o4jAGnWmQN/vzLy36bIt84e2ALrEtv+7d/+baM3GyXMmsIhAYcU1iWAGRBKdDeOGbYEAQ5MvA+wJTKd9ck+jJODzUDBe5zD2HCUYG0yP7t2cGwhgp09DviO7WHvNoKbObJOcWJhzNglTjSsKWTMdTgmYIeMnzEwRvZ65m8/A1tnHeRtdUO/2C52hRMBWRc4z9ZLx5nEtm2dMrj32jIC1ukHWQHgWXMWbttoa7sObJ1y2mfu9mVlyfmsa2wSPSMHHBSQGc4u7D8244FdE6xFC+qxNe6HNuMHkevslejVXkf72Dm2yLxYU4B/7BpbZI42qwC1zXEmwaGB+ufWiYXx0h57Bc4VjAF9MkZbcgAnH+rV49yATn/zN3/TtM+awZY4cExh3WB/2A52gU6Zj7V5zrNrzaaOZ56JRMo4tU08/5SCj3xQS1d0Kvvg2zXxL37LRBjXVGLq8usVTkzI//SnFfzxnyiGY8QvfUDOO36MDYQaBTq5f58e/R//Q6u6fK3Ztlar7r1PxYYu+Ym0cQj2SqHilNdIuLqYjDIUZQJPrX7S7MvO519R7W89okRtrYoPbVPu39xpHAViM2VpYk4++96nntPc13ZrsL9fpX+xXY1v3aalm66StERBNWsc37z28/KdoqrlpMpzHfK8hOIKlSgXdHzvXs0+8ajSX/srLXn721V+8AEN3bzdyLD96DlldryswYcfVkmeYrX1qmtu1syFMaU7F6vrnrcovHedSk0JlSfzyo6k1P/EDvW/9JKmJia15Z3vNAB9YlVMqXhK6eeOKflfHtd4X5+qt6xQ4gN3qIH7S7pVBa/G6K/usf3GIeDQM89oYm3G1FDf9rM/rZnYsGJZV5mxkpz/vEOjL+/RdFNCsY98QC3Llqo20yzla8xnuWo8pnI2G31P/Ys/U/AX/9N8l0y855/JvfU+lSYnVf38Hyu/82lN5XJyf/f3lL7zLWqorVd6ONSFV/fp4tNfU/2X/lIdP/ZWxX7mp3XqpuuUjzlqKE9qQ+6sqWFfTNZpurZTYzNjiic81aRTxjGx4fPHlfrsbuVefFHFX7hF8R+/waTH53MVmfP4Np3LZFXmk3RVyhbTiuH47Tgqm9sgX7QrCuILAP27/LRpobsfEgksAPQfEkUuTGNBAgsS+L6WwAJA/75Wz/fd4BYA+vedSr57A1oA6N89WZuerohKNlHKl1J0Xx4Hid1tanDqkF9OE345hXt0XfSOiVSO4jnlKPqSGjhxVcWDDdJUO/LCKCV5rDqneGXGRAo4o6dVvHBSgwMDGjx9WLOTo+YBTMOibi3q6lZbV7cqTW1SIqXAy6jkdYmEwk7/g6RAAAAgAElEQVRYVVIlxQAIbqC4onqkAdHdjISHRk7MRPSaKV8aH6m9qyYdPKONkZ6eaxxXRTc1H41vI6OjkNdLyO8N0ehAFvPV/BvCvC9HsF+RON2kl74k9vkx8oeIdZuE7SYC3YL1KyORrFai+q2RE4KROQ/1vln0u2nPJmIn9fs32pdhN280hMvJB77RQEjhfkkCf19a9kheyP0bjOvKXmzU+xVD8YmenI/4hzvbFN0xP/rdwH7S3Nsod1tfkRSR8/UoyYFf9UjZFwgMyQMVA8qRqKlJwPx5ghIBlIRbkcf/qYU3OqTi5JgmJyY0fOq0CrOzJhVjsqFdi7oWq33pcsVWXCWvplaVVFazSbIpkIIdqhil1I9XA6Wq0YNyxGTTiOPggG44n0he7J/Dn3/gQxr3iheYB3xeECpJzXtjp5dTDn6Xd4V/Unff2Qh06n67Zv8wye8vpW0P5buRIwpf7kktbn6Xb17UF//6bJ/+6uIenTxwQEuraa1v6NSq1au1qKlV9TWknM7IY5+qljVVnNYrI6e1/+wJXbxwUcuW9eraNdfqqkWrtKTqqFIuaGf/Uf3x1x83kXfXLVmjB5ZtUTaTVcZJKOU7JiV8RZ5ypZIGR4f0RwPP6zV/WD2Le/QzrVdpY6ZzPjLGN6nagdlhoaBkLKF4LMqYwBxPzg7rkfN7dfz4CWWTKV27frNW9axSa7xe6bKnalqKEkOQutxXT8FTUznaqSZr4jo7Oaw9R/frb07sUv2STr3thtv1YKVd9U7cROtUXU8TMxN66vxh/c7hr6m7q0v3Ld6gX+i+1mTDSIcJpYIonXmFHpzIxgtJareHqoQV7b54QruPHtDhg4d0+5ZrtGntOnW3L1Kzk1alWtLx3LA+O3xQJ04dV3F4Qs0VShOEurp7td551R0GarQlalQfxuVXKvrk8Rf0hbOvK1/I6xfW36I7l64z0YxpxTUzMakj/af0q2Nf14BT1KqGDn14xe1aWtdmioucnRzS2f4+HRjq0/OzZ81Yb21fqV9efasWtS1SIp5SrlDQibMn9MVTr+toaVIbN27Qe2rX6LrMIiXTKV3wCipQlz4eF8jg5YO7tXvvKwomZnXr9pt17dXXKOsmdfzkce0+flDPnTxggOKG1Wt146ZrVOfW6ejYOb3cd0CHDx/Siro2Xd27SuvXrFdtskZxJ6bAZ8+umnTvRMG1xGvMHQp/qoSbVN+5c9p54qAeOb5LK9es0Y2rN+quzrVyHVdp31Nt0VW1VFIYc7kgql3teEp4cQMu53I5A1mAb6+9vFOpZFrrN21UKptSIpU05wOwACFEmhKBThpsItCRNZCElOFAaaJuSWdu00TbrCi0TRQw0bPM30Z5A7mAT0A84CQgksheoiqB3ewRwDGuB8YSSQqwAV4CZIGnHBb4MA/q7QJ+qK/M+ABuwGTSvfM7cIeoamA8KaMB7fwfMER0LWCSqEzbJu/hlMJ4AKtAIpNZYW7ORGgCD3kfwETdZ/o099swKlsAkLC/Mw/miNMBEIYx4gwA9OIaIDeyIJoX2RFlblO40w51j4GM6ASHABsJTAQ8TgOMx6bbJxIY0Mrc0bNNo43jANAOqE3kK7DQOjIAMQHApLgG5jFfwCH6BcSy/oj6R/6MGxkAuZApYI+/AWGZL1CaSFkyGJDWnxTSzNlkOsChj0wvhcKldO7Ml+uQAXaCDqwO6ReoBojFkQNQy/nAcBwEaAvbBG6bbCGplHnRHmCf8SM3xouTA2Dbpoknsp6x2jTnZEawOrTR54wTxw1slAOASyQtcmVMpJgH6gMK6QO5WQcFUy+5rs5AXGwO/fIe/WBLVzqA2MjlK+2FueGUAQjGCQA9YheAT+NcOl9r2zjqlUpGl/TJ/wGt9MncWZuAVgudqWuOnGkTRxCuQ6+Aa2zHZlvgPaK/Aak4UOA8wBqnfewFxwAcNrA7bAW5AHWxLebB+ga2si7ROwAVJxXr5GnTvLPOsBf0QQYI7Ayoy2EdFD7zmc+YtcLeg/0C2pEZEJy1zHnIGsjNT2TFmqF/1j79smdgg6xF5Me16ARZcQ2y5V6NXAHdyA7nAHTM3NkfWBvYiM16QFs2awBtozPmbdcFMsfpwMJ++rS1wdEZexPyYq2juyuddmgbsM1Ybbp5xkq9eWTJfoktIUfWDmuDqG90Qv+0h6MJ+yVj5jzslD2G9O60QdYP9mw7B+wNaI7t4LTDHsGeDLC3Nko/OEUhd+yF2uasWZsRgPVAxgHO4/6BXRFlzz7K2rNp7q90NrAOCdzb005Fg2dOa/jZF1T5o/+llddfo+b736LSj92tcqkoJ+6ZMjt+Pq/qI0+r9N/+ysy/9SffppYH7pYaGuSnA505e0JPfvGLWnzqvFYtXa7Vb3+7gq42BWkyKEiOH2Wj8ROuclmcWj0DUjPyTNr2ua/t0tQn/lr5Ukl1t2xWx0/dqRQOsvmciuf6NLx7tzJ7z8o/NaCRkVElPvRzqrtru1q7u+WmmhU62IOvMDOj0KHGkye3mDHfN1yyJJV97Xv2WZ177hkV9+/SrQ+9V/W336L86mUmkjtTKGr22HHtfPhhtR8cUPNYUfFEXCO3rlbtzVu18oYbFDRm5Cc8BQUpcbKq/ke/ovP7XlOxvVbrH3yr2m7YoFxHYD4TxA/0y/mbl3Rozx6l2xu07NZtSq5bK782q0Ihr+mTJ5V95qj8XSc02Nen8VuXqunBW7XhHT+uWY0rnvGUHM4p97FHNXHwpCqdTWr98PuV6WhTtTajsbqEAdvpqqfGUsJ4X+f/8rMqfvrzUQaSn3+ngvtvkSpVxf/2GeW+8qz6XnlFze97r+rvul21a9YoFpfOHT+qczteUOazX1bPtdvU8MB9mtp+rfkclPSLaiYzWKmkaiKuYn2dCl4gz3UVj3l4canwyG5N/u2LurB3n5b90k9o0T03KYlNJGMK+P7Hd6tY0oD0IHRU9uLmO30scJQuRPn2fNdXJbGQwv2f9EVv4eIfWQksAPQfWdUvTHxBAgsS+C5KYAGgfxeF/UPQ1QJA/yFQ4rc6hQWA/q1K7vvvuqi6c0Q/I6xq08Mb6hg9IA99eeF8BHZpRuWZcY0MDWnkyE6N9J/S+NiI2r2COlvq1dnVqcbWrBI1aZUzHbpYd4dKTkZuUFZNOGO+YCecilKKoqf8EHgW1eUsu0mVnKTpk+pnoTOfQt4vKgZuDUOlg7w8g6BczcWyBrrbRNGG04V2BlHK80v116+I4p+f7rwy5nNKm//Z3/l6X4G0f/8p7B8akSHCkQ4jP/83HvPQfD6l9qVpX3FaZA9/d+4ldDQfaZ+oRjXLOVKV+d+BFvOpu43dmAjCUD6R+i7R5J5Cz1UpNh/1Iv4eRfSH2AGOH0Bzv2JeHOmgJK9SMmnb5y4MaGLwonlQOzE1I9eLqb6pWfW9a9WxpFfN3T0KWnuMK0nJ8TTtpk3bRJok5zMI/EPie/Pvf3MnhDffznf3iu80QE9VSJHJ6rtcM4DfeSjGMgPwlvG8IMrf9ZWPVRRzYxrOTejY0BkDVPomh1T0AgOhOnq61djUopSbkud7qvgVzZRn1H+6TxNj48Zct67dpHVL16m7uVMJOZrOT+vYkcPa8ehXDAzYsGqd1vWuMg8Sk9TAJKIdG6W2ejFK4/xHfTv0wtQp87B9y7K16mpoV8pJKkOkZ+DICxy51aJa6pvVVNekmBczbYzMTGjv+WPmwflEKadke5PWLVunhro245iUU041VV918kzbN5TrtNxPy43H1Vfv6uDoOb2891W9PHBc3atX6CdufovuyNUrG3iqxlzNZBI6P3pBz53ar0/uecqAiPuXbdZPL7oqqndd9ZQJKMvhKB8LDDTnyCdjyruBCn5Bh44d1qEjhw1wvHv7LVq3erWam5oV85Iq+SUj+wMjfdp/8IBODPRrMMgb8HDP8i366Z4bDHTJuIB6V8VcTn929AV9qW+fAQu/fM1bdMey9VEEbMLTdH5OZ4fP6w/6n9eJqSE1OHG9u3eruuvbVFSgPaNnNTo+pqnZWU2XS2YOt3av0b/ccneUxpqH1MWcDh4/qNePHNBcpWggxF11vVoVazB7+2TGUSnhKHAdHVNFzx3cqQN7dqlnWrr9hu3adNXV8r2YJmcmdfTMcT3zytcNdOlatkRbbrpJnXWdGitO68jFE9q1e5eZH/ASYNGabFCNmzT3k7CUl/yqErG4epoXqSaVluPFFIRJHT91QocOHdSJQ0d0zdat2rJhk5a1d0XOOqGjVOga+STIXOB4BrKxL1L/NZVOG5ubnZkxoPHPH/4LlSsVA4mASAAN4CEAxKYOB5ABsIBIvA9kIbIWkAJ8ws6RnwUktA9kJd0vkJXa4oAUoItNtQykItKTNdfb22sAHXAYuwYgASUBp4Anonbt9QAv7uEW1AOtAEsAJMbN3wHkwDYbVQtUAgoCVekP6MpY6RPABgADarJGkBXzw0kAnTA2IJEdEyAKuIasSJEMYLJRlMicdvnJATxGxlwDtOQArCFH6ygAbAZWAtf4O5Ac6GVTQxNBDmDEiQDoxZjow4JvQDpz5ifvUc8aSGvTMrPucERgPjhCEBWKXCws5X1APOmckT/nIEcbZc99D9AHiAUSIweiWbEPgBvwHFCOjbMPMRfkA7DmGgChBcY2bT3zQw7oAbtBP6QLZ170zzUW8DMv5o9esB/0SrYA5IojA9cA0NER/bCmgWo4DdAuQB4dY0MczI3Ic2Aisgc0Yp+2tAC2hf7sedgg82WOyI7+iPZFbugA++N+z7h/+Zd/2fTHwfhxQECO2Dp6sRkYLHC1NaBtVLddP9gG+vn4xz9u9MaciARmDmbfTUafVy2Q5l6FPbJ2AOT0ic5Zt+gUeTI/gDfQGrmgP2RGannGZdc26w5nC9bJn/3Znxk9YRusFeAy6xlIyvisHZCFgmhnAD/jA2ID2T/ykY+YdpEdjirWYcLOgbECdBkX6e2ByujS1mkfGhq6FOHPnGnDrh30z1jYZ5gja96mfmc/4Fr2JSKgsRubvh+ZoXfAPMAX2RCpD2y3mR1Yr4B9nCzMPXzDBtMG8sIOkQO2zDoDQrN/I1/2KmwD+fN3WzYAm2KcgGWcjrARSgJYu2VPs2UjbKS8jdbm78yVvZJ50Sdrjv0YedIujhGsPZvVgrlQ6gCnBBs5j7MJNoFe0Af921IOtowDesdpBIBuU6/bVPGMi36QG22w1gDkyMQ6HrBOGQMHNvKud73L6Ix1zhxtCQDW1xudgLnXZUqT6j+4Txd3vCr/0y9qNbW877lJur7bRJaXMo7mWiJnheDJ/Sp+aoeOHj6s5XfcpBX33C51d8tvCDQwMWAcr1o+/7o6/Tp133qLwuXN8mvi8oNQge9ETtXZpLyueiXrahVPp6W4a/qZ3HVQ5z/7uM6eOqW2jg6t27pVbleXguqcioN9Gtu9Ww2BFM7MaaivTw2/+Tuqv+12ZaknX5eSYpGzUAUnbNfBlVupSiiH0luUUSlJrzz2mI7v2q2poWG942d+Rj3XXS211kvT01JtUhenRvTE3/6t1n7hVfUcHpSXTOrcbzygmrfdqNUrVikYzct14vKqCWnXhM584YsaOn1E8Vs3qPeO29S4vlfl+shhxOkfVvXlw3ru6adVN1XU5vZeuRs3qlrvqZAb18yRI2o8Oa1E34TmhoY0+65tyj5ws7q336Risix8JIO+UU1+9AsqDowqsbxHi//F++TV1miq3tWZJdF3v+ZZqWcMv2NfE5/+oub+9km1LV6s4j+7TYW3bjJlgRqeGVTlS6+p/2/+RtnNK9Rw/RY1bb9BWpXVwMQFXXx5n2J/9qxa6ltVv2GtgmvWy6lE8/Dq61Sem5Nf48rpaVTdokUms1D0pS2t/sde0KmvvmD25lt+4We15rbtJq1/JZNQSBp3vqeHxm1a+JGOZTyT5SdZkdpyrnFgrriBiolvf/m37+43rYXeFiTwvZHAAkD/3sh9odcFCSxI4EdLAgsA/UdL3//U2S4A9H+qBH+Ar18A6D/AynvD0N8sQE+EJTmVnPLUxzt7QKPnTmvo4gUFY2cVD0rKZtJa3lGv+o42qWOVRjoeUMWrlReUlaxOKfArioVFJcPoYadh9ET5hqFKTmIBoP9TTev7BaDbsu3GSYJoY9cA9MCjJnlUw7Iq/h5FMAL7qRTN72mRrjt6sJfMz8ifnTIPRCcHzml8cNDAgngyrcamZnV0LVbj8nVKty9SrKFJ1UyzSZdfdmOajUU1BePUcp13APmnivfvXr8A0K2zhXHXiFIb6M0A9KJTUc4tmxqROaeskdKUzpw9oyMXzujM8IDRfSUmuYmYkomkKvmK3NA1kUAA7XQqrebGJm1Zs1G9rb1qqWlSqIpGJ0YM2HzlyecMqNqwep3W966OAGPoyq1EUdoxHuT5PK+t6n+OvKqvDOwzQKY1mTXR5ESbp/O+Sd1NVH1TPKWN6zdo9crVqq+tN1A/VynpTG7QQJETF/o1kJs0Y1UyrmoiZhyFktMlNYVJLe1dqnc2rdU19d1K1dXpdE1F+4fPauee3do1dEZdq5bpbTfdoXsqbaoph8qFVY0kfV0YGtTLfUf18IlXDEy4r3eT3tO2MYqwrXgGonPk46FK8wB9LuFoJqyYtKtHThzTsRPHdP7cOd13+x1avXyFqemejGeME9NocUp7h05p957XdXb4ovK1cQND7li8UbfHeqLaqCVfbj6Cqp/uf01PDR83Mvz5TbfqtqVrzYP5YjxUwa9oMj+r/3f0Ne3qP6bpc4PakEuqPpZSmI5rOuOqtr5OgetqZGY6qkXbvlw/vy6KQM3FpYHclPbs26OjZ0+Zh65A0u2xdvWGUd356dqYcRQoB772e3N66eAeHd+3X8tyMW2/ZpvWrF+nvBMoGUtqeGJMLx/YbQBRmPC0YvNGbV2/VW5NUsOz4zpw+ICOHD1ibM1AQx6I+1ENZq9QVk08qfbWNl21er26OhYpW1OnXCU0GQeOHTmic6fOGFlt2bhZS1s6DNghU0UNKdmpB1sNFFairBrGTc3zlMZRoFjU3OysgS//43/9T732+usGGgJDAIcAcJvOG50DW4B3FtgAIEkVTH82rThAxaZ4Zq/EJoGi/A6kA8ICjNhfATxE8QKTgE0WRNInkYroBcgFLAMCWeh7ZepmYBfzwT6AzLRDNDaRqIAdwA2AiHOYG+Mg/TDnMU8iOIm+BSYxZ5tKmzkB1oBnADoL/QDctAcI4sX1yJ700IyBl00BH9Xz9Uw/FjwR8WrTkCMn3mNMwF50DxSjPZv23KZ3ZxwAfZwZkJ9x+iuXzZyA1IA9+kDeQFzSiNvoVf7O3IDJ6Iz5sFaQHWsJnSFv4CsR1rQH7MJe0C/9Etlv06PTHtfbtNVANuAq+xw2bCHhpz71KQMxaIfxIRcLHZEL55PCmuhm4CNA97//9/9uoBsADvgImGaOnI/egZH0BZRHDzgUALcZJzAYnVinAPoCNOIUQpYA5sUBiKRNwDugn3NIrc77NirWplNH/syfNOrIzdbbtnpmPNgOYBIdMmayLAD3LQgHRgItyT5Aumv2EsbJ+OiPw0bg2vIHFuBzzic+8QkD+nFiAGRbRwRb6oCf2AQRxawv1gtyx9aArcyBtcY80Q2AmQhu1hR6ZZ2jd2yY9m1Nbfoj+ppIbkA0Omd/5KAN9gT2A2Ax9okTDWPAdrADbI6sBtgifbEembt1HMCeOIf1wFgB8dgSa5Z+GDfzx0bJggGYpT2TRns+awFyZL8ARpPtgBruyIcxESVN1Dq6Zz0hI5s6HrtiPyatPudinzitMHbmiV5Ylzi8kH0AO0Pn2CDri/eRG/PEjtmb6IexYFs4FaE3bJKx2lrvzJd2sBt0hcMAuuE6C+4tWOY6W57JOlewt+FsgN0iP/YP7JkxE+HNesLO2DfpkxTt9EU7nI8TB3sf5xBZbiPQkbXtA8cBnD6weWwbpwgL6jmPdcqezfoGoqMPxsGaQV/Iw2a3QL44RNAPumLNMi+but3ut9HncJI/VZSeG9HJva9p4NldSj26R6vuuU9t926PADpOLclQsw1OtCe8fFr+517WC08/rWXXX601998lZ/16QbYn8pHDVM2nXpRz8LxKYaDyyhYV4tJcLq9SsWrG1Li0S9lt69W5aqUaujqluqzpJzhxXqVnX9erO3aoPDKiJmA7GR7ckpKZmLoXLVJNY7Pmhkd16pln1PF7/1GNd9ypTE2Nwpq4yXCFTCuqRmURLEDHobZYkaYKev7xx9V/5KjcUll3vuMdWrR5ndRYwyYlpV1NFmZ0cO9etf5/j6vtwIAae3t14d/dIef29WpraZU3WZGruByqX+w4r2N//SWNDZ9T73vvUdPWLUr0dqhSX4pS9A9OqrL7hF564gmVj5xR20RRiUxGk5lQhYyjumxWy+pWKjOc1+hTT6nug+9QzV3XKdGzWOqq1XQpp4m9J5T7T19SphCoYfN6Nf7iQ3KTCc3UODrfk5AnTw1zgdpHiyqMjmrk019UYcdOLbvpJs29+yrN3rzEZHtq2lNRcscxFb/0JZ3WnJJLOrXmxuulO9doNhVq9tBpBZ98QjN9g5oNqyq21crDAT6ZVE1tVkODgyp2NZvxbdy0SfWNTfISCSPvk19+Qad37DL78Q3vf69W3HIjH3pUScWibDwLAP3b/1V0ocUFCVwhgQWAvmAOCxJYkMCCBL7zElgA6N95Gf8w9bAA0H+YtPkm57IA0N+kwL6PT48iRK2Xt6tAkRe5iUafTxVPynReHElVFAtKqhRL8ifOaW70osaGBjV15qCmRy+qmM+psz6p9o42NXQuldO2UU6mTm4yKS+ekl+pqsxDOerJxWJySfkWc6M6pwG1C6OxuFekXzepveePKD25TcVuE9K/QcD29DekcL+imSuy4l+KUZ+PwI/aQhKXe/0+VuAbh2YmeUkAf//A/6EI9G92ZQiguxzdTtmA6CCqOCLmjrGl6HfiC0ykM6UAFDMPsEjYqNCbT43MZW4UCemUVXaKJqI3HeSUqszKLxYVjp1XHhsbG9PUZF65XEHlqq9Mzya1LV6mju4lSvWsk5utV8ADSpMq3o1M1wvlVxkPfUSRYt/+YwGgfzOAHvNjBnJHNnFZRqETGPME2Fa9aK1XnUBFt2qstuKFKnpV5efyGpge1cD4kAEHU8U5U5OaaCVVQpNWPZNOm3TsdbW1aqxvVFdrh5pSjUp5SZWrRY2Nj+p833mdPnzcRFIv6+nV0kWLFYvHDDCXqbvumpShWCYPkvdXh3Ro8pzOnDujWDkwqS7Zs9KlQCk3pkwyreZUjVatWKmuzijCkQeW5dDXVFjQ4NCQzo8OqW9yxDwsLzuBiSDnIKK5IV1rQNUtmcValWqSF4vpbKqsU1NDOnHqpI7PjKi9p1s3r9+iawo1SpYDFcKqxhO+JqYmdXh0QE8OUy+6R9vaenVXdkkUBVx1FKPegAHoUilOBgjX/J4LK8oV8zp3vt/ABNbS7dduU3d7BDM8B0jgKueXdHp62ED2i5NjKtUmDGRe37RYS/1MBJrKFYXFisqlkp4dP6290xdMKYsHl27S5pbFESRwfJOiv+KEeqzcr8OD/Zo4d1FtIwUDphO1GSXbGtXe2qGyQh252G8e/G9o7DRp6U19ZzfQUG7awJqLY8OKp1MmOnVNtUateFMQaV8TU9mjVrmvk15eh86e1IVTZ9RTTpr09It7epSvlpVJ1ihfKurUYJ+OHjumfKWk1sVdWrt6rZLZGuWqJY2Oj+rcuX4Dt7gvlWZz8otU6JQakxk11dWro61Dy7sWq762Tm48obkgNCncz/X1aeTCkDZv2qQ1y1eqPdugXD4npxqYOukWoDtV3zgRUTbA2EM2qxKwt1IxK2Tvvn06euyoiWAGWGE/XAsgAzwB5QAjwCkAEIATaAn0Ro9EYHOehT7IFHgFpALGcA2AC8hjIxUBPPQD7CHVMm0BqmjbODDNp8AmVTfX2fTJ5t7tRjXdzR0ASFGpmPEQMUtbXAM0A2zZSHDOBfAAXAGHwDKAE1G1RFUDt2zUL22y9oGmtIfdMh/OYZ7AbqAd4+J3IBhAzaxJQEssZuZsI0mREdAOWAcgBnCib/6OPAA5QFfAE/OkvSg7SpTKHnDPOIgSx+mA+QOu0A/OAsiSyFbOYzxEfVooRRvAa/qmDc6zEJnxAn3pm7kQaQ9MZ/zALtoDthHZavbCqSkzD2RHxDPXcQ19Amgt+OU84CvXsu6xKWN3NTWXaoMzV6At80DX2AJjQzYASPrmb8yN9gGXzJeXrefN+8wLuQDLmBfzBkbSl5UpgNTWX0YWNmMB8BZwbqP6rT2Z7DHxuJkPNsleAEwFytA+MmO+zJ22AZrImd+JhGZ8JsNIEJjocewSQIxe6I+xWfvgOvqz8J6xW50xPwAuNgPQtg4qUYkeJyrL4HnGJoHHgGrkhG0hQ+QP3Md26RPdIhO7lgDz6AaAzpws4DROpaWSGTOZBJAxsqVPbBV9cF9DBryHHImOZ/7WbpEx64fa5jYTgS29YO0EGWBbNs0+6xUHCTs/9MFYOIcX9ku76BD9sG6tHdoIc9YhNkd2DMYC2GY/wI7oF/myjpEPjg38jkyA94Bsm6qcvrFB9jBsi70Ru+Z6zuNlbYy+bWYN+gCss8dwDSCen+gO0Ix+0Bd2jP1YJyBky7zQKXO22RAYh4m2DgKzDzEW9jp7v+B6myqeMdhyF/TB/sY+xbXImrkQ8Y9NA8UB+NYhg3PQORHorCcgOeegO/YGa8/Il3GwvlkXrFf2MGwBfbCuWc/MG+CPXXL/tCUG/k/zVFA1JbvOHj+qi3uPKr7ztFbdcKPartuocGWzKaeUc31NJKqKxePK9k8rtrtPL5INZHmPll+3Rdlly1TO8D0vctBIvnRapaPnNT48pIlUVUWyiAWBvFhSTWSR6lmk2KblaqYERNlANSIAACAASURBVH29KnFPpWJB8dFZZfrGde7oEU30nVVhZETJVErp5rTqFjWrHSeZYklzFy/q/OHDannX+1S7/iolkglVk66qfM40zrp+tCdR7qbCd02iz6uK5cp6/YWva+LiRdUl01pz/TYzFmXiUqFosiTNVQsaGx1V/JEXVXtuQi2r12jiwXWqrGoze3Q8x1fYuCjX7b5+USde3KnxuQkteevNaujpkdecVSFTUSqRVjJXkXNxXOf27Vf+5FmFA6MqFgsmDXy6vdE4UNVnOlS+OKmBHTvU9NBdqrl6leK1taq2ZJXzy5o9fVFzn/m66hVX0+qVqr3nNrmBr9lEoAuLEia6PFuUGmfLGh8a0sTTLyo4fEZrbrtV09d1anp5rcn21HoxpprjI6rs2aPDA2fkZjNatWmjytt6FTZm5Y7nFXvpuKb6BjQ5OqrZfM7I0ksnle5oUhiEctoaFV+7VEtXrlQmW2s+7ZfzeQ2/uF9j+0+qVCxpxb23q23tKpNRoJhNyCcCnXt0QPJ+Is2liTQl3Bwlq1JrzjVfKXw3VDm+EIH+7f/OutDij4IEFgD6j4KWF+a4IIEFCXyvJbAA0L/XGvjB6n8BoP9g6evbOtoFgP5tFef3uLEIoAOvApPw/DJAt7XWgdm8OBJhWbGgbB5AuOVJVXNTmpuc0NTJ/Ro8e1LDgxeVVkGNdVk1tbSqoaVTmYZGJRta5NV3GUidV1yTThQd7MRicmJeVAfbL8rzo3rsXlCN0rabatgxhaa2t1RxMgocaqoHSnP+G9KUG1T3DTXDL9eAt1wZ7Hu5LrMpam76uZTw3HjHX8bQ32MFfQvd/+PQ/5Xptf8xnZA6OxZE9uE7VYXz9awrXkWBG9WCDlxf1AvnIFVxlC7fVdyPm4clXugpVo1SP6Je2ovS9xdVdPNRXdHyhBL5EeWnp1UeOK65wQhslZSRG88ona1Tdt0dalyyWg3tnVLrclXdhCrVisp+yQDShBcqqbx5GOkrLsV5uPOdOBYA+jcD6F5ArI9JLWEAemSRV5YPCIzNRLZEJoLo4bRPdgLgr1zNVIqazM9oYnxC04U5FaolsygTIfqNmYekdZk61WRqzIPhVDwe1SsPXfnVinnQPjU5pemxKfNwu7WpRY21DdFarwYmKthEJbmMNQItk8myxiozGh4fNhFK5TxRwKRfd1SbzKi+pla1iaRam1tUm61V1a8auGayKSRclUtlTebmdHFu0kDUUuCrOu/zk00z1lol0gmtVb0WhSlTr3IgXdVQeVaj4+MaKE2rtqlZa9uXaNWMo0Q1UNkJNZ0MVSgVNZCf1p7CiJoam7Qq06yr3QbzwD8WUJ89SlcaAfQoOqwYc1RUVaVqSZMT40Ym+bmcNvUuVwMPPHFc8qlf6anqhJrwCxoaGdZEcU6FtKfetl51JOpUW4pkpapvwDBw4XBxTGfKk/IDX9fXd2tpqiGCd6rK8Vw58Zhe8+Z0YXZSubEJ1Y3PKeV4SgI9mpvU1NCkfFDVoZF+JdyElmYatbmu3fRTcAJNlgsauDCgmUJO8VRSy5ctV1cxprpiaPrPp1xVY7jshLoQr2hgYkQzo+NaVImrZ1GXGpubVKyUlfASJgvGVGlO5wfOK1cqKl1fZwCKk4ypgoNY4GpqZsoAqlK5pPzMjEnrj0NPU02tGmpr1VBfr+ZsvUm/zp1pznE1PjWpccDu+KSWLlmqztZ21caSyhfzcn1S3sfNWLmfmBXhumZPQk7YbJHfyZCRSqlcLml4ZOSSkwPnAIeAU4ARU1+e9LbcE+cjiW3dZ94jopU2LfiyEdLAcSAeeyuRwMA3DsYBZMFOaA/gBHAB2AEKAd30Z1N5X5la2UY+26hywBDzBCzzAg4xbgAfkMpGlpu1FwQG+gDYGC8A16aLNhH/8/DbAisL4wBpjJG+AQ04ovCytYUtcDRrms8V87XQba1k/mb/bscJkGb9Il+bxtmmM2cs9qCNK9NZ26huYBxz5CftABiRBW0QHWwh3JVyAqRaRxZkbMEXkA1ZMW50wwvYihwArOgEXaIj/g9s5Xz0Yz4/zTs02KhrW78eudEfsJJz0CP7IbJnzgA3a5Pmvu265n6LDrmGMTIO+mGM1g74u+0TWSFLruEn48F2kQPjBNDTn4XNnI8OiKAlYp8oW2p32/TuzNkCdJtNgDkDFLEB2mccjMemyQcmIkv0wXvm3uJHZWEAzABU/o9esB+gp7VH+mMuFqBbAG0hM9CT8QLvr7QjG8XLtRbmA8aZr41uRw/Ae661oBWZ23MYN/Incpx+7cvKlj7s+NE9Y0SmNvU+c8A2SOsNbGXuyAz5A7qZN31YRwuu5X27vrBRdAa0ZRyAWl6M22YBYM60xd6AHBiHKU2RSBhZAvNt2QnaQFfca5AbewwR2KwRuyfxk35ZCzYNPWsZ+GzXLeNj/zF7fT5v5sELcMwaY93byGvsjHkzZ6tDftI+ezrjZq/EjrF5oDm2Yl/m0wn3wje8rvzEaNP0m3tsPm90QrvsbdYWaRuZ4ISCvhkXsmSsdo/kGtYV42IcvG/3Pbu3M0d0gl45B3uhLRulbvcj5Mz6Zm7oyO4JyIX3aIPxoR/aYGxW9tYG7Jq3f1eIG3VBI8ODmjo/pNjZcXUtX6napYtUbY4b+5xzfI0qcvCqnw2VuTCn4/v3q6apXq1LulXb1KQiH28SkSNN7Oy0SgNjmhoZ1mRxShWAdjyuZKZWtXX1SrU0yF/cpFQmY74Tlpwo80GqGKhpTiaSeurCgCaHBpXIZlXTnFZte71q2tvljo2rODr6/7P3Jr2SXNmZ4GezufvzN8fAIcicmlmtUkuZKggCGmgIaEHQSitBu6qF9trqp2iprbp+QKslaKEGBFShqlut7IaqUsVUsjKTZMzxJh9ttsZ3zj3u9z2+ICPICJIRYUYE6M/d7A7nXrt27Xzn+w7OTk8x+fX/GdktF8gX9w5AJ3zeIYyEJ45Jo9LmDKBMqx6/+ulPUS2W2N3dw/677yLbHWlOqq7DOqhR9LWMD/6vf0F6VmLvO9/B4jeOsT7Sd460ipEEMZKqR/rfL3D/F59g3lU4/jc/xGgyRp9HWOQt8jjHqA2QLyvpT/HgMdb3HmExmyE9mmJ6+1jGOKwTLB+e4dFPf4rp//Kvkb93EyHvvzyWvWB7ukDzHz7CTpRh+tYt5D/8PgLec1GLe7dUuWFcA4dVIHNw/V//BfGDU9z58Y9xeifD2UEg+62b5yEmJyW6kxP88hcfyX3H4M359w8Q7E0kj/rOvQXWT84wf3KK1ZNzVOu1yOsnN3cxpgrF/hTh4Q72eW9HsQQsN1S1+PAuqo+fyBqz/+sfYHzrWHKmryYpmtQk3LcA+nkWqIR7Axwv+eYQSJqnOr4uDdnLeI8byhws8HpZYADQX6/xHHozWGCwwLfTAgOA/u0cl29rqwYA/ds6Ml9DuwYA/Wsw8tdWxfMB6FGzRtyW0ro4WCHsK5H8wycf4v5HH+IXH/0c80e/QlOuEScZ9m+8jRs3b+Hw9h2M3/kA8WiMIh7hvNccmZ3q2apTkvmuOy17ANC/ygT4dgDoEZngDJLoyY5NFEzvQiQOQCdoFfcOkI9rVInms0zm94HTj8V5uPrVP2P18GNx3u4c3cGN23fw1rvvYfJr/yviW++jn+yiyW+iaICiLNAFLfJRjjwJkPZLcXQ2fYwwU4f6iz8GAP2rAugUNugSVSuoggYl86QLMz1AFxBKD1GBMpxkEjWYIAc54/ycy2dliZb9SgD2iCAtEpR1KQ69uI/EiZtEKvku8qwEzzuoQ5mBQ50yRM/yEstUgTOW3JYVlssFdhFjL9vB3niKsG3UAcuAIifBXLY1MM7ESdqGIeZoUAuUzAAg/mNbx4iRokCBd1YRDrjUNQ0e7YZYZUDTd7jfLNEHMY76Eb57XiHvA2HsLCfUxADOgwYfJRUSJLjdxPheqTm2kz5CAgVCl3EvALowcJMQVcTkCB2apkbbNhL8dBBnyMJI+k01ETo6+yhEO0mFPb5GgzMJXYoxLoHdZS9ASIJQwGD2+9O4wv2gRIUKH7RjHDeO8Rv2CCLmJg/xc7Y9ZD7wFjf7BlnAYCkC0Ax96jHvSzzol5gGU9wIMrzN3Jd1jTIMUIYkiZUy7n0Yyvi9VUSYlj2aqsI86QVAp3P5SRaJ/H/fVLixDrCTjZCkqTjQhWXKECwybOtStUWSRMZvUa9RNg0Os0MJ6OA4MRAo6FvROknImCfw3ffo+g4J1zCyo5gmIs5Q08lbV6iWK+yMdjBKMiQdbd2IrTiHuAYxB/ooSWU9NHlgASKWS2GhE7w4PDqSugl8GIPXZL7FJnRAr1YCKpl8N4Eslml5qtknA0IMvOW5tAEPXktAhYdIyoYadMF/BgwayGVgp4H2LIPXsh0cf18Gmteb7DI/s00G1rAuCY5xIDT/L8oHjvFrbF+xkytXVADKUlNwMDDGscfZBmOo8jcetI2BZiYrbQEGbDvLNNly/k6gk4cB6ybzbiC31Wt5iY1db4AxyzSgTnLaezakzdk+to0AGftNkI7f8RnGttBObLNJo/NvtteY98aMJvjH3yx3stnL8oKbLD7bZdezLbQVx4n/jHHqM+lt3WL9FghhADqvJ8jIttMuBOQIwlg/jR3N/tmcMluynazHcpHb3GU/2Eb2j9fTJgToyXimMgLL/+M//mORhCcIayCmBVKwbvaZ35s92F+CqQQF2WZTTOBnnmM2tCARCdgDNjLeZi+22ZjmPmhufTJg3RjRbIepL9g5ds/54KTdU5ZrXkBETw7cWM6cS2wD7cn5z7bIWuwCVoXh6tYq2tDmJsfI5ifXAGODy3PTzSXOc15D+5strTyzJ8+3fNiWjsDaamoOFpBj/WP7DAxmuRJY5e5x1u2vT2yv9ZXnWGAIPzOQh+cao9xY4HYN67HvzB5mVxtPA/jZBmunP5dZvt03nJd2ncnIW5vsextLW1tsXbH6/THmZ85dgtQWLML6+B0Bc9bLe9DWT46FrZm0nwVRsS20gQX+8BwJ/HR7DAtysjbZWmqBBXZf8V43aXYGmdDuZhObe/a3BX7YWs22WuBC37eIUaBvawRFi9F5jyAfocqAZbTUHPYJ8BiaD3tvFeJoHgJ8xowSSVvDwMBqFKDLnNLYoxrhimpUDJxdqpBVngP5Dh9YaKk8lLcSkNi4lE8STNtE2C0igOoZxVrY79jfB/ol0BPMTYDVWuumGsTuu+izqeQ7L0LmPifTXRVxDEAf11SmakAxJAZj9mdnwpwOphpYBlAhpuYmB9zd6C4OyB5WSNYBJTyweDdEMekEQM/qRPJ5hzUwOWUgOKM8Q+AwRdXUKIIGy5GuPwS299aygQKqFlgUAixjkgI7mdgCD2bArJCc4Xh3AuylmuqmXKKLQ4y6BLv3WkTUp6etJxllXbBIOty/NZJ0PQz4fAdjqTM9mSNleQcHeHhQ42LSIEWK4wcFdlYBMJ0Cy7kEU3Z5ipNpjXXUIK563LyIEUcpEDINDYDlEqgLgMzww0NgOgayQOT2GTza1I2uc7Me0bKTIATsT3ReNA1WaSB7NpVwHwB0N+GG/w0WeOEWGAD0F27SocDBAoMFBgt8xgIDgD5MiuexwACgP4+1XrNzBwD9dRpQ8s4VDKI8Oh8EPISNHji5brJIXU7rpG8E3BaHOdaInCQzZo8wf3QPTz75GPd/8d/w+MF9lItT3EnmONgZYXJ0G9k7v4a9m7cQ7t1CObqlQElP9rHK3BJWCTt1VkSsx3HCCUWQDU8eax1k6Ci53PfYadaInGPUNU+Y5QLKu2PDNA/6DTPaZ6Dz3A0Te3NVIM4JYdC+cscXAbpbiXez2bN2MRA2sTqCyDI325Jhaza32lnLVmy/R0zEiTOsBxJK/5ExRydKR9aPCP+h79ZYnJ2hePQxVo+VdV5fPEJfLsUZuf/+r+Po/R/g+P3vInrntxBOjtCGCS7CfRRtIKzjOOzFSZlHHbJuIVLTdAcinTxrN5/zvC+y93MW9zWdrg5hx+5QvXtxQIr8vd33okjx2Xvg8rzZyvdbDnT1/XPt0BtR1St0Ddl8680lApPMES6MwJhSjp2AiiWBarJ3ySaNQkoaUOMASRegb1pl/6SZAKusakkHKwN74hh5mqPtHRDB9YJgPMHoVuWYBVwMFGxin2kKylOGiUDNcg4l2yOyWFkmc65T7r0P0BUE9pjhIhKnbLkupP1RnknQUI0Oq6oQ0FrUNchY7js0PVDTf9w3uNFl2KXkekvWe4c6DUXeex4wqCjAqItwY95ofVGAIglE8nQddTjP1QE5rQPcKDleHDoqdKj8LM+htDmd5XXEQAQI+BvTlkEABraE8wI5WfxpJsEAXUmHfiss+ihJ0MaByLS2dYuw4T3LIIREnhRNp5LFzGNahD2arsGtJsa000AGAel79h44H8doQgbRdEjLWsafwQ8JgfKqxjposcojTJIJ0i5AyCCYtpN5ILajTHLIsVM5470gRSYKAw3KnsB6IGNQxKHkO+VopSUdtxxfZeGLRDoB3VGmjG+yTQnKxrFIu3OuTfKJKmjQ2S5yziEiMnoJ+Lv0IgJoCFs/RE+gMI6YjUJnedNJeoGwDxDWDFLoRSVhFFGqeCXtEXdxwHHReSPAK53WsqD2iBIqrWggh9jAsSIJthgb1YAiH/RjH3kYAG0Arc1zAzYN+DJg3IBrHyQy0IZlGrhIAI7gjAHuBnAJs94BLwbuGJjMNrMdJjlsQCT/tvqN8euDVQb0GUBrYODVegzAszpYJs9ln6xOnmNBATJEjnVrYJjZ1OwnwV5BIKAXbWcgOa9l3wmAsTzWQVtbEADBZh78XsClotiwdwmese/G1rVxY3slqEfWH81bzIP9MXDLzvFZsX7fDLw0+/n/N1DTrjWg0ezGek1Wn33iYYEdlt+e9Vt7+LsBbLSjMWatD/7vBqwbGGxMfv7NfhLwpQT23/zN38gznixy5twmS5nAsDG3Dew1OW0LCLFyWQ/tbUCijbWBiAaKSiCRCyAhaEsglWUamGjl+cC4zRcLzjBA1P62/hoA6beV50hQkwsSMXDc7ilea0EBlj7A7l8/WOXqeFo7bQ6YPViXBQ7Y3Ob/LTDExtfmv7+WsF4fjPbvV362a1mWtceukT2cU9Qwpj//9tcbA88NDPfZz+y7jY2ta/zb7nmW73+WvYRTl7C1wwKL7HsL4rHy2G6bTxY4w78JMJPta/VfXRP8uW5jbG23tYasc5vTtr5ZuwxoZ/ss+MLWVhtHfm8BAlxzbF20gBrZRUXRpTQD/prqzwcLmuH5FkzFPlg7bOy3ILkGatg8trVPnt/cB/SNPHvjMELWxei4z2krzFYzuUf5bC66RvZQZHKHZYtJmss7Qd1p2ptspOom7Fc5LwSwzrMMWVfLfoC1N0Ekz8Aq7HFOwJ1bGz4XJbVMhLzsMVk1CBmU1THNTyf5vuftUgIR0yxHwrdWfYlA3O0hRCZ7WQZiMnCOgXqyN5Ac6EBeN+iYTqXtMJbNUSfAdRAn8pn7MypscT9WJZAARNplXEWIqh4l05DtREDO1DcMWuS7R4e+7ZEgR0IQPA40eLGmMgsDQULUvIfKCmlRIR+NZH/Sy7O+RcOgmZDjlcln2oR9qEYhGgYj9r3IxMtaWDc4aJjrXPcPfcNdeg9QTWc/w/n5TMrIRiMkUYxx08rei/nnl2mLOg2QximKi4W0eTSdYq8GYqodNQ3m00j2j9yTJHUoe1e+vx0Xqezly6DBRbRGwKCghAB7gJLzt+a7e4AsTTGqYmQFJ0OFKg2kbWmeS2Ap0xqxuZriicxzYEHTh0DaBDhcUw9K38sZWDEcgwUGCzy/BQYA/fltNlwxWGCwwGCB57XAAKA/r8Xe7PMHAP0NHv8BQH+dBl8BdJVwJ/ygzlR+S6BaDk/OPCZQ5ICptFmSo6lR8+0CzXKG9ekJnvzqZ7j/yceYP/wVblz8FyRkledTdMc/wK0772Ny+3sIjn8gRRM8r6JcWT09AQoF0Pl5C6DHAuarhLsB6B126wIx27LJuq0i0XwRd83egLwiME7Elr/TSeNAdrpx/NzoduFGgvqVG+pnkbzz86T7Hfwi5noDBDo+Apg7BmAjwRaWS97KJmDkwCUCLXSaCXjWI+V8I1hBp1ij8oh9uUIzP8Ppw4eYPfgllid3VcIx6jAZZ9ilPOd3fwM7d76P8VvvoJ9+H4h20PYBTsN91Jy3ZFEGCnAlqDHuFspMDGJ0cf6SRnIA0K8y0BWaV0CeTjg63WRWUMba1hLOCblbVU6z71pdAwhKhsrSrVonvUl2GcFJyoITFG07dI2C3GQZS05zMviKUoIxeG6aZcrmo0NYgEsVkm8ERFeQVNYZYa7pTOX5o6gXhrmwxYJIQNY4TqTtBO1bSlWXjoXogKeWOa0JjGYpAjpUuxbrqtAgkSRGmGoe3zIAKsLqlLXsEowFQG9xHjYCdLMvNYFyOoLbHvsrSn8HYo+KBKCmQUVW9k4in/Oqx16lIAedzmRusewi6iWvJPtGyU+ysAXAYPAKncgEPc9WyMJYQU72jSxepkAIey2POUgpgSpsRjo0lQnJ9hcErjmmzGVJ1nrbigOW8qTiMHdOYYL2xSRGHwmCj76opC4GIoz55GAAFaVa8wRZkol9i+VSgVoGTDiAhjLqPCitTlZ37JQtGPBgY0iOOR3kAm6XmsOWcy6JIgGjORaUgTdmH881ENGAV2OgGmBtAJusVW71aCuVNe7jCAshZencJliua1qPsHJgbhQLqCBANttgOXUJeAcKojGHrASI0OFf07oOlHZ+Y9qZ4ArbYuxsto/Xco5SqtfY2qzHWL/GcDTQy/pmTGIDG+08s6MBLQYUW/3GAjeAS1j9Hggsz3Kqh7ic1QSY2RYDnTj/jAVpgKg8owkMuPvIAD8Df33glNcb4MZr2A/+39izBloaYGT9NjavAfDGOjdw0Oo2cMvyy9MOBsTK3HEAOtvMslg/gULWTwDdAGUCtOy7AeYGIPF3grD83tjYvJ7tNZCR51o9bLcFE/hsUb8fcg+6IBED8BTQUeYp//ksVOujAZ8WYMG/2RZj2tvv7KvZwYA3CwaQ9Sd3+zYnx23jaaAh/zZglX2m/PxPfvITkQA3yXBKXv/oRz/C7/3e74lEPG1O+/n9N6DY5pjfPj9QwGfTWr/NXqyfvxP0NCYybe3PRbOZbzv2xcaO9VoAgp1j84ttk3XT5bpnuT6AzvoNMPUDVvzx5Jzy2coWIOGDuwYUG5Obv/n1WBAAvydIzPlJQNXmmAU/iJqIU6DwGdt2/5r97P7gOXb4awrbaPPZ5qJ/ntn30lrq1nXazsbMxtjWZLs/7T73g1xsntn/DQjm337bDMw2pQeulQaw0zYGXls5Nq9sTrFcu2cs6MDAc84LY7f7oLSNlR+I5Ac1WJ9tvphdrC5ba+x+tvvBglBMrcD67M8R9onlcQ2y8/3yfTuxTbZ+mM029hQlIL4jaYBEzMDGkMEMNZbzhSqAhHyuaiBdzTQ2XYvJaAw+HwkUC+BMNRaexz0JweMwwIhrZl0hYHCkgNUaoFhGIU6zCF3Yi5R3wz1KHyArW0yXNfI8E/C8bfW5s4oIBANpwjQMfLfQ9TJd54ibWJ6vorzjIr9b7h1DBkb3yNz+JGo67NTclMby4sj+sL9d1KMNNGVHncdo2S6mXKEAfN1htVyiT1NEopaSYV21qFs+uQOE+Ui3vWBQgAaAcM+7m2gQT8d1oCw01QqBcelTK4pIJOfL+j1K0Caa4mDR1ii5z+mBw3xX9kwMCt4NU9kHyb5q3WiwX5YgnvB5tMCaYaDjVPZ6I75ztY3Uz2BnKg2xnoumkP1clmY4qiOkNfd7NS7yEG3K/TbfwEMUTYGkqPHenAEDCVZJj0dpgSRmyqQASe+CUvk+xzRdUYRJnWDESVTXWKNGn4TIJxNVZpINp9yt8h/3u0w7xPdwEtv31yrhrinBBgD9Jb24DsW+5hYYAPTXfICH7g0WGCzwrbDAAKB/K4bhlWnEAKC/MkP14hs6AOgv3qbfWInM/yoQEyP1t6xzPhAonyyHhzAnkh9PQeuknCNgXmK6DkIyVEjjrNE9uYuzhw9w+ulHwM//T8yf3Md50WGeHeOdO+/h8L1/hfH7vyFOBEr4telYwKOOYKpz1JELr6LFTJVNAN0Y6KmwYgnKTZtSwHweBhs/DUAnY9qcKQJ5GoBOJrUD8vwxeLUB9M9zOnjg+eY0g4e+AEAPCBQagL4tR1gkG4hJgXQ6kWI64BSavASgZwGBr15Au64sUBRrrE+fYPHgLu4/eID540/RLE8xGo/x9s0j3H7rJm689Rb6tz8Ajt8GpntouyP0fYY2iDBPj9BHBGsCBC3lfDtJBZB3S3H09ZLfWSWbX/wxAOjXA+gKgCrT5CkAugOxZf0g24TAuFxgoDDvfX7fyv0qDvo4EgCdTGAypfi3MHoJFjctOjoUOeeE3duhaTuR6E4JVCYZwjgVRhDB14bn9wRXFURnGSMyt9saqxXVLcj6UVCLn8lkbqpaVRRSss1jAX3lrmEQEQFlOhO7FhUDgITVRJayOmBBIJ0Ac9eIczGtuF42OO1LAbqlvBEl1IGwbnFQKFubDk/KXtIBSmZQu5srwF912K9DAWG5/tWi7ADUiZ7P/8j2YY5v2ippyUCnxH2IUUE58kDuD7LSGczCc8gqE8dlFKDJlLlPLYm+VylWtrMgQ4vOUueUlsCDdYu8gwQcUCKe/8hcKnJKuTsAvaylPILN05DS+QAF1S+4wpN5WNUoFksBhSVYyoFXBt7Ks8DZX4EQjp2O9apcy3wTx35NZlwg7Dh5gnH+EQhIYtR1IzKxvNaAElmryMZ3jGkCLgIwsBUOoDJZ46ooVeqUMv1xLwx2AvRjylfTiY1AFBIIAvLzNB9LO0yRQ4BsB56TfUtwwkDvFzHBPQAAIABJREFUGWVUHZiZ0jntGKwbxQTHvmT7+I/AOiW22Q8B4xmA4uSUOVcI8PA7SsIbkOmzdNlHlsOD/bN8wwZ6sUy2l4xDY+3yXN6HBgIaEGdlsc0+6G4AIa8zsMeAWgNJZR8ACBDN9vlsSLMN+2oAndVhbTEw0ZfXZl3sj8leWwCCgWrWFpbBsTKGLftq5dt3rFcCYMpywwbleSajzzLJ0jdQ3drF60yO33ItS2CQUxQQtieljt1Y+fWyDAs4MKapb0MLTDAgzNjxrMcAQwPITOqdABttYsCxH2QhrFIHEFs/bO4IqORku40xb6A7ASJjU9v8499mRwncSVPJjc484H/xF38h+dg55r/5m7+J3/7t3xYAnbmv2Xazsy6pGgTgA+i0p8me2/rAenmtBTL4wREWOGIMXwYxWAoDY9ebnQzotOvN7hwj1sH/0860gc17Ydc6iXkLgPBBfdrHginsewt0YZtt/pk0uwU9cGxszeF3vMbAVQOBrV7a0u45Y8qzXeyntckPbqENTQrf1BRsjfEZzgaiy7rrwEUbE5uLFjRg9xPHj+Xz/5wDtoawXH5v/SDIS1uaaoaNMc/j9za/jF1vQL4xztk3jgPnAvvM63kd576tH2wr5z77YaoSJhvP9lM2nf2yoAUbf31kbKX0DTy3gBr7jWUa0M0xEAUdpy5gQRoms2/gvDHqbY3wgXD7zuq3ev2gDdZhID5/N0Ddl/e37yzQ6mqwkL8H9sFzq1deC9JEQG8ykhkEyPczUfHh85fPfVFj7+WZRwBUUqQQTKcaT9PI/IpkvxEKyM09DfcLEUHs1RIBc4rLIsegwxhNHOEijiRVDzWj1lSC6VpkZYe9NQNfdiTIcr3WtEzx7gTJzkSe/8vyAm2n90u6zhyAHqCOGTStLyPcz/BNJOw7ZE4hhkpYlHOX3xlAuC4Q7+wgyCIB0GUMx6nsycQkbHLViopNlOWi1BNFMZYVlZIYuBmjZ8AcFToIeieqyJOGAXbd+kFAOa4rpAy2FAEi7kOpnMXQwFDKbscpOuYJR4/T1QpMD8Q9xI3RvgTilWWBrOlFeUmCCUvdgwZJjGiUC+u9CDqs00DGKGlrZO7+ZXCCvStXqQZYUslpb9lh1AUyRo/DCshS2Q/xLXxVrREvC3zntEMcxliNIjyc9sjJ/ueep23EDrLdd6mQxkWAnBGj6LHuKnn3Zp9XSSCKRHromHBurBn/TOX7Ftgr9L1R3+UHAN2/X4fPgwWe1QIDgP6slhrOGywwWGCwwJe3wACgf3nbvYlXDgD6mzjqrs8DgP4aDX7PpZ+eAcIFW9a5z0DvewWveYRdK/J74txpCgXMyUQLydhSxgKKGYrFHKvHd7H+8O/x5P7HODk5xWw+F6fa/vFNHN1+BwcH+8j2jhFNjxCMRmiQoWKubDrsmCc3UOYhgXThKUjeNJXxk5fvnudqu/Q1O3AS7lsgeCPh7p2lo6dXqICue0k3nXphyxL+eBUl3NmfL2Khbyn6yq38LIDumWI72YMCQahMpJbCiU6hoKEqwEa5QKWkWUPKvIP817fI24WMY9hXiPu5AIfteo7q4gnm8xlmj04wf/AEi/kCyxbo0pHkQz14/wMcvvs+jm7cQLd7E/1oBz2BvJozgqySCF00AshSDUI0LSUjVbpbAi0iZsi2Of4y7tsBQL8eQBfE292zzlUm96997iUHudzfZJfHCRonfSzM1kxzxkp+TDokO7poia0HoDuTPjhdkxR8lztYmOTO8SbLAWXPexSOTUqHJ+vhwfLoHKbcOFcYYy9rdm4FXHvH/NGVRYFDAfEEUFKAVe4kMpIJhlENg55Ux9ziRcIeFaZdq3LgDFciu5TEJ0rI03lMHpK7BYV9z3aRTczs7gSR4khAcgG8CICPRyjWKwRNK+fo/Ui2PU1A+dMIHfNMknHPAARpaS8SnWbzcRALSC8OXTaZgSa0F9cOyqsGQBOLJrqUy39kSpcp5dK1X2TQ5zyRfWQwjGPNJnSwi7IAZVdtnYUw2vlX3AGTioEVXOcD1CJnHmDdN5h1FfZ390RelfnnhR1OcJsO2ihW1lTYYzwaISgbKUMY9YtCAgbIDF/3qkxAML+jc1uYUSTLa0CDsM2qWtrMlhI8F8a74OUK/hNAkJQBlGttap17lHR10sxxnqJKAizWK5mfO/lIHfSU4Q409y3X0FwYcgpAsVxhZccaUCE5jzmeBILyXMB4A8nqUnOW829jV/OzMNccqMgyDSA02xs4zWsM5GU9BoZZfl1jwxoz1wAeA7J4njFLLX+3AYnG+jZWq90XcgtyX8A11zGhjaHrt9PaasxNywvMdhr4Y8CySYRbPmYr24Bjs4GxtdkGYdo1dOo7BR0H3hvL0xQHDAw28NLaaGX7Mtw+yCqgSEppfs0HTyloCW6pqg1rnOcYe9vGy8BDrmui5uCukXvJBREQtLEc7waUWd1WjtnZ2sn/W18tkIHtszItAMCAOLOVlWvjYOC+scsNrOP5Nq98gNX6YIzzq8EStA0DCwhaso/MDU0GOusl6Mn+MIc5WeicqyzHGMl+EIUFfxhITFDSgF9j2NImm/XHqSBYIAjbZUCljRv/vhqswe98QNPaYOC5/W72NvDYgHy7d30mus1Fs4GBwwY4m+1MXcH6YfeNjY0PolqggoGfNr4GNhsQbOoGdi/YeFpOdFO0oJ2MMW1Atc0N+83WBbO31eHPIVvn2FaWw0AoC7wRcNXljzdlCrt/bJ7a7szSGbB9Nsf9nZv1234zENvAfQtUsPH3lS+Mgc9rrR025n559tnWReu32dIUG9gHtpdz0tZF2tfY7Va2P59t7FkHbeWvC2ZDC5662m+WwzaYAogA1W6ttTpsPtj6bPa1MbYyr4LnsndyqhaURi+LCmtK4FOtnMxxKtbUZEzrcz0WKa9OnsfcE0jAGvcJ3KNlMbp1DeatYV+YmoZsZ6qw7LaNsJZlroex7D0Iqs7Zt05l17mfZxqVHAFGTY+az3EJpFTFkmVA9RplnYv4FBnXXYNpnSHp9L2xofQ6g2q5r9GtqARzpk66PumpmkMQu5P9FkF0yp5TfadCg4LBAHmMPlNliUCTsEjZ4zISQJ2BhytpLyWEYqzyBDVTxLQddpgGjM93BuG1yvhvghZ10GoKFzF4J/uHmAG+HYO51liPQmCUYpITDNd0MAw8IEM8aCS8UcB2edb2AZK6F0Um2pYBCwzSrGNgnagcP/eebAf3GHHZidw+gwBn0wSrjPvRFjuLChOK31Olh6x4BjD2PU5oiaDHpAvx7iqW+pi25zTVtBFi975BklDenRsd7c9OG2HSU10nQtU1koueR51AFAa2h76zU0mfB/fFE8Zpcy92JR2bfy8MnwcLDBb4fAsMAPowQwYLDBYYLPDyLTAA6C/fxq9TDQOA/jqN5nP2ZQDQn9Ng3+LTBQwXCTwn4e5Aax9AF2a6A5P71r2oU26UbEVh8zVI+1pyofGFOehq9E2FZnmG4u7/i/N7n+D07ic4ufvfUZWUfguxtzPC0dERpsdvY3T8NtLpFF1+hCbeE2uVQYYmzORz3BPoILDTI+vWIhtPSKQKJhtpdzWxygEac96pxH3W+uIMsch2B87LWZ0iZfLTNofzt3j4rmnaNif1te3eGEU9SspTvQKge5L9fhlBsEYQaq7WBmSVuNypGKMLErW92E0F+CjVLjOnrzFuziWHYditkbQnqIsCxcUTLJ98InlQVydz1BelgkO7N5HcuIPb776L0Xu/htGt9zCZTtHEI2Gc0+FDoIvNVqeh8ty7njOZrC4CgWTL5uK0StAgD7YSpC92PAcA/YsAdJNtp1OMTjaBdulztDgPsmgIclSNON84Zj5IIMCFS9UgIAUdlHTCEWAXOU69JiKrR3Kdkyikcpz0HDYu1YDc9QRRCXjTaUegWMreguNcu0hWMvBBgAwC6nQOO+lLYwTSQW3sLs4pY/GRBU3Gu4DnXr7giAyfVpltIvgZhhsJdWE1S7+U7UlHsqVIIPBLmc2yKKSf+XiMYr0WQNZYcZLn04BC5gOnPCgdwy5dhQY89QgYXELmFR3XzAVK2e1e7U+mu+iIsi1klUUaGCAy+C54oMgjYTaxbMrHTxsFy9ddTaFOZRmT1e8EOtOS9z+dpkAxooR+h6juMFmp3Kcw990/5lw/D2vs7e4hqBqVfOd403XNXPBBgPOoQZlQCnaEfq4qAWRr50uytCJp86wrkY1z+Z5AtKxukiu0Fca3sJsqZYYKmBkn4kDfxlH1CHLK1oZoyTruNC+9AuiVBBJEzAefBlgLA73FdDRRIITjE6fyWcH5SCRXfRBU1i2OBwOBGnqLNVetjLmB5pUGphlYx3lEmxuwYsxSk6Q38OgqSGzAlQ9u+qxOY1kbyGhzmoCQlW0AqvXBgGcDgAz0NAYm28LPBvKwTzavbY77oLsPxvngow+M+Wxws4kAEg4oN7augUYGFvlglQFq1h4fQLLzrM0GGG6CZlyud51KKp1O4Iz1GUBl19g5bL/ZxJjKPkvZ2krb2H1sMt4+KGognoFnfj1WlwGfBnSzXmNYW7/tev7f1jcD8y3Iwp+nBkRa24wpL89/Z3cDj2kDA5h9hjttZKx3lm254w3I5rk2dmQo82C7ZTfGtddJTZvigc+A5ne83tpjzwwLNDD72ny1e8tYwP4cNDtafVYGzzFWNM/xZd/NVv5+wgf07Z616wz4JBjJay1gwIBsXmtMb9Zj0uq83r63vhrgbveO2cvKZFm0uwXfsA67B/md3QNXgzLsnKvrjh+EYPPRnm8WvGFgO8swlr7NDwt0MQUMWzv4vTHonxYw4q8PNv7WHqvT2uQHRbCPNt/M5pyPbBOvsyAOP/BAnndu3rFMWzfte+uHH0TEcbU5ZjYxAN1s7c8RC2CxICEbWwvgsTWAfbX7zAIpbH7aOu/32193zGbWB7vOb4eVadfZ/SHP3DBFW7co2gbLoEOSpRgFMcaVrrlhHyBlaiSmEol62RNIcBOf1bw+jtCuKwHayWQ+6UsBZqlKtcf7lsCu7Csi2VtR0WUVMuCR9zyfjwwyisG7O65btKIWpJGTtP15s8KyV9Y5U8QIWETVgyZBwk2PAOhOaUwY8rpu89nPMhmIyX1pUhNgZp0K7kswQtAL2C/PlzSScmSeMUAuUvWJ3fMO2bqVHOZ1nkjgHoMATlNKpAfIuhDTgixxBhV06AtVkCCwXaSqPMK2MM5RgnkYBdAGcs8v8gB1GiGNQrExAy0ZiBwsSsS0LwMD2SeW0fWY9JHkdCd4TVl6ZJkE960j3ReLAlEIjMcj5IsW6Vr3lg93AsxHTnJ9XmHMNOoZU4poii2mC7pLMfgwwE4f490iQdhQmr7DRaZ7ZwLjdej2JRw3t7+dNAHGDELnHA40iFPuDarla6yiHi6wwf5kgGfO5lkgrI+1+5N3+DxYYLDA51pgANCHCTJYYLDAYIGXb4EBQH/5Nn6dahgA9NdpNJ+zLwOA/pwG+xaf/rkAugPNfWl35uyVTOlxTAhV2OgEvcKmQNC3wgyNArLE6QEtgOoeuscPsbz7K9z76Ke4++knmF+cAW2J/b097N18B3u338PBwQHi/XeA6S1xqFTRaAOgRwTQXQS7AOg981qHqMKJA2y3L+QEyb4IQKejhP/08AB0oV3b968mgE5XhQGaV6edAknOa+E8F5cBdHcFHSG+cp5cSKCaDEkHoAccfWX41cEIHd1SdAYpf1eljzuCV2Qa1xjVHPMaQb1EXj3GYjHHxZMHOLv/Czx+/Bhd0WIcjnFwcIjpu9/Hzns/xMG77yC48V30O0cCZlUtZboVlMxH6hAWx6YwqAiEUi56Ijmr+zBBCTI4mB29xiRykpEv/F4cAPTrAHQLURHmr8wnDdPwAXRjQ5OpTAcpmcACTor8Oh1uKsnOQxg7wlQO0TuJ14B5zqtSUj/Q8ZqQlSys8w5FWSlDJ0kQk8nDvNF1LbkqBSxjoI+AYsqu3jjpOUcJ8tIB3Ch3W5zULie33AmOFSwACSVBU2WBbRiPBBDJqDcpTzKWRiOE9OI26nhkfndhYzMIgIA652/biixmnCbieKwazfdJy7G8tcsNzLIq5uImK4mSruKMVmexOIBDBrioTL0w2ymbGkWIuTR0vfRr1CqYzvs0Dsjuduz9VsEVMrfaWAEdZfcrsL9OQ6yyQNq6VwbYbQgER5LLnE5a1lMVay03ipGTaU7F/QgoxqHI2zNH+A4BdKoBMKCBjLAwxDLqcB63mO7sAGUNrFWGnCA5gyvoXF5PU7SjBHGUoD6bSR/yNMNOSYZ5JLnfz+sl0lEuQQxNWQlAzvYUyxVijjvnY9OJ/Tg3KL1aXcwFXGdfmqJElDJtCPOUVxKYQcY52etlUcq4Su7SNBTQm0D5dDyR3Ki07STNVPkiZF095rPZBlAS1mVVyu/7h4coKi3Pgj04nwQYjFQymvPS5LV5nkkR83wCQJYv2oAlA9h5rQG8/I2AOOct2ZHG8mZ5BtbQzjK+67XUy/MNDCIIZDLHvMYCD3ywm1PE8icbwOsD9QaAsg2s35i5xojn9+yPfc+6fQDYB4JYrs+8NDsZKGegrAGc4uhnQIMDqnmtSUGzP8aq9sEp1kdgzxj6do2BxAac83uTnjfQzL/GZw7LfeUAYV5vYKIFOZgNLd+0AZMCTDkWtQH8BhZbmWwXDwPojU0u64cDAk0i3gIHDFxkP/nZAh8MMLb80zauBqAb+Ms2GGDLsTNJcZ5voCLLNhCXbTFZb9qIn228Ob/IVmYb7BoDMtknA5O5T6S9OU9Zpw9c2rrMMg3gtKATttnmIK+x4AA/qMIPMrE+8v8sy9rGOnmwDvaB5Zicu80NCyjhtbQRfyf73mxCNrpdbwEAdq+xn5xHPIdj4gPqFozBQAMbf5Zj9zz7b/L0Vq7NDwPnLXhCnpMufQDrNlDXgiz4mwVOXBcQY/emzWMBG12wmCkosC3Geme/LMjCGOq2FbNzLMDArrf7lm2ytcaAbH0kbdUuDEj3gxLYRssLbkEZNvd5vn/4gQ82fn5gi9nKQG6rxyTk2T9T7PDn9dVybU2y8bAgIZuvLJd2M+l3frbgGGsXx9bmPX9nmbZ22ny2IAZee3p6upmHfjCC9d8PwpCgEr5D1cooJxi8CvmsDJEQ3CyVgc7AsCzJ0SyWwgSvR6qq0TIor3Hpa2RPFyGfjHHarIV5PM4z5FRnqakS0qJmGhmqRzGYLIll78Y9H5czCYytG2BdYu9gKm2oa13PFmA6m15Y1cu6EPUf7p1y7gMaXWcl37ek6AJal5KF2yFqwohqDVPerFT1xdbiuixRtpXsI2QdigMUaFGVFSqmfYliTCY72D1rkK3IDu+AvbH0bdU0eBw0SPJUAhSziwZZyqCCHs1K06Ew6K7IgJJqJQSsua9ke5Ag7DXt0CqPsOhrXMxn2M8nor4j+6mixijWgCPuo0SpoW6xF2c6VmxL1QiAXkc9VmGte6K+Qw0N5hovVRYfaYpPkgLzrMckm2CyrJERfOeepyg1Pckkx/2gRCkph3rcWUTCrBflnd1EUwlwnxnrs5/94R6Xe+q07BAXmi5HAl1jBgHwnZ3qRk6VyAPHN2/dXG/dK6wy0AcE/YW/sg4FvhEWGAD0N2KYh04OFhgs8A1bYADQv+EBeMWqHwD0V2zAXmRzBwD9RVrzmy1LAXQFvAVKdrLc/GwAKeP27ftLzAZhGqo0XSTsOYXNeKUyvFtE7RJ9WaCdn6J6+C/4+Je/wJOPf47l3Q/FsTrKMxzs7wmAnh++jfzwLezt7SHcuwWM98Vx0FSVgll9hyToVL45jDFPd0TmXZ3SLm8ha+4VDBLWKOEN9xJuoDBl/PiyL044gv4OTDfmJL+nA8JL/f7NDtJz1P4sALrJthtLdMtAd0Cihwkrdq4yiGETImwIOpKd0InzhGNSxx36OERM+eiwRtvTg9UiDxj40Ele8tFqhnK1RHV+hu7hfWGdL09P0Vyco65q9LtHyN56H7ffegu77/0Q+dv/A/LdKZajY1TJjrShDmO0Pce3QxYUIs3OeZa0lYCeOvsycQByXpRQUIiKBVk4AOj+NNL72FHAhcEfuXHm/WLSx1vliUvXXpqP24ANKc1RR4xlLl/JjbRNFmCBHPq9tkJYR5LQWs/V7500u5uDpjjAHOUSAEPGnjCHHZs7dwB628qcIsuITlfJhy5Mc64TnMs6p43hvaXDkAREaFTbovXTTgzMcFLtAi5rrkc6O2UNYR38T8B+SSwgTCyxsQTrKLAVMycopd/7HmWogLM4b1uCzPp9EmjeccqpF3Q2OqH6mBocBMPodOVn9kdAbssz74ITyEySQBa3HjoGujrGnTQmnbHErKV91ItQBQdxWLLHjhVEEF3WdjK1pH3AKgVWikdjdw0BrmnHVQ5UjKGRfNGUCFUdip0V+6fMq4sdSnXyfuW1GpjA/0SJoK4xj1qcjCHgAfO7h5SAJSM1pHQoQOf2+TQGWfACBK0bxJQ3DULsrqhUwvyawIyJNGPOY3UqW997guYkvbNtbupb3nI6/eU82p62Jfuec5CBHJI4XtUMxMHPMaFd2DhRM2F1GkDBv9keLUsDlhjIIDnZHcNU5g1ZegQaqYLgGM1id5szvCcd2OrLKhuoyKoNVDVQRm8T14drmJT83QA5bfpW9cCAIR+0NLDXAHG7xuqz56q/J7BzxI7uuep/tvvFytb5omPk98f6YuVd/dvvpw8AGSBlbbOlyuqQ55hbD/w2+G20/llQjLXZQGq7zljrxto3UNbOs3que3z7NjQbXK3H74N9tvGx/lvZvq2tL1fPvWoTmwt+Ow3ws7lhY29/G6jvg8TXzUXfhn5ZG8UMB9qaLe3esLLsext364uB8wb6ms2tPgOx7fur88afy/7c8s/zbWrn+4EI8mxycu82n/x7wdpi1/I3n/Xu28Afk6v3o3+v+0CstcW/d2w+GDB8daz9+e3bzOaqP5/8+8JscXUu+/29OjctEMGfIzZeZju/fRIU59Y6O8/ae3VtuW498Nvi94flXr03r94v9vfVcbC/r5bt99Xu16trp42vvy5fN9f8dctfO55mKzv/Kih/9f7znwNsr0nE+/eEvyb57dj024lxbfY1XDdFNUj3AfI84xovgasmlc79ou2fGFir3zNYjCCuBPjxuc39ukvJU7t9GJ/VTJsl75Ad67E0Uz1fJRAnKp8uKXIYhxgoq5rP7yJo0YS9BkjxHcXlwzH1HZlzmyRf3JfwmR3IM5yA8GZf6Z5F1DfjtZSQl2BExxKXMlyQ4O4cyCpNfFbnsQDoBOnX3CZEgbDgxwvuEUTDHR03OQFQJMAsV1Ufsvn3dIsj6bD4jk3bsusMryT4zJzkDPTjD9wj0n7cX0SiJNRJ8CVZ/bIWSBof3RcLeMb3I0nLo3tC2jgreySsMwhwMeqkPaKYVHeyD5OA16aTOvhOd5FQzr2XPepupftHSe+T6D1bMfUOx4bpiDpNzyP3BYMTnJID94GqU0QlIu4vdQxb93/ZP7FuUacSb4PaRM5/FdOo+XfX8HmwwDdjgQFA/2bsPtQ6WGCwwJtlgQFAf7PG+6v2dgDQv6oFX+HrBwD9FR68K01XAJ0sRwPQ9YVVoUnLKbwF0P3s2hvAWaTxLEu6AnMKkvGl3LGQmzXC+Sc4fXAPs48/xPwX/58wI+r1UiS2GR2f79/E5PhtySmaHr2LZO+mgAwEvQTGEgeMvuR3YYSLbIragX0GoEvG9F5Bdafnri/0BKpcjmQ6gQxAJ/BPhoC+9NMW6hSpIgJUr94498E1DHQXLLABLj3Z9i20qX0VRyadHwJU64XmXA3rFFGdCVujienA0tyZZVSIg4gOpy5ao+1rJkBGHlZA26ArC8Tnp7g4OcHi4SNUH98VJmRY1dgNYkx2dhC9/T6i736AvRs3kN/6HuKjO+J4u4h3sQ4VGK0j5l2n46bDqF8gQiPzLmtLAdM5TyjQyGY3IuE+VgCQGduDAUD3Z7OO7csD0C3X+SXFA8slLhNN7jidc/wnIL4n7WjA+kZ+fYOrI2gqGffLAKKBli6XtZNw94ED7f/n39TiLHWnCEfNgcmS7tP7vMl6YEZ1+d3lkiufrcaEzC13LzKvKKVBeTCXpqxHTtae59PhSecm6/Sl7wn8Eh/mwbYSmOZB56eVLeC5I+74TmTXnUt56SWNg6gD0AGrUuvWZyuDIHXWasOXiQLoPKZLYOIyIyzGQKnpvjcH2727cAB6BJxOlYkuAHqhI0FnuThdmUs06XE2YdBDILlWs0pBdoqui4R72+LJBFhm2rlxRWBf7bO31HLo8J6PdQx9EQ2xrWuZ1LkJoHK2v9x0sa31X5ls7nHijEjne0oWv5Vp0/Mp6S/84jciIJs5rr9uvvfX6yvtGv4cLDBYYLDAYIHBAi/NAooTbwLu+Lzevjtsa93spLyAW9knuR9KSp9f3W4xSFBScmloIgFYCdDt+fzWQETucRK3CbOQRHtAWnG2H+P3ZdRt9lJhq0HTm92tLxEuAW0W5O32W9cYUYBoSejtwHNXaceNg3vg7y65R9H30pIpbSgjz/Ndf+IamCxdwCIB9Nz2Tz3OR/p5WvY4WFs9kbzTXj0ojy77EEt9JPtL3Y95u2e5bLN/2+wmHBBNcN3to5MSiN2r0GoEVG7PRoDc9qDcX/Iz947LVPdSIq3OnO/+PkVsH2Lp0mhwnnA/5u1m5CP3ps6cEqCq+0vK92un+D/Weak/Lgi0GQD0l3abDwW/3hYYAPTXe3yH3g0WGCzw7bDAAKB/O8bhVWnFAKC/KiP1Eto5AOgvwajfVJEEuSVG3fHHHZClALq90hJi9sEubawxt4V17ph4xkKXN36C812FmFKLAWXeTxEsZmiffIri7n/DvXv3cPrwLhZPHmC1XiEe7WK8d4Tp7hTjo3cwPriN3d2wU0KkAAAgAElEQVQpksku4jQX4FZYhXz5RoBZOkHt2uvcPUyeR06yMoTaHm2tkrgiORirtyASxrz2gXLw/Fv708mLPiPkX10AXdCoa2eTMfA3su0WZGDgjxIdVJHbk7XeFFbnCLuxSFYHGR07DkDHgiKHKpcYrtARQO9bpM0KTVmgWC7QPHqERw8e4PzBI1T3HstwHUymeO/4Nm699Rby97+P/s73AUqk7twA8gP0bYtZMEYRZJpLL0rQOlZpjjWiQHOsZ10pY6eeGSY+FO0D1Mg072FAmerrbfLVbzvPe/jVC/vaSvhaAPQNgrlFI1XR4LIXTlyaPlDurECnnxXhq0H0dSmsmzRLN4wk3u+rdaESxhEzRSqzxmd3atXOA3oJXd2anWCpIzBt/i/OWB9AvwaDN5Bb6vABdPc3vyeL2wJ36Fw2AD0xAN1zNtJ5WSZar1/eJQCdCqfO50qQ+6kAujerjBWtUvpqC1ECcBLwdHgbLGx2YLszMrWYUzYG1gagr4CxZnTAfHIZQGcZrGNPAHRtJwH0RthZdB4bgN4jZm72OEGVR1iOA8zXc2R1j50+ElnWoG5J40YYx3ictZi7jo5rBc2lHjLQeVoEzEbbIAgbZhkfZwdl0tkzbOvc9W8+P/DAAHT+LvPAPfueBqA/y01s81mDR/SKq1PSwPlnKW84Z7DAYIHBAoMFBgt8ZQts3uX02Uhwc7Nl8/cS7rPgoO55SrDV9g1lrAFtPCx1Dz/HvSoI8blHAJ17P/6etMpTZn51y2OuKblsn7JNLeXvB8uYcu3uHa6LhO1su/Kr+0dV4dFvNXj4swffL01mnPshl1IdvYDZDvxeBkgbB6BngTDQebSOUU+QerJwjG22zwHoDBI8d58JoB8agE4FGwegiz1dw6mEZm2xNvO9O2v0jdxB5NIRyRDk7C1v766ftN8GQK9U4p7HOgdqt5ezfRS/Z0AnzcmxZLAkx9OfB77FqijCkhLtvM4D0HVLqa2Tsjfzw1Sd2NYtgG6y7XKVG8uBgf6V7+ShgDfYAgOA/gYP/tD1wQKDBb42CwwA+tdm6teiogFAfy2G8ct1YgDQv5zdvpVXibPEAxc3QJaKsfPwYvb1O/M6OGnmz7r+tacm507fAv/FlIqnXOt6hm72EI8fPcbs3kdY3f1Q2egXDxEU58JG39nZxf7BIY6Pj5Hd+h7S3SMkozHKZB9NmIpUYBlRbE9l60QsjzKAYQyEmQNTKblL6WOGA1BWWdEmMtAtIj4W0Fxf9CO2zbleyvgVZaAbVeHqZHPMCx0XBc8ERHW5UzV3vY2bY4W4MgzGnLX7mHcHSOIYk4DKAYWUkdf3EfdLded0J+g75uarEJ4+wuL8DKdnF7j/ZIGLiznWTYg6OhKVgeO37uDGux/gxs2biG+8hfrwloBkfRhJTue6qlD1qn7A3MVNmAkDnTkShbHM8aa8IB1y4jDqBExnO8KO8s6VOHG6IEETjV/S7TcA6FdzoHMa+A45m3EbS5lE+AY43Dr4fEBRU0rYGrT1dko4j7tW8m1SHj1OsJjPZe1g7mvmGieTmY7IngDsFYepI7/onPBYw3QWmgPYBzQNODV29nUM9G2AymVQ9tJy6WYhc2wa0z0i+8ZVZo5m1kfQmV+LU9kAXweysxiR0nQO04Q54N297DPQdb3WFpjEvo7D1rab1V9YP1fOF8doh3GjXle2iW3nMVoHyCotm/Lsay670i7nFO+A47kyzqsIONlRRzP7KA5T9qtukS0rCYaoRwlmoxAX8wvkZKmHGfI8Q7sqgarFaDLGk5QAurZ45AB0lrO/1jnHtl2MPKf3Zg3b2lid9G6tewpj/NI89FhsNg8YdDUi8O+tKvL5KYEZ/uLzGdB8ANBf0to8FDtYYLDAYIHBAs9jAb5T1VTgYrqVDtip9HnJvUbhFG/4HDRgmc9yBrPJ/oDy425/wHQvfO7z4O/cB0gwYkhRcA0cK2LdKzCgjedI4GMHZJSAcYAwz+HB7y3wLelc6hdomyyQMOpU6v2rHPrOsC3BHul13KJzG7GMew/2J2BaG+5rtkxqYdO3wGSl/aliYDHR8tZRjwvH+j4ogJtr/Z59JJtbbFVtVYbWCcdCz2HOd5HBlzHRYEy2k9+b7WlzHgSzbUz4t+1UhA3uNnwMNtwo5VsgnwVM+AGVvvKS2zuZVHsbRKgDReFZp6kjlQmD0LVdOcf+EjNdv+e4sT9sD9uqoH0PBkRsAx9eQRm4rzL5hmsHC7wgCwwA+gsy5FDMYIHBAoMFPscCA4A+TI/nscAAoD+PtV6zcwcA/XUaUINTLvfJxfPLl5cBdKelvnkp/3xnBX0ClNwmm1hyjzNPHVnp9Ryr5RLVySeoHv4cy/NzLO5+iOX9n0vOPr42Z2mK3d1dxDd/gOzgJsbTXdTTdxCOdpGkMfq0Rc+cxV2PVvLnCTSCPsyc7Di9PS7Enhial59tK+Fumd75Iq+MZv736gLo19AqJEDgs3LDCqAruEh7iwy/y6fn58Q0AP2iP8YFbsj5O/058l69P9P6UyTNDGhrYPUpmmKGcrnE/P4nmJ+d4mKxwsk6RBinSHdvIr/9azi8fRu7t+5gfPw+xuMx2vEu1qNdyWPIgeraRvOG0h0WhCobH2bgCEkeYgZRBJJhUAMzBEBvMeqWmoe4q5F1KwH4myBDFU9f0k07AOjXAeh0mBlI6QPol0Bck8b0JNx98PdpAHrCvJAc16ZBUzfIkkSYyrP5TFI+MMCjqxqZSyIK6tjTPguZHjpfgtRWMV8adOPE8wjzG3z06rLnA7F+2d7teInV7EnFC4CuC+2GFUU7iOOU9bA8+81jt4sT+ykAuk12H0C/LEmvjmtxaPPkDUisALo/q9O2xaTRdUJygro6s6sAeq61koXFsslKuzFXp6oA6JMAbaRBDSK9znu37jBZNxIEUWQhZuMQVVVh1AUY96og0BcVwqZHPhrhJGuxcAx0Omb5keXtF1sA/Tz/fAl3f+wvBVJ4K4TZhF/59rHPzPE5diyw511YfC0MmU9fzd//vNUP5w8WGCwwWGCwwGCBay1AAL0UsNilW3FqMQTHTX2GexnbBzCQbccB6BX3Bw7wXSQKHsv7QgmknbKSGydLzudgkehegYDshDm2HVCeOwCd5TGVDQ9JU+MenkkTgCA6jzWZ7q7OsFMJ92c5nhbr5ge4+eVUUYPWIfiWdofnUuac+zACwRnZ29zXkIG+1v5QSWi2AdCBmesPAfTbDkBfEUB3gQK0FeXSebBsDaTsUZKNzhzsHbBbmsw6v9c9BG21dEGMbMe08luvtmIbzTr+fnTz2e3NRInNBWmybJWn13pUYl/LFv26awD0ddKBCgQ8OD8MWLf0biybADqHkP2ZOACdsu4MGtjuR59tLJ9lvIdzBgu8SRYYAPQ3abSHvg4WGCzwTVlgANC/Kcu/mvUOAPqrOW4vpNUDgP5CzPgtKeTzAEBjf27Z6Gy0D8Ve4uBdAQLEGRIFaNsGLcHQhnmyI6RRjzxsgbZFsHqCYHYP7XKF2Sf/jLOPf4qLs3OsZueoipVId3fT20inh5ju7iO88R2M948x3d1BOg4RRMZzj4W1zDzYLRLFJIIEQZghpExgF1BVXJ0IlPXeMD4Zye/CBXoF+UVa0DkrviWD9MzNuOT8ucSu1DAIH6QzmX2n146AYDrlFAk6kr1LEMwpCYijKDqSf5TLHtdnSFsC1HTU3ENUnKFZLdGf/ALF7ASz2QUeP7iH9XqFBhGq/BCHN27i8J3vY/q938KUrPO9G2jGh0DboQpiFFEmedSVydlKPWxNGEQIoxBtkKKRXMgd+igDKNEt2gMU9GcagQ55vxIAPexqpN1aAPQ2zFBHO89sw+c7cQDQnwagGyP7EoDuM3suAei21mwTEBjAK9PBu44pITjGTM3QCoCeIs8yXMxmiOJI0jUIgB4xdQTzZ+uI+mDp1c825gqgfxbRvDTKTwM8rZ6nYKLi0HDX+kx3OiStSLMZ++vnD73EmHb18Bwrj0oasWOgX3YMX2aUb/O4U9nBOUnFOBYms+2cre1J1yJv1aPrtzsrAqSOgX4+9RnoWvYWQA9Uwn3smFqSOkMqFaf6bsM4nhbLqMMsD0RBIO8CpHUvYDoDDAiUh0GIi3ybg53MNzrUJdc6HcrMgU4J98zZzjOErGPXjM92jl6+631g2x97sxnbn19hoD/ruvHMK8YArD+rSYfzBgsMFhgsMFjgBVhAAfQtA51ALJ+TBFCvA9AJ9hL85sHn/IaBTgDdAdtksRNE5bOvDVWWXNjbAqDrc5xlSHqVPhAgmgevX3oy4wagk6GeOgo8AXRjaYd9KBLw1x0uFvHST/5e6dJnV4S/P6jiFq2jb5NNzz0Ar6HMuQDoVNZxecKFgV6o3QgkM8UNjyIE5q4/+yVwwwHo6yRA4STAmN7G+k9GOfc0GwDdAc4cE2FsM9WPCyhkgAMBdx4cE9qch7+PlkBM11GC8ZsgUbcXtAAGUW7y1ZhMNeqKIhLh+A5bCXcDyldpv1ErILvcvt8mZdJ0QAKg99pW/r8hgJ5uGeh8/xuOwQKDBZ7fAgOA/vw2G64YLDBYYLDA81pgANCf12Jv9vkDgP4Gj/8AoL9ug28Oh6uu/afF6LsXc+/l1meOWoy7sIIDBUI7AbZThFEkuYnjMBZwMynnSAi+1jWwuI/27BOcPXyIs08/wtnDj3F+do5lzbD5CNlohMmNd7B/fANHhwe4sT/BKM8QpimQTkT6m3W3fYK2aUEeexOkAgQTTEeongu/Vwq/G4BuEu4BGubavgZI+7aPfMcxsbzwnmy76Qgo+1LpA5rlnmPToe9a9F0jgDhdFvTliN3ouuHvZI6McvknAPp6jqhYoapqjE8eoD55jPPTU1QP7mJ9dorFaoV122M0mWDn6Cai7/wQN9+5g/yt91C8/QOkWY4iH+MsHUt5BP8yOs+Yw5qSjgxkECB8m1+R9Ati/Pw+ilMEAqDbYToJ9BrR+8NgiErO7YMEfTh6SUP3zHDYS6r/yxX7snOgx51KdW+to6kffIedDZ6fc/JZelNVjQTWUK5d1AZcrvOLi4tNDnQqXnD+RmEAAdzdsWXFX65pA1z79892al1y410Hun4GcL3Gh0vmlTlgRUrTGUPzjuthEuHCznbA+saGzn4mncrrLe85ww4sP6fm0NQGaACMK9uTbTeWOMv2Zduty5rT3ezWIAiUYsY2cWzls5Mx5eezSSBSprq+uhQQPXBjoY5u9pGOcAPgK3EWB+AlDG2h6siqq7EMWkwnU8mLjqKS78dZjiSIsJrP0YwSdKl65QVUd4azHJosn05ky9tJR/ZmGP3gDe+Rd91TTgOw9Ep/vC/J9HcMMHo6yv35T89nmOkDgP4MRhpOGSwwWGCwwGCBF2UBkXCPFeTmPmVEMLtXkNgk3H0GOp+9xpjm97Y/IahtQYAEUQ38Zsir7DsC4CLXoEIymgkcixJW1yNt9elJcPrcbd35LDcgloDruNYH5DIJNkA9A6D9YET7bAo+/jPZzw3u7+J5zdWUOqyHQdWXcrrzIgu2DjQoW5R1+B7TqXQ5y6IdjBnOnO8GlJN1zcA/HmRdC5McGkhAm2qdpqbTizy+7Wv4uwLoAWoGiIs0/jZgwZdwJ6ub/3Qzc/1+iAEB1meS/y1Q0MZPAwY/Ow8iBjo6NjpZ+TY+DHRcODCfY2UBAQxukPRhAOaOuU+b7RUKoNdhLwGQIu0u9hw2QS/qvh7KebMsMADob9Z4D70dLDBY4JuxwACgfzN2f1VrHQD0V3XkXkC7BwD9BRjxW1WEwSyXuHYbYPlpTVVXxWUZ4O1bOn8jNENPABGdGG1IjV9XVxcKuJk1K+T1XMHS9hwonqA8O0Px8JdYPPwYp0+e4MnZORarNaq6Rp/vIMnH2JmMcXNvjOnOBOOdKcZ7xwLWJtkIfTwRUFaYz4G+xcsDzknNSS8NHFH4SA7m0FbIGGjl/Ffv5V0BdOeJcf0xGFN6Qztv+szPGuBAkJygs4COlFS0JNMOQOc5ZHqsok5ArWR2jm52gdlshuT+XdQnT7CYzZAt5gjrWsDt0f4Rdo6PMb79NsLv/o8Y37iJYO8Yq73bUs8yTnGSKzUj6zuMu05kt8lnIDgmDHQyOpjzXFQDIgEGNSDC5by/NEYifL0B0APUCqCzxAFAv3Qbfy0AulsbNqC5tcCAdHd7SdKEp1GBr1l8irJCyPk1GoGyE5wnZKNLQE6SSJqIvtF5LfPdcOAr0uqboj2lBt4Rnri7U0PwgOjP+iGlmKcB6L7DtglbtI4OT2ewMePpGL3MBlcnrMmc+wA6Z7g5NUVK01XAVBYbAF2Adwege32mToMxzT8PQNd1gu1Tw/WgLqkC6HS0mlMzajTXJ4+zcYBV5gHobIEB6F0gTnU6w4VZT9aURuiAzPmRG7+yb7EOOhnXmDnsS6WhjbIcEUKsCaBnEbpE1zcJQnBtlZQBIh+/rUds6HKt+2v+Z8bqmjnmBx6Yascl9Q4XpPCFAPoXPUKuycG+mTNfdO23ag8xNGawwGCBwQKDBV51C3A/VjEPtZPrJnDKRxGBVcqR8/ABdAKnudsH8HvDPAXwdXsvynjzGa17GdUcJ6grALqTir8EoFNOTMBx4MwD0A1Ypsz5xGTOBUDXh6W9w119Vn8GQHey5J3bHF4C0L09ky95ToDb9l6mYERb1S43ub9nuwSge9LqxPzL2OU6r7cy6+t4K3nOHOjWT7Mh22f7RNZDoFqTXfF73UvJmLhXP+57LAe6AOgOHb+697GXX1+S3t+PSjCEY71bjnpfyp9BEdZWH0BnGp2Fk5OfUJLe1N9c0CHbzd9pT+4hmYKH+2HK0M/ybW50A+df9XtqaP9gga/bAgOA/nVbfKhvsMBggTfRAgOA/iaO+pfv8wCgf3nbvfJXDgD6Kz+Emw6om2KLMG0l1rbMbKElX7lC/1SpXh7KQN/E/m+T9xKsFTlwBbB7Abx6kVMn4JV2NfK+Fpl1YI2+XSIoCoSzB2jOH2J2eoqTR3dxTobz+RlW6yXquhLgbJpnmE52MN3bw97Rbezt72O8u49gcqgyzlGKKsrFR9AGkQDq2laVDdSDeb+1f5QAt68pA+8Daa/KiGtGd+dFYU+la+oe2jDtRfLc9R1knnP02HcHYIcKooutuhZtWwtAWZanWBcnKIsS9fkFVmfnOD8/R/vkDM1iJTL9++kYO+MJdnb3sP/2e5gc30R2fBN4631gZ4o2HaHOpiLDvo5iLLJcnD9ZXyPvSicbHwN9pMB+S50/nZ9JHwiQxrkSMN/6JpmA9k+kCmUe9RK2UfNvCRgIkWxs8qJH0ne9veiyX155LxtApwwn2SZXrePfd9s70NOV9Eky3rLjY4lV04qsf5qlMncZ0EHFifHODrq2QVPV8j3BdM4VzmE7vgiTZABK7xQcPk/y/Wo5VwFa66f/fRd06Jwjk85GY2QJU8sVaGx0kQMl+HtFStN3XNNJaw5GMts7Jy8qqg2uASzHVnfV19CKGgYZOKN0plixYV4pLEx2EY82bNFEqgdKxy3lU3lQWt2lBMX5aMtAt3ADtv14Gco1LIrsNd6j7AMlS3nQ4Z0wxQfl+OlwT0LEcSw5RKOGyhidpP5Aq7w1ss+7WNe3TV54B6bLerWpR3+nnS0oyhz7EqywCd7Ypgzw7zaX7tM9F7YsdN8RbwFkn3eXPkVNdksEuwZAtxX7c8jtL29hGEoeLDBYYLDAYIE31gKqCLRlARPglHcoj+HM3902QPYxtg/x93tWBg1JBjKDYuX33gB04GLkA+j6RCWLPHEMdKrJnIx1KAgKG8OZYDsZ3DyUge4CBrnzl03Tdn8gewVPzceeq2RvM5DQnrf2rJY9k9scmaQ8z1EGuKvH27I2EeXuHfPcXUcw2PYeZK1bPvCGjHHXVtpk7IIACKCT4c6DAQvsq+1n7L3az1POU2VfI+PgAh39lD5UBXBlNCGZ8/47vJYte023DxpVuh/lWVvWu8rxi8R+q3nsaVqfUR93PTIX7CAAuusPgx7mDkAnA90UCoSBzveCYJtqh2UzHzz3m6yb4Dt/lyAET0Hojb0hh44PFvgSFhgA9C9htOGSwQKDBQYLPKcFBgD9OQ32hp8+AOhv8AQYAPTXZ/D5wiysZcttthVZFkBVvhdg2V7AL8Xqb0BzH5Q2MW1hp4usuoq2RW2tYBZfiunQoNOBOcqjkeS+rttW/pFBmrcLxNUcxXqN+Ml/QXnyMc4eP0J975+weHIX89kCzZr5jjNk4zGy3UNM9/exs3eI5PBtjCdjROMp2vFUZJ3bKEEVK32CTpON40Ry8V3tGwHaMQKX2+1VGm3NR6c56Rj4sB03zRPOI0TjAeiNnKezoBUGeEQSO3mnlMGvCpRlgaoqsfPw/8Hkwf+N1WqFx4se56sGq9UaZ+ER+mwX451dZG//a+zffBcHN24iufEdpJMpknwE5GPNWS4EX+ZYZ25z1kumcIuonyHFqQRYrINdFOGetLXq99FBPWjTtkHKeUTJx+IRwo76h+Lykf93YYw6PRKQcBXmeJwcyM/jrsRBu3xJwzgA6NflQBehxqehhzo5N8kUAglysCAW5YDrunM5N/gGtA4TTQnR0lm6ZZ+P9/dw79NP8fjhQ0kVcee997C3t4uyVp1MH8z2J4PPfi+jaOOQFCel5xC19lwnAy/5Il2hxrLmn37O8KjvNqxzX6bTz+Fp7B/JC0lJU5fn0hyZdFqbjKrIdDqHZRm3kreUB/9nwLYFMmwt7kBxBpdcCXhS6VGlHJkcKa9bJw0uqEfq5EXNcR2KTL+Wp7nJDRTflnG4CISxLmaU+jQfusl0ShBMyOCcEnEUYzpmSoceSRAibHrMLi7w8NO7qFYF7ty5g9F4LAC79McDwsW57L4zRzPtQOabAejGHhPnv5tk/vj4c4L2s/nGcmzM7XvJPRptAxLs2s+d8l4FXvzWVnLW+11G8ouiPV7SijYUO1hgsMBggcECb6YFhOHcaC5xPs+4J+GzSN4SvMAzs44PlPP5aMo63J/YPuTS46yTSDoBcCnPzvhYArHTqtU9nwDYuvGaZz0e7+hnAq3Gdp4W27zr6yRE5V552qgCAxV5yLPaCyS0x+k2cFADCW0vYf0R0Nxt5piuhnsoPSlE4FR5LAWP2CR0ObtFXYdKQHq67Rm4F+ZeSYp4ykO9ihikqJWKuV0jk5bjYOVprh+WLyC3A+1toyBy6i4SUwMR9DrmSLe9oR8cwH2k5Y7fXwFZrWWvnbQ6y2fOexaT1sDBTAMRyhS42NWy465F1une0AfQGfRwkWufma99A6C7PaPK9+s+jMoEh6tAUgMx0OCEcyLQYIkdFyRhYzP8f7DAYIFns8AAoD+bnYazBgsMFhgs8FUsMADoX8V6b961A4D+5o35pscDgP76DP4GQA8IeG3BK2Mks6cE0D2+4qbzlutWy1CARGExBUoUHo3ke5YRd7X+4tiplOLukaALNFSdpAMC8fx+1C2QNEvJjR4vf45u9RjlaoH+4X9FfXIXxek5Lh6uURY1KrKZ+xBhFCMeTRDt38bu7i6yvQMEu4eSKznb3UO6dyD1kAXQOolycbZsgArnNaETp5sg6J1X5hUa7k6Y8wagG6NeR8hG5yqALgx0kXB3OcO7Fk1dYb1eY7GYYTGfCWh+dPITHD35CdbrBueNyuNnWYb26AOMjt7BwdExwlu/hvTwNrLpHrrxMcIkRxjHaKMUneQ1VzRKgPqAM6VB0zRIgjlG0bmwzlfBHtbBvsyDJjhEi4kwyXfqCokkQe8wqh8jIoAuniYHoAcJqux4A6A/So8lNmDcFjhq5y9pFAcA/akA+uchgF5wx/MC6EGUom46FEWB0TgXhQtRSKgr/N3f/R3+6Z/+Cbt7e/j93/99/PCHH6BqlD0tKhnbdOjeOrZF6osw2jhVfYlwY/wIs+kabNN3Loueg6tHYoXc56jrNjnLCaAbu2YVq/Qmy6BD09g3BNBZL52J5sSmBGjhZFTpYDQwuyCATk+kY4ZbbnQ6VQ3kdiEKzhF+PYBOR684fJ2EPMtbEUAnEu0AdDKKZLln2W6ML7Itq1zSLDgJdwPQ3RXyLGBfTKaz61s0XYXT01MkUYwbB4cylnmUoC0q/OzDD/Gf/8N/xOz0HL/7u7+LH/zgBzg6OtLx1MeM9EfYcH6O+Cuyo5fGhI7uLwDQfelWOu5NKt7mAce1jH0bag81UOALlhqfde4HiVzSbXmGcl7SijYUO1hgsMBggcECb6YFuKXOmkiAYz5jKattz1ZfucWs4z9buWeyvYeo7BhabSfLRolB1aEo0ZyPHYDe9tipWvec7Tcg/OyZAPQAdawP3Toq0fPh7UBw0dLx9mx+c9juhtHCV57bvNyCAKKWaWYc67yLuDPa7LH4ydj6Wo1jenvPf33fJSDvbzy3rHcziw+gu62M/JQ0DsCXoALdV7HdBJqlWa5D/J62z2xj4ykPETwniM7D39f4gZv7SwW5eZYA6E4VSQB0gtkVcHihoHxxCUBvrgXQn4yB2cgB6L6Ee6t7RvaBTHPWQ7a9AOh9IHngeS3r5PcE34djsMBggee3wACgP7/NhisGCwwWGCzwvBYYAPTntdibff4AoL/B4z8A6K/P4BvgTSiTAOv2NX8DiwuwfpmBbv1nCPxWINwcERZlz/8bhCsMdJdjmy/QlNXW8yO0feRyVQslXb5PuwJxVwigGjZPgG4JtA0wvwvMT9FdnGN27xPMz88wny9wcT4XwLdtOiTxBJPJBKOdKfLJHtIsw84B83HfktzJbZqhzTIEBHbTFF0cC1hb8TcX1Z83icc88BwevuSfx+NWdqUvlG6+je215ryhmHxI4F6+kAzQ8nlrY8fOd2bm9wSCfUFs38kiJQg43aOJUrQhAXTmDO/d2BFSVwa6sjtqCWggEB10DfqmRl9X6L8Xm6wAACAASURBVKolqrJCVa5RrpdYLBYCnvPfer1CVp5g3JxLTvE+myDb2cPBwQHy2x9gevw29g4Ogb13EUz2gTRDFYyEdc4xbYIYbdcpiB6ShO4Y6D0l4lsk4RpZtJI+lBijCiYyJl0wRYdM+p81FaJOJeezbo6od/rMLu95H8Ro4l0xaxGkuIinUh5TBEy74iXdtAOA/mUZ6Jv57uYpB4i3Ed2U/NA1zGvOtAIRokChWpH1p/O17yUNQJKpTDuDMB4+fIj/7d//e/zDP/wDPvjhD/FHf/RH+I3f/A00DVNEhOCVTdfZrSpzqqPiRRwJY533TCm5OfWejbkWdZ0oMaRRrExmrkcuyEfut6YRhQsqKggLncEoVFig6kXXynw31hbvSmGUd604K1MG/YQh6iRA3XeomwZhlkg7+7rFpCPjyTGt41Dvb7aRRKS+Q4oQ4z6SNjRxjyZhfzqEHVfVQJjassy0nUjcs59sJ1f6Suygdnv06AkePnqIi7MLoKVrk6kS6EQOpL9F1GKVNnKvf/DO+3jv8KYwxtMoEdY479951IkTO01SYZAzxQYNvLPWXOqsSwOmCHb3WEbK1Do7O8XPfv4h7t27h8ODA/ybH/2WSO+PkhTrxRL/+T/9J/z1//5/4OLsHP/u3/1b/Og3f4Sbt25Ju1qxFKcKNUbVy68O7QAd17a2E8Ya1xoZnyhAUzeS5iFIIpH+B+3BucHAHJbT0wRcj5gsIpDPacDPaltxhpO1FoYoWb+t+ww+Yx19j6qpkcgzhWFnFrag3m6OMecyz9UHhlv7aRuOSRjoM4rr83AMFhgsMFhgsMBgga/TApJje7v3MLUW2eleExym6bu0gSp5rp995ZZLzRcAXdntlGgnthx1PUZM1eICyvjOyYMALvOkW3mW9obxfGRM86jiQIBYHm3YoHcMdGN9G4jt4c366BXGuHs/8/olaVpcH/wARLLPNbnNVhJey9GnvLwxXyNPpO9cVsFlA9o7YRN2mzzl/rsd+7tl0ev+xFcF2HTE2Z5qPzw2omoSJKB52u17ayJZ7Da2zFNusvFk83NMJHjCBXQypc7OUmMD6xhYubz0koKH72FOIYDBhjwo375KtS0j7nXd9xJc6fqwSjSQkcD/tNRAT7bH1IlEQcgpLF2aP8MfgwUGC3yhBQYA/QtNNJwwWODpFnimaPgva8Cn5G77ssUN132jFhgA9G/U/K9c5QOA/soN2Ytr8ACgvzhbDiV9SQs0SwSn/xHL87u4ePwE5cef4vTRI6xPTrHz5EwKHSPEQa85dcfTQ+wc3ESSZegPbqA7uIl4ZwfFwU3U030BwU7TMdYhQacOt8s1RgRrXd4+g68lxzgBGnKnBahW8fPefSZM3TpniWYVVycC/QcWWDAKZ4iDyoEnnYAuIrfOAAMHIsZkZ0t8AoFwO6dDaEEIgWSg1/oJJrWtgGHrSYoyj6XMhOCgYyJMqADAkykjXZUIGIzAf1UJrFboFjO05yeYzWZYzi5QLM6FdV4WazRlIWU/OPhXOLn5P2F/fx83b9/GjZu3cHx8jMl0D/loIsAX4gwBpdoZkECyuHMstazdAWhdoN4ux4mQz5J/3egUzzElBDy7clgwgdThHHEbwOo5yn62UwcA/ToA3dgyz2JDGy/+n/ehAL9BIPOPIGee56IiIXOqqoR5zr+pMrFcLjdz/6OPPsJf/uVf4mc/+xn+8A//UBjL3/3ud2UOsEzeJ7yWdcg92bYSdMNgm7FIhxMsbxQEZ97OLJO/GUiys7Mj37E9op5AgLxt5bfRaHSpffyN37FsXm+HAO1BIOAzD7aJdfC+4Xe89whSs1z2nb+x7byG/ZU84S1THmg7eR3bPZ/PpU1WDs9hXdPpVJn5ZSnl8VyWw3NpN57D9v/t3/4t/vqv/xr/+I//KPbh7/zHetlf1sW/f+d3fgd/8id/gj/4gz/Ao0ePxP4sU9aJspTyDg8P5TOvYzv5j99b3y3ogOPI4yc/+Qn+/M//HL/85S/x4x//GH/6p3+K27dvy5hfXFzg7//+7/FXf/VXUuaf/dmf4YMPPpB6WT7LsLHl+QLQu/udvwtAThZXksg/9p02Zl84nufn5zIG/J7lGwBuc4J/i8rBSL3FPEcCcvJcyuNvFhhg85T2Zrm0Pc+RNAMMRog0SIx94riyDB60rc179oft4W/Wt2e5f4ZzBgsMFhgsMFhgsMBggcECgwUGCwwWGCwwAOjDHBgs8BUsIH5cF5n3FYq5/lJGxg1B8i/crN9QgQOA/g0Z/hWtdgDQX9GBexHNHgD0F2HFoYyvYoGgL5D2/4yuOEFzMUP38DHWp6doTk6R3nuowNpsgWi2FCClpbR5PBI2erN3jP7wJibTKcobb6M5vCEg2nJ6gCYbIQlD3CpWyAkwK29bmkpsphWGPNkToQDowpJmXl9KH8vnEJ1j0fMc/uOhOeK1nDy4QAQF0VQ6XQF0cmSNfRAFypS9BKB3zBHYSj1UoGcucAONCMIQrFpkIVapMiGTljmXe4SUxG8bBE2DlgDgcoaGINd6heLkCcr5HOV8hvr8iditLlYIWgVzRlkq/wj6XLz9Y8ze+S2x1d7BAaa7ewJExekIUZw4xnjs+hwwo/oGNB8A9K8y21/8tQo0ug28zFGXaoFsXRfgoCEan9U8v6zKSeauC+RgMx3N53kAdAOkOff4mQCiAd4EGAlCEuRkm/9/9s4ETpKzrP9PVXX3nHtlNzcJJDEJhBAikIAIBJAABv4gICIIyo1yC4EgInIpGgmCQDRoFJQblENRVETOQAIEwmXu+yDZ7GZnd2emr6r6f75v1TPTOzubnatnu3t+lc98pre76q33/b7Vnen6vs/zIC0Rkx497TKd4772ta8Fgb5t2zY7++yz7dhjjw1C2uVzp4x2iU77/h5yieoC2SU5z7s09X1d7tM2fQ0R7qUwZh+ec8HqNbtdivKe4TWXzD42/s2+/hOi00uBTZs+bp7rXGxAuzBif96nnf1gPxfvLuR9EQDThQj/1Kc+Zd/97neD3L33ve8dhLGPyRcA8G943v/+9w9p1Pk3/eGcnB9WnJfHLvxhxvE8x2susukTc81rP/vZz+zjH/94WASAQH/Oc55jGzZsCOO7+eab7ROf+IRdfPHFQZq/8Y1vtMMPPzzMhbfn10Enf+9LyF5SRno7E37DmzGyeIB9/foIn9PlGHyhgbP2xQ6wdHnPuJhL9qUtzsV+3ibXDc/zecnYaRuBzzz4PPniBMbkCw98UUD3Fv2s/OeJWhQBERABERABERABERABETiwBCTQDyx/nb3PCUig9/kErl73JdBXj/UgnEkCfRBmcYljkEBfIjgdtoIEUoujCYvTukXNusWTuyybnrJ8105L7rzNdkzssPr2bdbednuIBJ3ctcumSsmR14bMhkZseGjYbP0mq6zfFCIG43WbQg31Wq1q1SizShxZghBBkCWFJMuRi0Q6RrFlHQI9LYsrI8lDkuewz6w0L5Lge7rA2WTtMwneQ6T4bKr8pKjYHI4IyaeDZCeF8KxAR4x7/DUpndmnZbutnU8TXmtJs20REZCkBm62rd1sWbNet/buSWvU61afnLLd27eHx61G09q8lpJenojXapBWyCwizkfGx6xx6InWOPT4oqb86JjViAwm6jyqFJHmLDCYiSOPLI+TckQwKbmF2sWdEehlysGgavdUswu5WBSBvhBKe+/TSwI9LAgpRSw9RUK6RPQoaJeJCEeX6x7F7BHVn/vc50INdP5NtPIRRxwRBCfy0vd1Ce2Ryp1SGSnuYtijhz2zgwtVl6we3czzbOznItklKkLUxTf7eOQ57ykeI9E5xtt2Geyi2aPBPXqZc7icd7Hrsj+kts/zEBFOm/ON18WyC3R+X3vttXbBBRfYTTfdZAcffLA95SlPmWHGODzinf4TXU79cT4XEL7+mkeYe7Q+4/EFCr4IwfvO2HiOfTk/qduJQofHUUcdFaLcfUEBUennn39+iE6/5z3vab//+78f+uDXB3PHRjt+nk5pzmt+bflCAhfWzsIj432hgO/vQt4j673fvhjBRTpynP5y7XAOjvP5ZA54Pvy/pVwMwXOdDDxC3wW6R6x7BoClvbt1lAiIgAiIgAiIgAiIgAiIwFojIIG+1mZc411RAkGg7x1AsjLnIIW7ItBXhuWBb0UC/cDPQT/1QAK9n2Zrhfsqgb7CQNXcoglkWWzTzY0k6LUkyaxWaYWo7Iha183bQuRfY+ft1pq40aamp23Xz2+wnbdcVUiuyV3hB/EynuY2HsVBPG0eHrfx4RGrjgzbzw9aZ+2x0RApODI2OpumuVKkkg61c5MiLTk1vj1qtyibU0adU7KuNNw5D0o/PBHfwxq2LozZBfAef6ohYjxtO2I5KgV6eFygQnJzlpD+mlrL4SezsanrbWTyZstJkTzdtLTesFa9YdON3KbrTZuuN2z3dGr1RtPqjZbtalB3N7G4Omz58HgQY8Pj621k/UG2cdMm27h5i63bvNmqY2Nm4+ssGxkt5FilGhiwEURP3eMg8UKUfVnDuiMCPQj0soq7C/Q9J32+WOf9XxYS6PtnNN8evSTQPTqYqGBPs448dplN/13A8n70yG0kY8gcMTlpnr4dIUsK8Gc+85khYhp56RHaHhlM2x4BjjRGaCJQPa05/+Y8fIZ0RiB3SnLaZR/aZh/aI4qaMfBZ4kKUvrsA99TwnqKef3Ms5/OIb+8rzxMRzuIVfhjr1q1bQz+RyJzLhbwLWuYUecs4PDJ/7gICF8Te/o9//GP78z//88Adef2qV72qyCpRRpjTJudhERJj8+wA9JPneJ3zd6Zthwv/vuuuu4JsZ3xhcU+Z/p4+cg72cXFNf33RhKegJwL93HPPDcedcsopITqd9mDBPp51I3zu8flURpB3SnT6SZ/pk6es51yc19O+e5R8yNpRre6R+p594Q03mNO2z29nCnfPbuDjdDHv1xz9cBlPW/Tfywn4gglPy0+/eM2vl6W9w3WUCIiACIiACIiACIiACIjAWiIggb6WZltj7Q6BLgr0JQQMdWeManW5BCTQl0twbR0vgb625nuP0Uqgr+HJ75GhZ3lsjeZGyxHocWbVhNrEpDVvWjW7sxBfzQmLGndYShroiTustf1mm56asvSubdbatjWk08137LRoajoIjeE0sgryt5LYbZvGrTU6Ugh0hNjIsA1R+7ZGzeKaVUndPDRslVBflzTORSRqSNleimVsdx4Xqd0Lk1483hkfZc14fdi/UwBHZSp3osmpw05IdxDjaVEvuKiPnpfSPLO8jHpttZrW5ge5tusaG991o7UQNpN1q09N23S9bo1mZO00tywnAnyokP7Uba+N2cjomI2u32gjmw6xdevX29D6jZaMb7QKqZxHx6wyOmoRkebVmuVlqnaLy4hyUkRnkWVl7eGwsCC0HVu7WE0Q/kyUQO+RN07ZjV4S6J2p1T1SmG6SXvznP/+5bd++PYhq3osI73vc4x5BYrpU5zf7IYKR3ve5z33s+c9/fpDJSFyirJG/yFdkKGnAEcQITZeXnI9oYZfp1LH2cyOkkcQcTwQ2gp72eO/SBn0jbTwSn3Mecsghdq973at4n5bvC/ZFiN92221hvxNPPNGOPPLIMKbOFPB8bt1www0hIpxxcj4i1jmfS1jGi1y+/fbbQ71tXuechx56aNjfa6RzTo+wh4uneaePSFrYkLr9T/7kTwLXxz72sfbc5z43jMslts+NR43zG4FNe54JgHGxcMHri3POLVu2hPHBh7Gwz/3ud78Z0c04aQNut9xyS+DB3ITP0DLtPLXs3/rWtwbej3zkI0Nde69Vz5xcccUVgQnjhrenRXdRzXxed911QXwj7DkHx3ttc+aCfvHv4447LkhrmPDDxnwfffTRM31ywU+7XJNcHxzP85QKYLyMG5nvtc07S2zQL8ZK+yw+4DX6xbHwZ154jvnzRRa99amh3oiACIiACIiACIiACIiACPQqAQn0Xp0Z9at/CEig989cHbieSqAfOPb9eGYJ9H6ctRXqswT6CoFUM0snQMr0dKNZXrWcFOdx23JqMUcty+OJIJ8jq1sc7SrSoE/vNNt9Z1Gjd+Ius7u2B+Fj2+6y9K4dRT3cXdOW15vWSlO7s9a0VoILjy2uxOF3kvBTKVKYE6k9OmZDtVKml3WZkceeVjlKiFIv0lOH50m5jnRLDrI0Hg5j3yOCmhrKRJ4jz8uUzGnatlazUdhztjyzNM3CooB2q2WNZsOa1DMvBXpt6k6r1ndYSnRrO7dWO7N2mlrbhiyu1KyKsBvbZLXh0fBTWb/FRsfX2fC6jVbbdKiNjY9bPDpm7eFxQ5JnRI+yOCCJjSUCNRflpKcPpdsLKR8ek7A9TgqBjoQr5TmdJ619sUWWlbXgOyffa78v9oJQBPpiiZWXUQ/VQGcO/QfxiKC88cYb7Sc/+YldddVVQTgibj0y/NRTTw0ylJTfnmYcSUuNbN6biFqEK22Q/hvR7HWvieZGFB9zzDFBIruYp33Oe+edd4ZjfvSjHwU5zWeEp3ZHviLfH/CABwRhi6ym37TBMV//+teDhCXy/RGPeESQ3p4KHOqMB2F96aWX2uMe97gQ8Y389WuYsXN+an4TGf7Lv/zLod44Aplzs6AAHt///veDFKZvfG4hepHt7EsdccYIK09tzrk7U757ynWk90UXXWTvfve7Q4T3k570JHv84x8/I7A9ct6j1j29uKfV59xwp7/IZJf09BWZfPzxx4doeGQ/x/7Gb/xGEMxsyGSfY/rwjGc8w04++eQgwWEGezi94x3vCGOibw972MPCPCKfEe//9m//Ftg/8IEPNK4JFjkgn30hBCz/8z//M3CD8xOe8IQgq5l3+kW/Eewc89CHPjTM4eWXXx6uN56D56/92q+Fc8LCFzdQt/3qq68O46UdxoYI53qkhjz99Uh9xkofWRSB8Pfr2dP9Oytqy59wwglBvvOaL6pY2rtbR4mACIiACIiACIiACIiACKw1AhLoa23GNV4REIEDQUAC/UBQ799zSqD379wtu+cS6MtGqAaWSSDKYxtON1qUVSy13Kbi1NI8s5a1bLI6VUjrSmpxrVnI73bdkubuok7w9LSNTk1anQjUbTss336XTezYYXbnhLV37rZ6fdqmpm+2ZnNXENWNJrWKC0lN1Len5UV+IFcqVeqjl7I9iqwSZHtiScWlO1GbiPRSplfKqPQ5DIg893TWHr3q6YXZ1VMW85zXEEbq+L95fXcaWSMvZGM8NGZJdcgq1ZrZ8Dqrja0Lsry66XAbWbfehtdtsHjTYVYbGbV4eMzSsc2FkKzUbDqphb6kcWJpXNR/X9du2rpWEQ3vm/dzJto2pK8vUriH+kGI9rCzP7fMiZ9zuAT60nj2UgR6p6BFSiJ2kaNIZCJ2uQ6JsmZDhiKezzjjDHvUox4VpCnC9P/+7//sDW94QxC0yHX2v+yyy8LxvBcQtshO2nrFK14RjkWCcz4X3YjT73znO/atb30r/LjM5RikLccjRpHjj370o4O0RVbzHkSOf+xjHwsR5ohg0o0j2Pl88Pfw5z//efvXf/3XsC+vI4WJlvd05Oz3wx/+0P7jP/4j9P3pT396GCv1v3n/XXLJJfZf//Vf9i//8i+hbY8u53OICGaENZLYU9d7XW7e057CHIbeH4Qu0v/DH/6w/cqv/Io99alPtfve974z0c8eYe514L32uKcWRyRzPOPiORfrnIt5QVbDDT4I9Ve+8pVBZHt0NawZD8e/5S1vCX1g3njdFyS8//3vtzPPPDOwgKtH8iPf//qv/zqwQ3IjwDmW65pz0gfaeN/73hcWJSC2X/KSlwTR7QIdjkh65pXrAfZccy7LEeGvec1rZiLjuS7pL8KfrAaeTh6efk76yGIAItq5Nugf0epf+tKXwg/ivzPFPONhfjk/1xQLNLx+/XyfbUt7t+soERABERABERABERABERCBQScggT7oM6zxdZcAdy7LuptdOVG3otu70lk1ejcEJNB1eSyGgAT6YmgN2L4S6AM2of04nCy2aGpdEOgEozdraciSniWZTdWK9LgI9KjasDhCoE9b3Nwdnh9tNW2k0Sikz+5ps8kpS+t1sx2Tlk83LGs2LJu6yfL6hGWkQp+etKmpSZuitvD01Ezd41DzO6RpzkIUPBt/EnmkOS45lEgPEbalU+b1Ci/sCX023XOZor1M/9yZBrpTrvvRiDWEk0cstqsjFg2NhYjV0Q2bbZR65qOjZiMbLB4etWRk1KLxzRaPjIV/G48rVcsqQ9auFnXZGxbbZFQphH1csTQpBPp4s2FjzfqeUfNlRzxVNbXeXZiTA0ACvTffXL0k0P0aRzYjKYnSvvDCC0OUOJG5RGAjKxGxvE66cqJ9eR3ZSW3wH/zgByEVOXIUScvzCG72IaoX4Uq7iPFnPetZQcrStke+IzaJ7P7yl78copI53+mnnx7kJtKVyHLO8bWvfS3IeGTzE5/4xBD5zUbEOn1GKnNexCv9QN4TLc75P/rRjwaJStrv3/qt37KnPOUp9pCHPGSmRjvi9JOf/GSQ0shvhDPR9IwJYctrRDAzdqKu4eByn/6xEOC0004Liwj4PHCBzhi9JrfXa+fzAZH/3//930HYExF/1lln2RFHHBF4+eIBX7Tj6d8ZK8KZ9OpEd8OEthH9SGqkOYsc4PDtb387RHOzUIFo+ic/+clhLHyWsACABQe0QUr7N73pTWEf+o2Qhuf//u//hvlAkPPDIgGvBc/rf/u3fxs+50g7/6AHPSjMk39G0g6LKt7+9reHc9L27/3e74W5oH3m4J/+6Z/C9cD1QwQ+6dphywIE5oKxkG0ABozz05/+dJDxXI8sVmBfrhPYwwOWMEeE/+qv/mrYh2uF5//nf/4nROs/5jGPCZHt9NVTucMacc61xiKAzowMvfnpoV6JgAiIgAiIgAiIgAiIgAj0GgEJ9F6bEfWnvwhIoPfXfB243kqgHzj2/XhmCfR+nLUV6rME+gqBVDNLJ5DlVmlkFvM3ThxbWivShmeRWSMppDZfIJDrkUUWW25JqXZjosjb7UJ+t9pmrXaoOR41W2ZpZnHWttr0TZY0d4XX241pa9TrNj09ZXVk+uRUIdR37wqCpN1uWZ61QutRTvr1dFas58VjUq9TCZyHw3nLkvDvcn0jMn1moWOHWS9TW8dJUnIq5DQLAmLSyRNZ6unkh6jPXrPm+CGWjW8JMm1kfIONjI3Z8MiIWW3ErFIxS6qW1YYtTyqWJUSbD4W67fy7nQyF87QtskZUnJN061mod2420sxspFH0O0RHRlFYLMDvmSGEccDfh7TneMIL+9rmSe2+vwtEEej7IzT/670k0EOmgzQN1xTiFeH4uc99zp72tKcFUY3IpL8eOY1ERZwiGxGdpAgnOvud73xnuO6JQEc8E5WMDEWmIsWJHv7Upz4V5CZp3H/pl34pyGIihH/605/aF77whRC1TLukgEeqUpeb89IuEdvIZiQ4EcMIYUQ2AhRZ+5GPfCRIY859zjnnBNGKXCa9OeL9q1/9ahDDpF6nnjfR4pyHMSBeEbkf/OAHQ7pvIphf9KIXhTaIkkd2EylOpDP13ZGz9NPTqnvUMvLcU68z80X5iKKutv/29OHIYyLi+c04WDCA2GWsHn1OWywEQPp6W0jkf//3fw8p0JHHjIHjEdAsgkBS01+kMYsWSE3OggXksUf7c57zzz8/zDVC/vWvf32Q8B79jTyHNSxI/Q4r5ooxMEcch1wnsv0FL3hB6B9tc514jXOkN9cE/WK+fvM3fzN8XrOIgLT+73nPe8KiCf7NtUJmASLwOQ9tIN6Zf8Q3ov8Tn/hEWHRBP/kNa65D+s/8Mz/sy+v0mbZg8YEPfCAIeNr73d/93cCDx3BkPLBmoQU/PM/15PO6tHe3jhIBERABERABERABERABEVhrBCTQ19qMa7wrSYCSlN2MQOeutLbBICCBPhjzuFqjkEBfLdI9eB4J9B6clDXWpShv23C6wxJ0L4I3qVmOKMpja+e1ICDSPLF2Xi0i+pKaRZXhor5vbuEnRJBHxZ9InVHicZTb+uatVksnzdLUrF2mSW81Qz1yRPrk7l22e+Ium56asnarYXnaLER51rY8bRWRkOF3u0jRjFQvxfq65pTV0lYh2UPx76ICePiDKkjzkA++ENRxUqQ8LnLEE75epoevhNTxQbgMj9jw8EgQ6PVN97Lm+iOsSlR6bciq1VoQM9Qwt7gQ8K1Qt7z4adIH/osja5eyLXAMqditiOqHUZ7bULNiQ61qeOxpt+dGS7KAwKPR570kQ236vSV6eKY852IuZQn0xdCa3bcXBTqiGhHuUvd5z3teiBZHYiKOeU8hN5GgbMhaxDPRv0RtI2SRvYhQIpY9jTbHIdC/+MUv2j/+4z+G9O8IdPajPY5HbhMRTSQwYp3ocOQ1xxKdjsSnLvc3vvEN+4u/+IuQep2IbSK3aYMI8c9+9rNB6iK3X/e614UIcYQw5/6Hf/iHcDwynH8jbBHK/HjtcyQsAh2BimCnfd67RHQj3uk780bbHv3siwk8vToyGCZ85iB3eZ4NZrTlEh2eCOp//ud/DnKXcRNN79ksOA+inTaI7oYnx9Mu/Sf6m/Egrn/7t387RE/Tb2QyY0Yks5gA6YwwJlqfMdOev2epvc7CAmT6y172siDhXaCTXh2e/BvxzXyFz7GyljwsyEbAYgUi0D3q3oU0gpyFAaSAp/+khycy3GvDM4a3ve1tYSxcM6TT53ogWp7odMYSymDEcZhzrh3ae+ELXxii2dkPVnBFhFM7ncUZLILg+mJxBWx47c/+7M/C4guuJ8oHcF0i+2HlixW8JIeXB+Hfd/s5urS3vY4SAREQAREQAREQAREQAREYUAIS6AM6sRrWqhAIAj3qUgp3mpZAX5V5XI2TSKCvBuXBxdCP9wAAIABJREFUOYcE+uDM5aJHIoG+aGQ6YIUJRHlqI/kOi62IXLWQchwxHlkjq4Wz5VHV8ng4SJh2FlkzLWqQG8I9TsJxLtCL1L/tIMwsT+0g22pD2bRZWkSohzTtwXPnhXhP25Y1pi1ttSxvUxu9FOh5albKcdrLZ9qk3UIuD0/vsqRd1hJ3gR7GUPSrEOXF70I2RWX0OAsFqjMyPUri8DiqVIufJLF83T0sH95iUZpaOysiwdmiahL2JZo9DQsNivWVVq2Ex22EWYgcR+pHUJ2J6CdBPc+PtGs23K7tJXb2kNghrX0xTo9Y3WPqJdBX+J2wtOZ6SaD7CBCW1KQm+pwobyJ4EZ/IU6KtuZ4Qi55OHIHOhth0EYzcJNqZ6HHELPtwfSIwiSJmP9rjh0hhIqgRvUQ08zq1tjkeIYy453hEMsIZ+U2N7HPPPTdIUPajHRaxkKLd63kjol/+8pcHMcvxpChHop500knhOeq78xhhy/H0DwGPxKd/jPvFL35xkLQwQegS0Y2Ev/rqq8Pr9BMxjDhmDGx8zrF59DLn5jFSnTF49LfXNKcfn/nMZ0L0NBvj4HxhkVF5HO0zB0R5k3YdQUztcuqPE92PLH74wx8e5DBCmeh65DNZAZgX0qQ/7GEPCynr4ULb9IfP0PPOOy8sDKDWOONh4YGfl3T3CHSOoaY45/GNRRbMAdcE8/3MZz4z9N3T1NMPz2QAs1//9V8PAh/msGYeef1d73pX6Atp2pH0LCIIpS9GRwMvrjW2v//7vw/XCP9mXmiHRRNcE4hzaqcTyc41xsIGUu9TC519iKBnHDCDDWKdBRosKqBGOgK+yGLSDtcrG//2OvFLe3frKBEQAREQAREQAREQAREQgbVGQAJ9rc24xruSBCTQV5LmYLclgT7Y87vSo5NAX2mifdSeBHofTdaAdpWa41kyZXkUVK9VskoRSp5HFrcLsRZZYkmOQIstQ65npRROqJVexHy3k8zaUZGWvGVtS6llnuc2Sor4kI69SMkeoqZx3F7hO88sypqWkxo5axsR8cX50+IxGzK9lMlR2W7Yp51a6FDRydk64Qj0IPU5UVlAPZy0iB5HsOeIda8t7oXVScEeXo8trqy3KB4J7Wcd0eDFy0Ut9tBRzHqE5C4eFtIbDp64aHblZYhQZ59oOPzMHD/PtRVS2Jf7h3POTcsugd4T78heE+hcJ8hTIoeRm9T7RtYiMxHG1NdGOiKuEaUeKe01ptmfdNmenp203S6UaRsxT8Q10e1eA53oZY5HWhNhjMQmxTZR4UhgBC1CGbnJfojsyy67zIicJrrY05KzL2nakaQIY8Q7opX+Mgai40lnjoimxviHPvShIJwR+Ihd+omA/fjHPz4TwfzsZz/b1q1bF0Qzghz5ysICpPRtt90WmNA+Nd4RurTngtwvMI82Dxkw8nxGyvJvoseJDocHkhy+noLdBTr7IYFZTMD5mAtS3RNlT7p7xDi8OT/y16PHOT9iGd4XXXSRPf7xjw+CmuPZkNOwhCMR4ER/Ex3O+RkvEfewYEECcp1ofNLLs4ACaQ3Pd7zjHaHPpGYnOp62PUIdXvD8yle+EhZiECHPQgUWL7BRexzp/b73vS9wI4sA5/docMQ2bRAhjmxnP8bBNcDCDGqxM+fId+aFfWBFOnnEOZH2LDagP3Bm0QWLIzyNO3NG3+GGcCe7AezYn/FzvfligJ74sFAnREAEREAEREAEREAEREAEep6ABHrPT5E62MMEwv1Ty2fuK/jifr//RNeLwKss3JvwMnncm/IgBs/Q2VmmMAQWcQ+3S8HtPYx0YLsmgT6wU9uVgUmgdwVrfzQqgd4f8zTIvcyizCaHmpbGueG/a+2K8WdJnEU20ioEepLFVk2LFMbFHytFWvJ2koYftgaPK4VAbyRtyyiqnkeWtNdZnJMymAOz4LmxyCHiPezN/zKLNoiG73wcI8uD5ua44q8kxLJXA29ZNRw9W/a82Ivk5h2KvrTrdLuILC2Sn5ep1cMzs49DdDzPpCwaKMe8R79nxxDS3pcSvXhc9K+C8A8nKuq1F49n/8qbroxYvVpIMPbpqG5ePNcxitnRlC/5Lwn0OUAOzD97UaAjR+kXKciJBkeCIlgRmYhGIoWR1khP5DJfVJDmRFIjgxGfyFakKlLYv9zwJQaZSt1uRCYRwuyDGEaCEqWMSObxS1/60iBT+ZKDJOVYj0QmZfg3v/nNEJFMunHk8UMe8pDwBYtU3USJX3jhhUHmIm2pxY5wp39ESNP39evXh+ht2qYNoqcZA4Kdfpx22mlhP/pHHzxam3MgYIm+pvY4YpYNUcv+HAcjmIQsG+WXOy+30LmQhS93RMyTBp1a4whuBDMLCjwVvKcP9xTwMKBd5DXj+d73vhfENxHVvljBz0Gf6SMSnPry7Ec9e47nB+F81VVXhXT1CGii2xHTCG7OS5T9pz/96SCtWczAfCDwOZYFCfSZNPqwp9/MAzw9QwFtMt/MNVHhLGagHeaFsbMAgYhyFjJQy5zod2S2R32zaADJj2gnkp4a5izq4Hn2QbT7tUGbLJggUh7Jz8IK9gufxeU80A5zxzm5HmibxRksBiELAWMn3X/IbNLxeTtfeYoD82mhs4qACIiACIiACIiACIiACPQ6AQn0Xp8h9a+XCXiJTTL5eeY8vrtzL4bnXIp7cEKnQOceiN8D8OAQ7j3MlL4MAl0GvZfnfzF9k0BfDC3tK4G+hq8BCfQ1PPk9MnQJ9PDnWZiNMvC++INNAr1IQ1/+ceq/XWat/OVbLH3ot63XBDr8OgUiXzaQr0QyI2yJGEZceoQ58hGZiWwnRTYpv5GgRBMjMomI9shrVgzzOhHNpFP/oz/6oyBfvZ46rxFVzRcjUo0/8pGPDEKTKGSijj39ORKUlOdIdIQwP56WHIFOKnREPnKVqGjaJ2KcyHTaRQITeU39cNolBfurX/3qUGObiG4itt/61reGlOhI2U6ZymP4sMgALvQXIcs5iWrnfIhwr93t0ffO1GWsLwhACCOpiY5GIHtdb0R5KGNhVI0oZDH/hjNtk+oeBohpxsSxLGhg8zrefHlEYFN/nIUOT33qU0NNeY5nHEhpxsqiARYUsKCBMficIdepgQ5v0q8T0U06e9pl/qib/uEPfziIdZf/zBV9ZLEFjz/ykY+E+WYMZ5999oxkZy5hRsYBotNhTXQ88+gR8jBmIxsCfeD64DUWOzCn9BMusOQxz7nAhzuLJbwN/6JNeyx6YK5ZfEAkPxkPuF75gb+XvaAN1T/vt09U9VcEREAEREAEREAEREAEDiwBCfQDy19n728ClLxMKkXwkpfB435CZ6Y77gHwb79P4lKd/T14wYMQnEa4L5XllpQL7Pubknof7l2GgLjifnzFdltirRDwltoYOQzKe8TtkDw2mdplo7deaz/5zKft5kt+YOl0ZA96+cttyxln2LaxEXvdG95oHzj3XQI7wAQk0Ad4cvc3NAn0/RHS690mQHKdZiUzviSQDodoczxmnEdWSYs/eggmT/Lif2oeER0eRanlZdr2NE4NGR/+JxieR4ZGlrQ2WJQTyV4KUs5D+3tEl3sEehGZXpyGyOzycRkz7uf3FYeNSmwp+c3nbLTiKjYnbXvYypTu/riM+y6i0Wfb8Aj0JIsCg5lzzjMRjKPYY7aFMLZSOs++HrK8h4h8tnYSWSvp7Pf84riz7b1GqQj0br81FtR+rwn0kNaqjPbmywcSFCmJFCWyGzFNNDppy5///OcHGc1+SE5EMGnYqZVNNDZptJGQLoN5TNQ40dPIZ4Qq8povPQhXosYR0khrZCpRwURDEyntX4T4YoRwJUU7cvQ5z3lOSL+OIEWYsu+VV15p559/fug76dr5YoXwJWr6hS98YYg4Jvr5ggsuCGnKGcMrXvGKIIMRtYyf2umMkfnxlc9MKI/pCz8eRc2iAqKskeFPeMITjLTvjMlrmXOcLyLojERHIiOviciHH30juh8R7otPPI27pyBzuUukPgKd4xDoRJd7/XG+KNJPxD7ymiwCROETpY7oZj/YIMhJR0/9c7IAvO51rwuCmuPpG8ezoID9XvSiF4VU90TXsyH8aZfocc5/1llnheh7nyvmBkEPU6L1Yfzc5z43tOGLEGBNyn8kNv1CjLNggvNzzXDNwZFrhSwInIuMBoh+FgQwr+zrUehcuy7f4c0YfaW5p7X3c5NtgAh7FlYg+amHzqIQfrjGaNvLBkiiL+ijTDuJgAiIgAiIgAiIgAiIgAiE+1l5kVGRe2EZ98iK+2LVNJnJzLhzZLdNDdXD8+ONYau04uK7J/d58sy2T2b2zz+s2KWX32rp9B32nMceZvc+7lDbsmm9VbmXwz2juyasefW19p0PftC2XXuNjR+6xU5/wQts/IQTLBsrSntNJUPWSIrMkJV8ysh8SHrsLM6Ke255bEl7LJRdpDyjRS2/SaW5FIEDQiDNc+OnWqZk596A36fg8e7JSaskFatUK0GGZ1luaZZa2ibSvMhA5/e1igCGyLIsDfc4uBc8XCveD9r6n4AEev/P4WqOQAJ9NWn32Lkk0HtsQtZgd0IpcZw5f5cEIVz85xIdJIXw9i3r0NNI7jJFObK7FOg2I8Gpo75xjkD3FO4unYv1ZWHLO9vmOW+7Izo5pEUvtumaWen4Z54rE73PpHAPZ6EeetjDlTSPO6POZ0fnDcXU4yn/EY6dKbVT/AE3m8re1fbs83G52KDgVrYSxHrxOI1JcV/Wd9/vNecJ6efsKIG+X3KrsUMvCXS+jPClApntUc+IYiJ7+eKBbEY6U8ccyUtKbtKNcwzSmgh0IqMR40TyklKcNpGZ/OaHqG+EM3ISKUvqbtrnnKQSR46TVhsxTlQyotTb4DxIT+Qx50HYElGNlKWffKkiovyGG26wd73rXUEuI6Q5P1KUmtlEYR9++OF2yy23hNTptIe0Rfrzb8Qv50W8s7/XwSaynbYR+v6FjBsStIsApk+kNCeVOQsLOgW610DvTGXPcwheJDiR3PTRpT3jd/HL9cG4Pe2Yp3ZHbHMsNd9ZbEDKfFix0U9ENvsQpc8YSZ2O3KdeOsKZ9OpI8I997GNhMQGLHV7/+teH8/JDG5///OfDgoZt27YFac1c+fiJ3iZ6HGZcBwh0rgXG5CnXEeREuNNHxDR9pOa4p+L39O2IchZBMDc+dvahLWS/1y//u7/7uzDGl7zkJSFS3VO5e81yr4HGv+GFJPexMK/UOPfxUWYAwc8CBtLQcy0h8RmHp4KTQF+NT0CdQwREQAREQAREQAREQAQGi4AE+mDNp0azugRaaWrNdmqjIyOWZpm1y3tS9KLZEeRRIVijTM/OvQDuCfEd3uU59wT83g3f8cN9iCyzWhndvrqj0tm6QUACvRtUB7dNCfTBndv9jkwCfb+ItEOXCUigs3hAAn2+OsFK4b7/N18vCXSEIzKV1NqIUmqDkxobgYtw5TUivxGy97nPfUK6cn4jkhGqyG/kOKnZiXhGcHoUMAITCU2UOfKaGtV+PNKUc1B7HOmLTEcmE4HOlyBe58sPtc+JFibam+c5D1KXiHUX3bSD8P3Lv/zLkJqblOScl/4gt/mNhCUa3eu700fELlHORJ0jhJHxpDVnDHBBRHN+ZD3yltfY6CtjR2YTmY8oRsYjfhHVnjbM5blfEcw74pjxwIz2GLMLavYjipwvfJ01vnge3rAm4p+sAIhnUrgT5Y04Z/4Q30R+E3nP+IhuJysAkpsvlUhuXie9O30hlf6rXvWq0D3OCUcWNNA3xkGEPunbva448ps+kHGACHTkM9dL57VA9DvXDIstqEVPCngi3T0rAfPIggoWNMDNswV01o5H5BOBTq14BDq8GQfXhvfHsyQwDhZ5uFjnWK47FlRcf/31IUW711XnmuI6htPf/M3fhEUTvE7Ne7bOiP/9v4u1hwiIgAiIgAiIgAiIgAiIgAgUBCTQdSWIwNIJtJHmWW7rxscsTTObmp4O9zC4R8EP91jWjY9bpZJYvdGcyRjI9//Ouun8m3sPPMfxoURbllqrXmR+0Nb/BCTQ+38OV3MEEuirSbvHziWB3mMTsha7Q2qdtDUbVR5S5BSx3x7dHeLMy+f3THleRl2HKPW4iFxnC49nv3zM1LaeiVDnmb1jwmfSvBeNdNTEnpPivEyRblFlJqp8z6nrSMk+05PZMex739nmkrxhSd4qv0DNpn9PIVWySC0pg9Fpu0jrFWL48/JxCOsv5HxI4V72pZY1rZY3S1Z7p6Bf+GW4j2PL/i28nUI4zd0k0PdPsJcEOnISuY3I5jGS+9hjjw3yGuFMHXRkJBHb1MRG2CKvkZSI1IsuuijUFn/LW94S0qQjkRHdbDyPxETY8qWHaGRkpUd5c/0QwU1kORHupApHziPIEaSIWFKJI34R4DxPSnIX2RzPFyK+JBGx/M53vjMIYmQsAhjBi8QlBThCmuj0iy++ONT4JnqecRCtTuQ8tdcRrXzR8khx6m8TKU7kMhIeMU+7HEskN785Dgn7i7/4i+FLna98npsC3GU6ixL+9E//NEhuBD512BHoHnXOePjxsXk6d778kXYd+UtdejgT7c98cU4YweqYY44Jiwfg+drXvjZEWR955JFhXCwKIH35m9/85tBfotOJ5me+mE9ENFH8yGvGS7YAl/v03yU9KdoR2ezD4gOOI+Kc6wcxzjXD/qS1J10//YQbYybCnQUZ1FDn/Ah2Nr9mWLzBmGmLdtmXqHaeY64YH/PGBkuuMRYQ0A7XDsffdNNNYZyexh6BjzxnXAh0FllwbXvZAa53r3EPBzIJeB37/b+btYcIiIAIiIAIiIAIiIAIiMBaJyCBvtavAI1/OQTSLLd2Ftn4+IjV6w3buXN3uL/CvR7uJVVrVRsdGQ33NcgWShp3z6TIvRKPNue+gkegc0+L14aGqjY2rBTuy5mfXjpWAr2XZqP3+yKB3vtz1LUeSqB3Da0aXiCBKM9spNW0JC+VdunEs8isiZ9GpEekeS9EcJFkvRDE1Bq38nGUJRbPiOPEorBfblkyZXlMOvZZIT7zaO/C3vuW5vOMJ8mqM2nR93h5pnb57LNFCfK9I807j+tw3Jbk01axRjn+QqDzOtLcH7dpz59H5iOhw7k7BbqLdZoqBjzSbthoWrRd7L94iV709e7Hs8BLIOwmgb4YWh3XVVjMUZYVCPPBogrSaFOL3Oee98Lec7XnshBKIBTPhNbKkgpxXpZUWED3ENVEbyOVEYuhRhS10iqVML98AUGen3TSSSEV+ObNm8NryEikO6nMEY6kAndRiozkCwwil9eJQEf4IlQ9wh1RyZcZBDtiGLGN+ORY2kGgel8QwMhRpC/C2PvFb0+5jUhF/n7jG98IMhix6ynCiSxnHEhToreJAEeAI1Wf97znhUhkzoHk9S9e9ANZTRQ6x/kqZsbBlzi+jDFu5Pkpp5wSJD396axj7u8RT+dOxDz9fPvb3z6Tap4ocfi6tPco6LkCnbaYJ6Q9Ah2ZTVukKCfam/OzyIBxELkNB+Q80efMGZw4nuff+ta3hohuaqizoAE2yGiOO++888JYTz/9dHva054WFg94/5lzxDyR9yxuYPPrgXMj25HqLDpA6BPVzyIBxscXXSLb6Ts/tE30Of1jgydb+EJMiZCyHjoLNFgUwbwxP173nrmj3/QVac+1yZwzThZTXHbZZWFhBtcgzzFXnINjaIdjYMB1xeu0yzmZW08Bt4C3j3YRAREQAREQAREQAREQAREQAUWg6xoQgWUQ4N5XEKN5atu2bbfbb79jJljCv8NzL4b7AARkcN+FhfTcq+F17h3xXZ57F54RkOcIktiyeZMdcdjBy+idDu0lAhLovTQbvd8XCfTen6Ou9VACvWto1fACCUR5bsOtpsUe1V16PlbdukAn+rw9E4HOH0MuA5MZMYg8n4287hTo05ZHewp0uoY3nhNXPifqPOx1t6Oo5IsT6ETS3+3W0adKXrfECgHJ+Iv+RpZGyNBSpvPYBXpcrjYI9dFno9GJxi+22XOPpM0g0YttoRJ8z75LoC/wAu/ybr0Uge5SkehkZDeCFfFIJC/yEzHJDynMST+OfEQ0IiaJ0KamNIKU+uUIVF73jYhvr4nNFx3SjhOlzpcYGCAtEdWcmyh3xOt3v/vdECXMFx+EKJIVeU/0N5Hn7O+R3vSDL1FstPGhD30oHE8/OY7oa08rz/kQzrRNFDSp12nzd37nd0L7tOXynMe+2hlRTLp2RDrHsJ1xxhkh4pmIaMSsC1ePFvf0617TnBXQXhOefpImnQUCyGMEPPKb83kUtrfjUewekQ1b2kYOkwqdhQd8SSQynyh6ap7zGv1lgcCznvWsIIg9YpsFCqRhZ+EDiwaQ50SI0z++fCLQeQ0ZDjtSvHMdIKnZh3HyBRXGRHfDkv7QlkeHMy4EO9HjRMBzbTBHsCAynfOTNp+64yyIYLGEL4TwL8H85nye9p1FFkSUMy7OCUMi4LneuEZpi4UDMGSRAOOFNxH5pLznOKQ6vPkhiwLHcU3Sf65l+slY2WDK89pEQAREQAREQAREQAREQAREYCEEFIG+EEraRwTmJxDFFYuSmt155za7/vrr7Lrrr7c4iqzZbFmatsN9pmqtZkccfni4j8A9A777X3/9DeH3xMSOEEjBvQdflM99Ib7n3/Poo+w+Jx4n9ANCQAJ9QCZylYYhgb5KoHvxNBLovTgra6tPeU6kJZGCiNygiAs9HGUWRUX65uJ5lxCdkeSd0ehI40IcZ0EgFyG0lbw9kx7edfi+ItBdTIdG9hDs9KgQyJ1R4kNZyyoz/Zo7b3OEs0fYL3B6kzS2OCvltgeWl/WwXP7zxcr7k3Wkpy/0ekEgnlkDkBuLFYptTor5+dKnz91njvyXQF/gRHZ5t14S6J5aHDlKFDLSG/nJFw+EIr+JMnbp7XXH2R+ZiTBln+OPPz5IS+Qj4/Nobr60kLqb/Um/zb4e3e6R6uzPYyKciVxGkNIWIpfoaiLIaQ+pSsS817NimugPx/IagpgvT6w0RrB6HxDvvM6+iGL2o5+Ia2+fNniNthm3S3DOR794jbEwXsQr8pYoZv5N2/4lzXm6gPX0Yd4ekpxFB0hj2uHH08bzmi8OCJ+JWRYkMuw4vwt5FgIwR3CCJ+ODFXPEl0bmkR/GRgQ5+8CTcSCL+WFBBK/BnuM5D2NBwMObxQWs7OacHOsy3+va85v+8jxjIBKexQScgx82UvJ3RnMzL5ybRQmIc0S3R/R75D7n8muEx/DzmujMLY/ZmFv6xm+/Pj11m/cLfgh/zsk8epQ+rPjp3JgDT2WvCPQufwCqeREQAREQAREQAREQAREYMAIS6AM2oRrOqhLI8tjaeSV8b+deBvcmNm5cF7I0ItGnJqfshhtvDPdLyADIPZu03bYdExOhn9xP4Bbp0BD3jFp2xx3bwn0o7hUcdY/D7ReOuceqjkcn6x4BCfTusR3EliXQB3FWFzgmCfQFgtJuXSNAep2WjZVp2YktbwVVi0j3CGzSvCdWpOUlwbTLdI71tOjF//iKKGzqhBcGPLchxFHekcB9TuR5IYJn5binuu4U5Z111zufH87qVpnp190jmlvHeH9A43bVkrRa7FZmWQ8p6eOslPu5ZWGhQVHPPUTZh2EUCYvCYURfehR9x+N2lFhapvfuHL/3aVa/Fyq+WDygCPT9zdmBeL2XBLqLy87U4Yjm4i1GWnlW/TbDb8Sqp1V34egCmy8wCEiP3uV1F+V8CXLZ6bIcudkZoe3lADqjrz2NuQtyT93uUtr/zTFIT/ajf/x4dDHn7tyfY+gzv10s+1jpO332tPBeB9vraLlMdj7s658RPhZP494Zwcz5nbOLdMQvx/PFkPPxmH57X2e/BEbhuc72fNw855x5jODvrMPuAtrHQft+TPjMTdPAgnmlzZn6YtVqYOP99v38veJi3yPTOc77gej3573mGMexjy9o4LGnxHdxX3zhLWraew14H7Oz9TTv4f8o5fXDcX5+OHIsct+vCY/+98wFPtf012U84h82zDPn8Ov2QHw26JwiIAIiIAIiIAIiIAIiIAL9R0ACvf/mTD3uHQJpHluaz97TabdbYdE73825ZzE5ORVKwnkGvoMO2hi++9frzXA/pbh3RUm4xHbsoDzdzaH8HYv6jz7qCDt0y/reGax6siwCEujLwrfmDpZAX3NTPjvg7gp0BF4RBZznRR3bQmMi9wrxV8jQQgDO1PENd/s700p3PnaJx/F3n157DU9rXw19VqDHIfI8snb5m/+VFRGChQguBHohzwtB3CnQqYvutdGLOumFKUege3r4zrTtnVcPadCLbf5I830J9KGssWCBjsxfzBWbtKsWp2Va9g5/jUDPvVZ1iEAv61aXAr0Ywd4CHYYemY48R6L7Njv+zkunk8XeqecD33ki1xc1SD8df6DOc9WGTww+NzrYkXqpa1tHFH/XzrHCDRdJBWZroPMeKP7gj80iShmwle+HOeeeXSjBC17mgJIBszsupgZ6eE/meRC5SEW+pCAbEc9s/Jv014hFIoaRjPzwJQbxyG9PleWi1sWtC2ePFnbx7JIbcesSmvO5OA2jL6UzbblA98hg2umUqS76Pcqc/nRGrbOC2eWsy2rOQT9ox1OI+5cz+sI5XAq7WOVYePClDVEMM6Ka4UdbnfLaFwqET6hyIYKzpm0X6ERV01eXuHNTh7OvS24/nn7Qb2fjkde+WMBrevtiBs7vfYOxpzqnXY9C51gEPFHnnjqdcfuCAPaFL8fSd8bvkprHPMcYfIGAlwZgYQVtMAdew5x2mCP48uPR9b54wefFo8998YX3y8dFxD1jJSLfo9Y7MwD44ga/bnwBAe2yv4t22iGa35/vjLhf4be+mhMBERABERABERABERABERhAAhLoAzipGtKqEeBOcma18J3c7zlxf4B7AL5onlJw3Lc13NApAAAgAElEQVQghfvmzRusWq1Zs1lkrfNF/3z3JwMdJQJvvfVWO/nkk4NAH64u5s7uqg1bJ1oCAQn0JUBbw4dIoK/hye+uQEdcEiNbCrAZCTb7P5tOF7bvCN19qDUJ9AG5chG1ZcR4GFEpfzsfh0tmNgF7xzKKDok7K3xnwJTrNOZeQQv5c2fPfea0UP6T69ul9P4mYyHn7GyDxSfFApRy26tm+2z69mKPPZYEdB7W0WyxT2dE+d33a9+yer7I9dluLE5yh73nlfEsvikX2PCgQx7uj/fiX+/TRTl5mXEh8GMhQhIWJ81I9ABi7wwCc6+DPa6fzuuORU6LmE6P+va60+EdXdaAdmnpstTFML/9y0ynMA99LKOJ/THt+mP/7VHMHnneGW3ceR10/j/GRbRHc+/x3vOMFGU6+M6o87kR9Z3R7t4++7ssdoHa+ZyPiS9xnZKYL2jOq1OUd47Xz+f9nRtR7xHb843Ln/PFCcXbjhIavM/K5RTl2DvTxrPP3Kh1719nBLvLdxfPvnp7bl/mRtr7AgZfJOG8fb+5/XYB79dCZwaCzrY82t55zx3T3Ouv8/zOpZO983Ie3m5nVL9f4+zr1/TiP4t0hAiIgAiIgAiIgAiIgAiIwFolIIG+Vmde414JAu0sslZalK/z+1P85ns7i92vuOKKsPCeTIP3u9/9bGioFr67s7XbRck5v9/Bvgh0yu6F0nGb1s9kSl2JvqqNA0tAAv3A8u+3s0ug99uMrWB/uyvQU4vzImp4vpv5PozOG9ULH1qfyq6FD1B7ikB/EggerjNrxMKGMVcMzv3c6JSTC2txsXv152cKuNtIc+R5kJ9kcigezzKdX6DvS6xbEOhFbpCwoEWLlRZ7MWl/ERABERABERABERABERABERABEVg0AQn0RSPTASIwQ8BTuJOCvdVq265dkyGSnGh0Mv/dfPPNIXPfkUceaSeddB/LsqLmebGgPrM4LlK4T0zstCuvvCoce+KJJ9ohhxxi46PDlkRN0R4QAhLoAzKRqzQMCfRVAt2Lp1kNgV4EDxcRbp3RrjNBjfyfqYx+W3iUbn/Krl68BtQnEVhRAksQ6HcfgV5+bniEbBmBvKJ9Do3172eKBPrKXw1qUQREQAREQAREQAREQAREQAREQARWm4AE+moT1/kGiUAeVSxKhqxSsVDv/Pbbt9vVV18dos69dB3l9I488gg78cQTgkAvKs7mFsWxVSuJZXnbrrzyGrvttp9bnmX2C8cfH0rWjQxXrZYUgYLa+p+ABHr/z+FqjkACfTVp99i5uirQ89QiItDLFMwhgnSOIS+yxXqd9MXA6V/ZtZhRal8R6DsCSxDoIeX4PFXQQ4X38nPDl9/E1PbuytafnyngThWB3pUrQo2KgAiIgAiIgAiIgAiIgAiIgAiIwGoSkEBfTdo616ARSMsU7lmeWp7lQZATfY48n56etm3bttnWrVtD2vZjjjnGDj74YBseHg6vh3Tuldjq09P2ne9cYo1G07Zs2WL3vOc9wz7VSmRVCfSBuWQk0AdmKldlIBLoq4K5N0+yKgK9Wync59r43kSsXonAGiSweMndEync+/AzRQJ9Db69NGQREAEREAEREAEREAEREAEREIGBJCCBPpDTqkGtEoHcEiMKvd3OQsAetc99a7fbNjU1aZdffoVNTEzYQQcdZMcff3yoh56mbavVauH3jh077JJLvmsjI6NBslMDHeEeWWaVuLVKI9Fpuk1AAr3bhAerfQn0wZrPRY2m+wKd/2GV6duLXO5z+lfUFimyMy88gXux72L2XxQW7SwCIrBkAvuqt333De5boBefDUUNdP74nSn+sOQezn9gf36mSKCv8GWg5kRABERABERABERABERABERABETgABGQQD9A4HXagSAQJxVLqsPWaKQz9xHzPAs1zpHp3FP84Q8vs1tvvdUqlaqdeur9bfPmzSECHUlOqvfbb789SHbqnlP/fMOG9SGS3fK2JZEE+kBcKGYmgT4oM7k645BAXx3OPXmW7gr0zKLcBTqSfD5BJYHekxeGOiUCSyawFIFefA7M3UL29vJzoyyB3kWBztn5vOqvLbfI0pD+Hob8jkM6fB7PLkrY15zs4/ncn+czOzOLtFipv64K9VYEREAEREAEREAEREAEREAERKAfCUig9+Osqc89QyAiAr0WRHiWZUGKV6vVjvtjZj/60Y9CffPh4SG73/1OsS1bEOiZZVlqd9xxh9100002OTlpRx11lB177HHheNri7lslVg30npnrZXZEAn2ZANfY4RLoa2zCO4e7OgK9kGCFCNt7Q/Ls67V9T01/Rouu4UtNQ19TBJTCfbWmu4hAl0BfLd46jwiIgAiIgAiIgAiIgAiIgAiIgAh0i4AEerfIqt01QSCqWB5V7eabb7Zdu3YZadsR4HgHosyph04NdFwEgvywww6z8fHxgKbRaITIdAQ6zx155JHhdbZCoGdWTfov8GZNzPsSBimBvgRoa/gQCfQ1PPndFOhEn8d5ViRbL0JJ50ngTuBkkcN9cTGOEuhr+LLV0HuawFIi0PkY2DsEvfNzg8eh5Y76RSuLoX8/UyTQV/ZKUGsiIAIiIAIiIAIiIAIiIAIiIAIicCAISKAfCOo656AQiOJCoN904022fft2m5qesizNgjxHpvMTJ3Gof37C8SdYUkmsklTCc/V63W677Ta7/ee32yGHHhJSuK9fvz4cW9yTpAa6BPqgXCsS6IMyk6szDgn01eHck2fptkC3kMK9WxHoPYlUnRIBEQiqe3HbvmugF0trPEsFNYu6sy1uCU93+rD4Vme1v1K4L56ejhABERABERABERABERABERABERCB3iEggd47c6Ge9B8BBHqS1EKkORHlpGK/c9s2azVbQZYPDw3b+vXrbN26dTY2Nhb2IeavWq1Ys9m0HTt22MTERKiLThR6rVazNMtC4B+OI4qUwr3/ror5eyyBPigzuTrjkEBfHc49eZb+Feg9iVOdEgERWCKBAy/Ql9jxA3xYZ9y8aqAf4MnQ6UVABERABERABERABERABERABERgGQQk0JcBT4eKQBRbFFVDpDmR4/wgxpMkMgJyWq3UhoeH90jr7nXSSdOOUOdnaGgo7ONBPLxmllssgT4w15gE+sBM5aoMRAJ9VTD35km6KdDDyqyOCHQI7FnrnIjJWS6Lr4Pem0zVKxEQgaUQmC9qPQ+LPPkjld98Xswn2pdytkE6Ji8/SKMQ+c+XhYLlLKt9pdXfx/O5Pw/8zCzqz+j8QZpjjUUEREAEREAEREAEREAEREAERGDwCUigD/4ca4TdI5AbWSuTINC5lxhFsSVJbJVKEu4pTk8j05PQgXa7xZ2z8O9KpRL2zzLuP87eAytur0Xlc5nFkVK4d2/2VrdlCfTV5d3vZ5NA7/cZXEb/uyrQs4z/xSyod5LnC8KknURgoAisxvt+TQj3uEzfHj5u9yXL50t9L4E+UG8oDUYEREAEREAEREAEREAEREAERKCvCUig9/X0qfMHmACVyhHo3dnwHBLo3WG7+q1KoK8+834+owR6P8/eMvsugb5MgDpcBERABA40AQn0Az0DOr8IiIAIiIAIiIAIiIAIiIAIiIAILJuABPqyEaqBNUxAAn0NT/4ihy6Bvkhga3x3CfQ1fAF0W6CT/mThW5GAWJsIiIAIiMAiCHRmXFcE+iLAaVcREAEREAEREAEREAEREAEREAER6B0CEui9MxfqSf8RKAT6fBkYV2IstK4I9JUg2QttSKD3wiz0Tx8k0Ptnrla8p90V6IuR58XQFp5ueV9pilcckRoUARFYFAHe94t77y/8fb+ojuxRt2hhR3brj+yFnX1pe8E6LTK3K4X70hDqKBEQAREQAREQAREQAREQAREQARHoAQIS6D0wCepCnxPo1r29xd/v7HOQA919CfSBnt4VH5wE+ooj7Z8GuyrQ83xRHm1xEk0CvX+uMvV0bRFY3B+Ui3vfL57kwuus9/NnSlsCffGXho4QAREQAREQAREQAREQAREQAREQgZ4iIIHeU9OhzvQlAQn0vpy2Ve60BPoqA+/z00mg9/kELqf73RXohdNZzLZwmdbPsmsxRLSvCPQbgcUJ9N4aXbf+yO7eKPMQdt4uTqAI9O6BVssiIAIiIAIiIAIiIAIiIAIiIAIi0GUCEuhdBqzm1wCBxdqIhSJZXLbNhbaq/Q4MAQn0A8O9X88qgd6vM7cC/ZZAXwGIakIERKCDwMIF+sKjw5cOeOGLcjiHBHognXcWVc/MIn1JWPoVqCNFQAREQAREQAREQAREQAREQAREYGEEJNAXxkl7iYAIiMByCEigL4fe2jtWAn3tzfnMiLsp0JfiXBYuuxSBvoYvWw29pwlIoK/m9CgCfTVp61wiIAIiIAIiIAIiIAIiIAIiIAIi0D0CEujdY6uWRUAERMAJSKDrWlgMAQn0xdAasH27KtCNFO4LS5uy+EhUIkUX1vaATZmGIwI9TgCBnvV4H+frHp8n/ReBXuRtT4socaVw78PrTl0WAREQAREQAREQAREQAREQAREQgYKABLquBBFYDoFuZ1CUi1jO7PTSsRLovTQbvd8XCfTen6Ou9bC/BXo/yq6uTaUaFoEeIYA871eBnvQIw8V0o6yBLoG+GGjaVwREQAREQAREQAREQAREQAREQAR6joAEes9NiTrUVwQWnhVzacOSi1gat947SgK99+akl3skgd7Ls9PlvkmgdxmwmheBNUdAAn11p1wCfXV562wiIAIiIAIiIAIiIAIiIAIiIAIi0B0CEujd4apW1woBCfS1MtPLHacE+nIJrq3jJdDX1nzvMdqoVrWrr73VPvu5b9j01A479dT72qMf9XCrxFmZID232FqW50ix3CpxR6qSmSLnueWRR5zOPk6yyOK8W6lNVAN9DV+2GnpPE+j2H6vdHHw/riR13p6mal+fuYt4fiYVfNl2tz7GuzmValsEREAEREAEREAEREAEREAEREAE+oxAO86tUSbHoyxmlBf3KeIstiQrHjcrbWslxX3YSrticRoZpTGTOAn3cndNNe1/f3CrXfbTq605vdOe9qun2fHHHG5bNozZUJOCmLnZjklrXnOLfe3CC237ddfaxkM224Of9zxbf8LRZmMVi6LIJocqVq+W588ziy2znKMjWih+2tFQ+J3kZiPt3KK82ym0+2xC1V0REIGeJFCvNq2VtIvP0bwVPt+iPLJaWrE4jy3Kcoub7ZBkNW42rHLXdrv0k5+0a797qTWbkT3ila+0Ix/6UJuIIvvjN77J/uSv3t2T41SnVoaABPrKcOzLVmoI9KtvsE9/+kvWTtt26qn3s0c84uEWx1H4iSKzOMksTdMg0WP+ImJDmEfFh0xReLcU6EGqF/tUUv64k3npywtDnRYBERABERABERABERABERABERABERABERABEVg1As3EbKrqp+sMHorMZoKUkNplAECObS8EuoXHZpOT0/b9719qP/3pT216etqecNb/s+OOPdIOHh+1kbpZuHW7s26N6++0r/zDP9j266+1zZs32UOe8xzbeMLhZutoK7fdo5FNDxd9iWi7PH9udDC2LIpsupJYGkVWzcw2TnMfeNVQ6UQiIAIisGQCu0Z2Wr02HY73IFA+G9c3c6tmuUVpbtXdaRDp1k7NJht28Sc/ZVd97wdWzxN7zCteYfc67XTb3WzZn/zhH9ob/+a9S+6LDux9AhLovT9HXeshAv2aa260z3zmP63eqNt973uSPexhv2y1WsVqtcRqtdiqNbMsM0vTzFrtRtkXlt+4QC+i04stL/8SQ6BHM6sjuzYANSwCIiACIiACIiACIiACIiACIiACIiACIiACIiACfU5gnwI9yGsPUpoV6EPVmsVxYsHxtM3ardR27txl3/teIdDr9bqdddYT7YRfOMoOWb/ORqcsBEvZZMuat0zYVy+80O665mrbdNAGe/DTn24b7n2E2cZCxO8asRmBbllsUSntZwS6IfsrQaRXUrNN00SiK5Cqzy9BdV8E1gSBXSMTVq/Vw1j3FOhZWBAUtXOrTbZDDKk1W2Y7dtv3Pv8Fu+aynwSB/qiXvtSOftCDbHezbW875xz7o799/5rgtlYHKYG+VmfezNpDVbv6ujvt81/4kU1NTdnxxx9tp512sg0PR1apxpYkRKIXnxNZmlulmpa0ZkV5pzTvRJmkxQeQNhEQAREQAREQAREQAREQAREQAREQAREQAREQAREQgX0TwD/veSt1vvuqs9HoWUjrHod7t1TdzPLMpqYa9uMf3WRXXHGN1RtTduZjHm7HHrvJDtnQsrH2LRbjx3e3rXnddvvWBRdY/Uc/s0OtaieecYaNHb7FbDgmispaiRkp5dmidlJ2LLI8qxbR6FFk7UoSUrrHllvN0iI9vDYREAER6HECrfCJVSk+36IiCzNbLaecMTGiucXtdlGWgtLG7YZd/p1v2y233mLTmzbYg17yEjvs9AfZ7jyzP33d6+wPPvihHh+xurccAhLoy6HX58dODVftqut32b998Xrbtm2bHXLIBjvhhCOtUsksjlluw4dIbC0EepZZtZbNfKDMDh2Z7v+a/UMpSWOLJdD7/ApR90VABERABERABERABERABERABERABERABERABLpNIKaW+T4ldHnzNdx6LR6326gegp9ySxIL5Tibzcyuv37Cbr3ljnBv98wzH2LHHjtmB2+asPHoZ4VAn2ha6+o77ZILLrDWJT+yQyeadvCxx9rQ2GhoN2ulQSKVieItaSWh1jrnitKKWR4HcZ6WAt3izNJq0/KQH16bCIiACPQ2gbh5kMXtsdDJtBLNVMjIk7x8jO8i+3JueZxblrTtthuut7tadUvvdbid/Lzn2ZYHn2aTQ4n92dln2+sv+HhvD1i9WxYBCfRl4evvgxHoV9+w2/79P260K664wtrtto2Pj1mr1bA0LVK014ZYjZNblqXWTj2F+2yt81D/fOYPpNnn47RqSVas5NEmAiIgAiIgAiIgAiIgAiIgAiIgAiIgAiIgAiIgAiIwP4Eoz6xinv1z7j4u0GfVdq02FAKfCHpi4zGSe3L3pLXbqR188EH2pCc92k44YdwO2bzTxuIrLYpSs7vqQaD/8EMfssa3L7V1N2+3JEksSdOQhrTRSK1WiW2oWqRzH2vGViXaPSfbaNWiPOZusE1VKpbFkaVRZtM1CXRd1yIgAv1BoNY4yCppIdAbiVkakz8jD5k3SLCRh0+4dlirxOdbPWlbo9mwbP2Y1U46zk5+xjNsy0NOt8mN43buOefY2ed/pD8Grl4uiYAE+pKwDcZB26KqXX/rTvvWRdfYddddZ9PT0xbHsbXbjSDT8zy3oWHq6URhbSMfJMXWIdCDPN97hWGc1SwmrY82ERABERABERABERABERABERABERABERABERABERCBfRKI89QqeWs/hGbTuieh/nk+cw+XVMTc16UMJ/dyN2/ZbI965MPtXvdab5s2ZVar7bTU2lZrZDZ8V8Ouvugiy2/5uW2sEzTVthxfXi0kfBrllgaJZDbUTkKZTs5cSSsW5cimyNqcPyJ6M7V2ZZrYdc2uCIiACPQ8gWp7KCwGYmvGUfgcYyvXCYVyFEleRKDzUkKmZl4fqlm6ab0dcr9TbOge97AJi+xN55xjf/7u83t+zOrg0glIoC+dXd8fuT2u2taJabv62tvtrru2WavZsDzLLM1Sy9I0CPNqtVLWgqAexHy1dzrroc8iibKqxeEvL20iIAIiIAIiIAIiIAIiIAIiIAIiIAIiIAIiIAIiIAL7IkBcdzVIm4VukeV5Zin3cHOUdmRRHFlMJHoU29jYuJ144vG2efOIjYzGFleQ4m0bSnNb3zS78+abLZ6u26jF1m40LK9Flg9XLKlUrGmZtaNCGiXt2OIiLNOSNAkR6GxZlIRa6Gap5cmkWbn/Qnuv/URABETgQBCIw2da8TmWxkVJCjavkEHt80Kgm8VkBklb4XMxr1SsFcc2dNBBlo+tszvrLXvDH7zB3v8X7z0Qw9A5V4mABPoqge7F00wPV6xlsdXbZtWqWRJR36b4g6tzK/9GWtQQivWK8wn3RTWjnUVABERABERABERABERABERABERABERABERABERgoAlQA30xxTDDXdeOW69IHwQQ92ObrdzaqdnwEFHpZnmZPDSz3GpZZuOt3KzRLF+Izep1yzn5UGyWVMyIiYrLg9IYW16wpwY6j0NJ9CSciwh0Q6Dvs377QE+bBicCItBvBNLYovIzLecD0oNGZz5Pc7MsDZHoRmmL+qRZtUYouoUP1mrVGpWq3T7dsD/8wzfZ+ef9Vb8RUH8XQUACfRGwBm3XyjALEnNL89ziKAp1zlm1WKtUQwqgLM+smlRC7Yfib7JiZc7CNv6IUgT6wlhpLxEQAREQAREQAREQAREQAREQAREQAREQAREQgbVKgPuw5APde+t8rrOUZm55lBn/ceuWWujhXm5csVbatnaW2Ui1VmQWzWKrtIYITA+B4pV2XshzF0ZpZlnFLCercRRZKzJr+/3gfDZEqppFwasHf16mdee+cVahdvt8fV+rs6lxi4AI9CoBylDMrA9Cns8TAxpnBJnysZYV0jzsx4dd8RlJ5PqOyUk75/V/bH/53j/v1aGqXytAQAJ9BSD2axNDtbZVWF0YPieiUDOHmjdD1aGQvp30P9TTyUOdc/ZZhBAPyxYXsX+/QlS/RUAEREAEREAEREAEREAEREAEREAEREAEREAERGAZBJDnLaK5591cTncKdOLJi/+IlESe81OJEkvzNPzU4lpx3zeNrdYcC7XRw21eSq0HC06keVG+nJLASHS2RmRBohf3g8uf3Gwonw1MT3BKePjILK0Wv7WJgAiIQK8TSDo+x1goFD67Otb/8M8kK706C41mfkLtCrOYzBuR7ZrcbWef/WY776/e2etDVv+WQUACfRnw+v3QWrVlSRJZJS5EN7XP+akklaJeTrkVf4p5SvYF/jUU6p9LoPf7NaL+i4AIiIAIiIAIiIAIiIAIiIAIiIAIiIAIiIAIdJdA2lF3fO8zdQp0f7WoUV7Eh3fKdORO8e84FOvMLU9jqzRHLEqIRjeLSoHO7d+4OLyIQK8g4gt53i5vDXv8ObtVS/GEOI9ppxTo4dgF3jLuLkW1LgIiIAJ3TyAhG3NZ16KNDJ+zO59rSPYiAp0PueLzNESfs8aJVO5xZDsnJ+3s1/6RvfuvzhXyASYggT7Ak7u/oY1UEktYeVjmqegU5Z1/8ywtAY/+atoff70uAiIgAiIgAiIgAiIgAiIgAiIgAiIgAiIgAiIgAtyezeetnjnnzuw+b7l2SPbIg6GK55q52c4cmV6EO1VLeVQzs5FgwXFECKLicSgP7OdJiohLNpLFe55SHszsEh4v7Q6yZl4EREAEVpVA3iQXczhlHvGJWH7whl8ejk4N9OJTz6wdMjXzCZflSSiLkUWx7dhdt3Pe8Af23nPPX9Xu62SrS0ACfXV599TZKnEcap8vaFvK30ALbHpB59dOIiACIiACIiACIiACIiACIiACIiACIiACIiACIjCoBBZyL3W/+8ytmV4ETU6WzDi8zNRuFcuNsudhc4Hu//bzIM/L+8eopLIy8MwMhCzwS7lvPKhzqHGJgAj0NoGcFBxFBo8gz92P7fHZ6q/z4VaU1igKaBSync/B6Ubbvvw/X7azznxSb49XvVs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ABERABEVgWAQn0ZQp3KbgAABmXSURBVOHTwSIgAiIgAiIgAiIgAiIgAiIgAiIgAiIgAiIgAiIgAiIgAiIgAiIgAiIgAoNCQAJ9UGZS4xABERABERABERABERABERABERABERABERABERABERABERABERABERABEVgWAQn0ZeHTwSIgAiIgAiIgAiIgAiIgAiIgAiIgAiIgAiIgAiIgAiIgAiIgAiIgAiIgAoNCQAJ9UGZS4xABERABERABERABERABERABERABERABERABERABERABERABERABERABEVgWAQn0ZeHTwSIgAiIgAiIgAiIgAiIgAiIgAiIgAiIgAiIgAiIgAiIgAiIgAiIgAiIgAoNCQAJ9UGZS4xABERABERABERABERABERABERABERABERABERABERABERABERCBHiawYyqzL14+ZV/82ZRdt71lE9NZ6G0tieyQ8djOOG7Env3AdXbPgyqLGkWamV10Q90+9v1d9sNbmzPtrhuK7bgtVXvCSaP2hHuP2sbReFHtaue1SUACfW3Ou0YtAiIgAiIgAiIgAiIgAiIgAiIgAiIgAiIgAiIgAiIgAiIgAiIgAqtC4MqtLXv/NyfsK1dNW5bf/SnjyOx3Tltnr3z4BhuqRPvt349va9qbv7Tdrrijdbf70u5zT1tnZz9q437b1A5rm4AE+tqef41eBERABERABERABERABERABERABERABERABERABERABERABERABLpK4D1fn7APfnvngs8RRWZPO2XM3vq4g4zH+9r+7WeT9rb/2mG7G0Uku2/I8vGh2HbW93z+zBNG7L1P2bLgfmjHtUlAAn1tzrtGLQIiIAIiIAIiIAIiIAIiIAIiIAIiIAIiIAIiIAIiIAIiIAIiIAKrQsAF+qHrKvbkk0ftrPuM2nGbq5aUGdVJ7f7RS3fbh7+3a0aGbxiJ7YJfP9hOOaI2bx+/c0PDfv/zd86ka0eaP/r4EXvRQ9bbyYfVgnhvtHO7+MZGkPc/uKVhjzleAn1VJrzPTyKB3ucTqO6LgAiIgAiIgAiIgAiIgAiIgAiIgAiIgAiIgAiIgAiIgAiIgAiIQC8TuPDinTZWi+3p9x+fkebz9ffr19SDFJ9uFXneX/vIDfaCB6/fa9ef72rb8z+x1a7f3g6vEW3+5sdutCeeNDYvhjw3+8rV0/bdGxv2hl9RCvdevlZ6oW8S6L0wC+qDCIiACIiACIiACIiACIiACIiACIiACIiACIiACIiACIiACIiACKxxAjumM3vxp7baT37eDCRe+ssb7OUP21ug/81FO+2vvjER9qklkb35sZvsqafML8/XOFINfwkEJNCXAE2HiIAIiIAIiIAIiIAIiIAIiIAIiIAIiIAIiIAIiIAIiIAIiIAIiIAIrCyBbVOpveATW+3KrS2rxGbnPXmLUbe8cyPd+/M/eYddfkcrPE3U+TvO2hREujYRWAkCEugrQVFtiIAIiIAIiIAIiIAIiIAIiIAIiIAIiIAIiIAIiIAIiIAIiIAIiIAILJkAadapgf7ur+6wdmb24KOH7ANPO9hGa3uK8a9fW7dXf/ZOq7dz21+d9CV3RgeuaQIS6Gt6+jV4ERABERABERABERABERABERABERABERABERABERABERABERABEThwBCbqmX37urp95NLd9oNbGoZIP/XIIXvXkw6yI9ZX9uoY9dTP+2qRvp39Lnj6Fls3FNvPbm/ahy7ZbZfcWLetk2loZ7ga2cmH1ew3Th2zX7332N3WXz9wBHTmXiMggd5rM6L+iIAIiIAIiIAIiIAIiIAIiIAIiIAIiIAIiIAIiIAIiIAIiIAIiMAAEnjP1yfsg9/euc+RHbquYq85Y72ddZ99y+7XfH6bfenyqdDG4+89Guqf//GXttuXr5oO0nxf20mH1uy8J2+2e27aW8oPIGoNaRkEJNCXAU+HioAIiIAIiIAIiIAIiIAIiIAIiIAIiIAIiIAIiIAIiIAIiIAIiIAILIzA/gQ6rcSR2YmH1OyVD99gjzh22KI5pc1f9dk77b+vnA4nfOJ9x+zKO5qhZvpCtvseVrPzf32LHTyWLGR37bNGCUigr9GJ17BFQAREQAREQAREQAREQAREQAREQAREQAREQAREQAREQAREQAREYDUJ/N13dtpHv7973lNONDKrt2ZDyBHpv/fQ9fayh23YY/9Oge4vINl/8cghe/YDxu2MXxixkWpkaWZ22a0Ne/t/32VX3DEr2J/zoHX2B7+ycTWHrXP1GQEJ9D6bMHVXBERABERABERABERABERABERABERABERABERABERABERABERABAaNAML7K1dN27n/e5fdMpGG4R06ntjfPeNgO25LdWa4cwU6dc5fc8ZG+60HjO8Vrc5BO6Yye+m/3Gk/vKUR2jjh4Kpd+JsH2+ZRRaEP2jW0UuORQF8pkmpHBERABERABERABERABERABERABERABERABERABERABERABERABERgWQRIx/6iT261rZOFRH/TmZvsWQ8Yn2nz/d/caed/ayL8e8NIbG97/EF25gkjd3vOr19bt1d/9k6rt3PbOBrbB59+sJ18WG1Z/dTBg0tAAn1w51YjEwEREAEREAEREAEREAEREAEREAEREAEREAEREAEREAEREAEREIG+IjBRz+zFn95qP761Gfr94l9ab69+xGwa904ZPj4U2weeutlOO3r4bsf43Rvr9rJ/2Wa7G5kt9Ji+gqbOrigBCfQVxanGREAEREAEREAEREAEREAEREAEREAEREAEREAEREAEREAEREAEREAElkpg21RqL/jEViMSne21j9xgL3jw+pnmSMn+/E/eYZeXdc0ffPSQfeBpB9toLdrnKf/1p5P2hi9utzw3O2J9xf7ptw62w9dXltpFHTfgBCTQB3yCNTwREAEREAEREAEREAEREAEREAEREAEREAEREAEREAEREAEREAEROJAELrx4p1XiyJ5+//G7Fd3UQX/vNyaM/ZHd+4oW/+ilu+1Pv3xX2CeKzJ79wHX2mjM22FBlb4l+3ba2/e5n7rCbdhQp4R/5CyP2nl/bbLVk38L9QLLSuQ88AQn0Az8H6oEIiIAIiIAIiIAIiIAIiIAIiIAIiIAIiIAIiIAIiIAIiIAIiIAIDCyB93x9wj747Z02Vovscfcetd84ddxOPLg6I7wb7dwuvrER9vnBLY0gxtmeeNKYveOsTXvJ7qlmbi/7563hGN9OP3ooSPT7HjZkSWxGm1+6fMre/80Ju2WikOfUTH//U7bYA48aGljWGtjyCUigL5+hWhABERABERABERABERABERABERABERABERABERABERABERABERABEdgHARfoiwF06pFDdv5Tt9jG0Xjew27d2bbf/9w2+/FtRa30/W1EnL/5sZvsqaeM7W9Xvb7GCUigr/ELQMMXAREQAREQAREQAREQAREQAREQAREQAREQAREQAREQAREQAREQgW4S+MHNDXvHl3fY5Xc0Z6LL93W+ODL7f/cds3MevdE2jswvz/3YnfXM/uwrd9kXfjJlWRm1Pl+7m0YSe8vjNtljThgJKd+1icDdEZBA1/UhAiIgAiIgAiIgAiIgAiIgAiIgAiIgAiIgAiIgAiIgAiIgAiIgAiLQdQJbJ1P74s+m7As/mQxp1Xc1snBOosOP3JjYmSeM2lNOHrN7HlRZVF+u3Nqyf/zeLvvmtXXjHKSAH65Gdq9NlVB3/cknj91t7fVFnUw7Dz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QAREQAREQAREQAREQAREYCEEJNAXQkn7iIAIiIAIiIAIiIAIiIAIiIAIiIAIiIAIiIAIiIAIiIAIiIAIiIAIiIAIDDwBCfSBn2INUAREQAREQAREQAREQAREQAREQAREQAREQARE4P+3Z4c2AAAwDMP+/3raB8GVeck8GA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E9PkXO5AAAQIECBAgQIAAAQIECBAgQIAAAQIECBAgQIAAAQIEioCAXpRsCBAgQIAAAQIECBAgQIAAAQIECBAgQIAAAQIECBAgQGBeQECff7EDCRAgQIAAAQIECBAgQIAAAQIECBAgQIAAAQIECBAgQKAICOhFyYYAAQIECBAgQIAAAQIECBAgQIAAAQIECBAgQIAAAQIE5gU+oB+qyJyTEU3jH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126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1092" t="31871" r="33904" b="22947"/>
          <a:stretch/>
        </p:blipFill>
        <p:spPr bwMode="auto">
          <a:xfrm>
            <a:off x="1423151" y="1215164"/>
            <a:ext cx="8091638" cy="4475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9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053" t="44059" r="45211" b="9734"/>
          <a:stretch/>
        </p:blipFill>
        <p:spPr bwMode="auto">
          <a:xfrm>
            <a:off x="2571829" y="1310325"/>
            <a:ext cx="5986915" cy="457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05873" y="725861"/>
            <a:ext cx="7239786" cy="400110"/>
          </a:xfrm>
          <a:prstGeom prst="rect">
            <a:avLst/>
          </a:prstGeom>
          <a:noFill/>
        </p:spPr>
        <p:txBody>
          <a:bodyPr wrap="square" rtlCol="0">
            <a:spAutoFit/>
          </a:bodyPr>
          <a:lstStyle/>
          <a:p>
            <a:r>
              <a:rPr lang="en-GB" sz="2000" dirty="0" smtClean="0">
                <a:solidFill>
                  <a:schemeClr val="accent5">
                    <a:lumMod val="50000"/>
                  </a:schemeClr>
                </a:solidFill>
              </a:rPr>
              <a:t>Distances to road, rail, city and coastline were assessed</a:t>
            </a:r>
            <a:endParaRPr lang="en-GB" sz="2000" dirty="0">
              <a:solidFill>
                <a:schemeClr val="accent5">
                  <a:lumMod val="50000"/>
                </a:schemeClr>
              </a:solidFill>
            </a:endParaRPr>
          </a:p>
        </p:txBody>
      </p:sp>
    </p:spTree>
    <p:extLst>
      <p:ext uri="{BB962C8B-B14F-4D97-AF65-F5344CB8AC3E}">
        <p14:creationId xmlns:p14="http://schemas.microsoft.com/office/powerpoint/2010/main" val="55058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210" t="49675" r="35895" b="18866"/>
          <a:stretch/>
        </p:blipFill>
        <p:spPr bwMode="auto">
          <a:xfrm>
            <a:off x="4753789" y="810705"/>
            <a:ext cx="6530096" cy="2799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23827" y="1431409"/>
            <a:ext cx="3487917" cy="1015663"/>
          </a:xfrm>
          <a:prstGeom prst="rect">
            <a:avLst/>
          </a:prstGeom>
          <a:noFill/>
        </p:spPr>
        <p:txBody>
          <a:bodyPr wrap="square" rtlCol="0">
            <a:spAutoFit/>
          </a:bodyPr>
          <a:lstStyle/>
          <a:p>
            <a:r>
              <a:rPr lang="en-GB" sz="2000" dirty="0" smtClean="0">
                <a:solidFill>
                  <a:schemeClr val="accent5">
                    <a:lumMod val="50000"/>
                  </a:schemeClr>
                </a:solidFill>
              </a:rPr>
              <a:t>The function map.add_child() was utilized to add folium map markers</a:t>
            </a:r>
            <a:endParaRPr lang="en-GB" sz="2000" dirty="0">
              <a:solidFill>
                <a:schemeClr val="accent5">
                  <a:lumMod val="50000"/>
                </a:schemeClr>
              </a:solidFill>
            </a:endParaRPr>
          </a:p>
        </p:txBody>
      </p:sp>
      <p:sp>
        <p:nvSpPr>
          <p:cNvPr id="4" name="TextBox 3"/>
          <p:cNvSpPr txBox="1"/>
          <p:nvPr/>
        </p:nvSpPr>
        <p:spPr>
          <a:xfrm>
            <a:off x="1310325" y="4367264"/>
            <a:ext cx="9134573" cy="646331"/>
          </a:xfrm>
          <a:prstGeom prst="rect">
            <a:avLst/>
          </a:prstGeom>
          <a:noFill/>
        </p:spPr>
        <p:txBody>
          <a:bodyPr wrap="square" rtlCol="0">
            <a:spAutoFit/>
          </a:bodyPr>
          <a:lstStyle/>
          <a:p>
            <a:r>
              <a:rPr lang="en-GB" dirty="0" smtClean="0"/>
              <a:t>The distances calculated from launch pad to landmarks showed that launch sites were not located close to railways, highways or cities, but were all close to the coastline. </a:t>
            </a:r>
            <a:endParaRPr lang="en-GB" dirty="0"/>
          </a:p>
        </p:txBody>
      </p:sp>
    </p:spTree>
    <p:extLst>
      <p:ext uri="{BB962C8B-B14F-4D97-AF65-F5344CB8AC3E}">
        <p14:creationId xmlns:p14="http://schemas.microsoft.com/office/powerpoint/2010/main" val="1303800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474" t="49749" r="22579" b="27708"/>
          <a:stretch/>
        </p:blipFill>
        <p:spPr bwMode="auto">
          <a:xfrm>
            <a:off x="4706754" y="1020278"/>
            <a:ext cx="7305576" cy="2233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1912" t="54219" r="22527" b="18381"/>
          <a:stretch/>
        </p:blipFill>
        <p:spPr bwMode="auto">
          <a:xfrm>
            <a:off x="5239866" y="3339967"/>
            <a:ext cx="6503304" cy="2714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139126" y="301658"/>
            <a:ext cx="5437233" cy="461665"/>
          </a:xfrm>
          <a:prstGeom prst="rect">
            <a:avLst/>
          </a:prstGeom>
          <a:noFill/>
        </p:spPr>
        <p:txBody>
          <a:bodyPr wrap="square" rtlCol="0">
            <a:spAutoFit/>
          </a:bodyPr>
          <a:lstStyle/>
          <a:p>
            <a:r>
              <a:rPr lang="en-GB" sz="2400" dirty="0" smtClean="0">
                <a:solidFill>
                  <a:schemeClr val="accent5">
                    <a:lumMod val="50000"/>
                  </a:schemeClr>
                </a:solidFill>
              </a:rPr>
              <a:t>Dashboard Pie Charts Visualizations </a:t>
            </a:r>
            <a:endParaRPr lang="en-GB" sz="2400" dirty="0">
              <a:solidFill>
                <a:schemeClr val="accent5">
                  <a:lumMod val="50000"/>
                </a:schemeClr>
              </a:solidFill>
            </a:endParaRPr>
          </a:p>
        </p:txBody>
      </p:sp>
      <p:sp>
        <p:nvSpPr>
          <p:cNvPr id="4" name="TextBox 3"/>
          <p:cNvSpPr txBox="1"/>
          <p:nvPr/>
        </p:nvSpPr>
        <p:spPr>
          <a:xfrm>
            <a:off x="999241" y="1291472"/>
            <a:ext cx="3707513" cy="369332"/>
          </a:xfrm>
          <a:prstGeom prst="rect">
            <a:avLst/>
          </a:prstGeom>
          <a:noFill/>
        </p:spPr>
        <p:txBody>
          <a:bodyPr wrap="square" rtlCol="0">
            <a:spAutoFit/>
          </a:bodyPr>
          <a:lstStyle/>
          <a:p>
            <a:r>
              <a:rPr lang="en-GB" dirty="0" smtClean="0"/>
              <a:t>Total successful launches by site</a:t>
            </a:r>
            <a:endParaRPr lang="en-GB" dirty="0"/>
          </a:p>
        </p:txBody>
      </p:sp>
      <p:sp>
        <p:nvSpPr>
          <p:cNvPr id="5" name="TextBox 4"/>
          <p:cNvSpPr txBox="1"/>
          <p:nvPr/>
        </p:nvSpPr>
        <p:spPr>
          <a:xfrm>
            <a:off x="999241" y="4128940"/>
            <a:ext cx="3707513" cy="646331"/>
          </a:xfrm>
          <a:prstGeom prst="rect">
            <a:avLst/>
          </a:prstGeom>
          <a:noFill/>
        </p:spPr>
        <p:txBody>
          <a:bodyPr wrap="square" rtlCol="0">
            <a:spAutoFit/>
          </a:bodyPr>
          <a:lstStyle/>
          <a:p>
            <a:r>
              <a:rPr lang="en-GB" dirty="0" smtClean="0"/>
              <a:t>Total success launches for specific site KSC LC-39A</a:t>
            </a:r>
            <a:endParaRPr lang="en-GB" dirty="0"/>
          </a:p>
        </p:txBody>
      </p:sp>
    </p:spTree>
    <p:extLst>
      <p:ext uri="{BB962C8B-B14F-4D97-AF65-F5344CB8AC3E}">
        <p14:creationId xmlns:p14="http://schemas.microsoft.com/office/powerpoint/2010/main" val="142473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33926" y="304965"/>
            <a:ext cx="8565109" cy="1325563"/>
          </a:xfrm>
        </p:spPr>
        <p:txBody>
          <a:bodyPr anchor="ctr">
            <a:normAutofit/>
          </a:bodyPr>
          <a:lstStyle/>
          <a:p>
            <a:r>
              <a:rPr lang="en-US" dirty="0">
                <a:latin typeface="IBM Plex Mono SemiBold"/>
              </a:rPr>
              <a:t>      EXECUTIVE SUMMARY</a:t>
            </a: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4857607" y="2086804"/>
            <a:ext cx="6164958" cy="4465447"/>
          </a:xfrm>
        </p:spPr>
        <p:txBody>
          <a:bodyPr vert="horz" lIns="91440" tIns="45720" rIns="91440" bIns="45720" rtlCol="0" anchor="t">
            <a:normAutofit/>
          </a:bodyPr>
          <a:lstStyle/>
          <a:p>
            <a:r>
              <a:rPr lang="en-US" sz="2200" dirty="0">
                <a:latin typeface="IBM Plex Mono Text"/>
              </a:rPr>
              <a:t>Data Collection</a:t>
            </a:r>
            <a:endParaRPr lang="en-US" sz="2200" dirty="0"/>
          </a:p>
          <a:p>
            <a:r>
              <a:rPr lang="en-US" sz="2200" dirty="0">
                <a:latin typeface="IBM Plex Mono Text"/>
              </a:rPr>
              <a:t>Data Wrangling</a:t>
            </a:r>
            <a:endParaRPr lang="en-US" sz="2200" dirty="0"/>
          </a:p>
          <a:p>
            <a:r>
              <a:rPr lang="en-US" sz="2200" dirty="0">
                <a:latin typeface="IBM Plex Mono Text"/>
              </a:rPr>
              <a:t>Exploratory Data Analysis with </a:t>
            </a:r>
            <a:r>
              <a:rPr lang="en-US" sz="2200" dirty="0" smtClean="0">
                <a:latin typeface="IBM Plex Mono Text"/>
              </a:rPr>
              <a:t>Visualizations</a:t>
            </a:r>
            <a:endParaRPr lang="en-US" sz="2200" dirty="0">
              <a:latin typeface="IBM Plex Mono Text"/>
            </a:endParaRPr>
          </a:p>
          <a:p>
            <a:r>
              <a:rPr lang="en-US" sz="2200" dirty="0">
                <a:latin typeface="IBM Plex Mono Text"/>
              </a:rPr>
              <a:t>Exploratory Data Analysis with </a:t>
            </a:r>
            <a:r>
              <a:rPr lang="en-US" sz="2200" dirty="0" smtClean="0">
                <a:latin typeface="IBM Plex Mono Text"/>
              </a:rPr>
              <a:t>SQL Queries</a:t>
            </a:r>
            <a:endParaRPr lang="en-US" sz="2200" dirty="0">
              <a:latin typeface="IBM Plex Mono Text"/>
            </a:endParaRPr>
          </a:p>
          <a:p>
            <a:r>
              <a:rPr lang="en-US" sz="2200" dirty="0">
                <a:latin typeface="IBM Plex Mono Text"/>
              </a:rPr>
              <a:t>Interactive Maps and Dashboards</a:t>
            </a:r>
          </a:p>
          <a:p>
            <a:r>
              <a:rPr lang="en-US" sz="2200" dirty="0">
                <a:latin typeface="IBM Plex Mono Text"/>
              </a:rPr>
              <a:t>Predictive Analysis and Findings</a:t>
            </a:r>
            <a:endParaRPr lang="en-US" sz="2200" dirty="0"/>
          </a:p>
        </p:txBody>
      </p:sp>
      <p:pic>
        <p:nvPicPr>
          <p:cNvPr id="5" name="Picture 4" descr="Planet Free Stock Photo - Public Domain Pictures">
            <a:extLst>
              <a:ext uri="{FF2B5EF4-FFF2-40B4-BE49-F238E27FC236}">
                <a16:creationId xmlns:a16="http://schemas.microsoft.com/office/drawing/2014/main" xmlns="" id="{65078B9B-93A7-4517-9E78-2F5C028F2238}"/>
              </a:ext>
            </a:extLst>
          </p:cNvPr>
          <p:cNvPicPr>
            <a:picLocks noChangeAspect="1"/>
          </p:cNvPicPr>
          <p:nvPr/>
        </p:nvPicPr>
        <p:blipFill>
          <a:blip r:embed="rId3"/>
          <a:stretch>
            <a:fillRect/>
          </a:stretch>
        </p:blipFill>
        <p:spPr>
          <a:xfrm>
            <a:off x="939867" y="2086804"/>
            <a:ext cx="3345208" cy="3032846"/>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6252" y="490194"/>
            <a:ext cx="9247694" cy="584775"/>
          </a:xfrm>
          <a:prstGeom prst="rect">
            <a:avLst/>
          </a:prstGeom>
          <a:noFill/>
        </p:spPr>
        <p:txBody>
          <a:bodyPr wrap="square" rtlCol="0">
            <a:spAutoFit/>
          </a:bodyPr>
          <a:lstStyle/>
          <a:p>
            <a:r>
              <a:rPr lang="en-GB" sz="3200" dirty="0" smtClean="0">
                <a:solidFill>
                  <a:schemeClr val="accent5">
                    <a:lumMod val="50000"/>
                  </a:schemeClr>
                </a:solidFill>
              </a:rPr>
              <a:t>                   Predictive Analysis</a:t>
            </a:r>
            <a:endParaRPr lang="en-GB" sz="3200" dirty="0">
              <a:solidFill>
                <a:schemeClr val="accent5">
                  <a:lumMod val="50000"/>
                </a:schemeClr>
              </a:solidFill>
            </a:endParaRPr>
          </a:p>
        </p:txBody>
      </p:sp>
      <p:sp>
        <p:nvSpPr>
          <p:cNvPr id="4" name="TextBox 3"/>
          <p:cNvSpPr txBox="1"/>
          <p:nvPr/>
        </p:nvSpPr>
        <p:spPr>
          <a:xfrm>
            <a:off x="1310325" y="1198891"/>
            <a:ext cx="9907571" cy="923330"/>
          </a:xfrm>
          <a:prstGeom prst="rect">
            <a:avLst/>
          </a:prstGeom>
          <a:noFill/>
        </p:spPr>
        <p:txBody>
          <a:bodyPr wrap="square" rtlCol="0">
            <a:spAutoFit/>
          </a:bodyPr>
          <a:lstStyle/>
          <a:p>
            <a:r>
              <a:rPr lang="en-GB" dirty="0" smtClean="0"/>
              <a:t>Four classification models were built and tested. The data was initially standardized and split into training and test data. Accuracy of each model was assessed and Confusion Matrices generated</a:t>
            </a:r>
            <a:endParaRPr lang="en-GB" dirty="0"/>
          </a:p>
        </p:txBody>
      </p:sp>
      <p:pic>
        <p:nvPicPr>
          <p:cNvPr id="1536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2247" t="30642" r="46490" b="25279"/>
          <a:stretch/>
        </p:blipFill>
        <p:spPr bwMode="auto">
          <a:xfrm>
            <a:off x="5139891" y="2178782"/>
            <a:ext cx="5573028" cy="436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21411" y="3484817"/>
            <a:ext cx="3685880" cy="1323439"/>
          </a:xfrm>
          <a:prstGeom prst="rect">
            <a:avLst/>
          </a:prstGeom>
          <a:noFill/>
        </p:spPr>
        <p:txBody>
          <a:bodyPr wrap="square" rtlCol="0">
            <a:spAutoFit/>
          </a:bodyPr>
          <a:lstStyle/>
          <a:p>
            <a:r>
              <a:rPr lang="en-GB" sz="1600" dirty="0" smtClean="0"/>
              <a:t>Confusion Matrix utilized</a:t>
            </a:r>
          </a:p>
          <a:p>
            <a:r>
              <a:rPr lang="en-GB" sz="1600" dirty="0" smtClean="0"/>
              <a:t>- Here we see that for logistic regression, it can distinguish between different classes but that the major problem is false positives</a:t>
            </a:r>
            <a:endParaRPr lang="en-GB" sz="1600" dirty="0"/>
          </a:p>
        </p:txBody>
      </p:sp>
    </p:spTree>
    <p:extLst>
      <p:ext uri="{BB962C8B-B14F-4D97-AF65-F5344CB8AC3E}">
        <p14:creationId xmlns:p14="http://schemas.microsoft.com/office/powerpoint/2010/main" val="3246044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73" t="44405" r="20947" b="20713"/>
          <a:stretch/>
        </p:blipFill>
        <p:spPr bwMode="auto">
          <a:xfrm>
            <a:off x="1156519" y="2578479"/>
            <a:ext cx="10347159" cy="3455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99761" y="565608"/>
            <a:ext cx="5043340" cy="523220"/>
          </a:xfrm>
          <a:prstGeom prst="rect">
            <a:avLst/>
          </a:prstGeom>
          <a:noFill/>
        </p:spPr>
        <p:txBody>
          <a:bodyPr wrap="square" rtlCol="0">
            <a:spAutoFit/>
          </a:bodyPr>
          <a:lstStyle/>
          <a:p>
            <a:r>
              <a:rPr lang="en-GB" sz="2800" dirty="0" smtClean="0">
                <a:solidFill>
                  <a:schemeClr val="accent5">
                    <a:lumMod val="50000"/>
                  </a:schemeClr>
                </a:solidFill>
              </a:rPr>
              <a:t>Which Model performed best?</a:t>
            </a:r>
            <a:endParaRPr lang="en-GB" sz="2800" dirty="0">
              <a:solidFill>
                <a:schemeClr val="accent5">
                  <a:lumMod val="50000"/>
                </a:schemeClr>
              </a:solidFill>
            </a:endParaRPr>
          </a:p>
        </p:txBody>
      </p:sp>
      <p:sp>
        <p:nvSpPr>
          <p:cNvPr id="4" name="TextBox 3"/>
          <p:cNvSpPr txBox="1"/>
          <p:nvPr/>
        </p:nvSpPr>
        <p:spPr>
          <a:xfrm>
            <a:off x="1357460" y="1395167"/>
            <a:ext cx="7927942" cy="646331"/>
          </a:xfrm>
          <a:prstGeom prst="rect">
            <a:avLst/>
          </a:prstGeom>
          <a:noFill/>
        </p:spPr>
        <p:txBody>
          <a:bodyPr wrap="square" rtlCol="0">
            <a:spAutoFit/>
          </a:bodyPr>
          <a:lstStyle/>
          <a:p>
            <a:r>
              <a:rPr lang="en-GB" dirty="0" smtClean="0"/>
              <a:t>Summarising the classification models tested, we can see that the Decision Tree model scored best (0.873) with the best given parameters</a:t>
            </a:r>
            <a:endParaRPr lang="en-GB" dirty="0"/>
          </a:p>
        </p:txBody>
      </p:sp>
    </p:spTree>
    <p:extLst>
      <p:ext uri="{BB962C8B-B14F-4D97-AF65-F5344CB8AC3E}">
        <p14:creationId xmlns:p14="http://schemas.microsoft.com/office/powerpoint/2010/main" val="961296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234" y="754145"/>
            <a:ext cx="2799760" cy="646331"/>
          </a:xfrm>
          <a:prstGeom prst="rect">
            <a:avLst/>
          </a:prstGeom>
          <a:noFill/>
        </p:spPr>
        <p:txBody>
          <a:bodyPr wrap="square" rtlCol="0">
            <a:spAutoFit/>
          </a:bodyPr>
          <a:lstStyle/>
          <a:p>
            <a:r>
              <a:rPr lang="en-GB" sz="3600" dirty="0" smtClean="0"/>
              <a:t>Conclusions</a:t>
            </a:r>
            <a:endParaRPr lang="en-GB" sz="3600" dirty="0"/>
          </a:p>
        </p:txBody>
      </p:sp>
      <p:sp>
        <p:nvSpPr>
          <p:cNvPr id="3" name="TextBox 2"/>
          <p:cNvSpPr txBox="1"/>
          <p:nvPr/>
        </p:nvSpPr>
        <p:spPr>
          <a:xfrm>
            <a:off x="1536569" y="1843784"/>
            <a:ext cx="9313683" cy="3693319"/>
          </a:xfrm>
          <a:prstGeom prst="rect">
            <a:avLst/>
          </a:prstGeom>
          <a:noFill/>
        </p:spPr>
        <p:txBody>
          <a:bodyPr wrap="square" rtlCol="0">
            <a:spAutoFit/>
          </a:bodyPr>
          <a:lstStyle/>
          <a:p>
            <a:pPr marL="285750" indent="-285750">
              <a:buFontTx/>
              <a:buChar char="-"/>
            </a:pPr>
            <a:r>
              <a:rPr lang="en-GB" dirty="0" smtClean="0"/>
              <a:t>The Decision Tree Model proved to be the best predictor of launch success on this dataset</a:t>
            </a:r>
          </a:p>
          <a:p>
            <a:pPr marL="285750" indent="-285750">
              <a:buFontTx/>
              <a:buChar char="-"/>
            </a:pPr>
            <a:endParaRPr lang="en-GB" dirty="0"/>
          </a:p>
          <a:p>
            <a:pPr marL="285750" indent="-285750">
              <a:buFontTx/>
              <a:buChar char="-"/>
            </a:pPr>
            <a:r>
              <a:rPr lang="en-GB" dirty="0" smtClean="0"/>
              <a:t>Orbits ES-L1, GEO, HEO and SSO were the most successful</a:t>
            </a:r>
          </a:p>
          <a:p>
            <a:pPr marL="285750" indent="-285750">
              <a:buFontTx/>
              <a:buChar char="-"/>
            </a:pPr>
            <a:endParaRPr lang="en-GB" dirty="0"/>
          </a:p>
          <a:p>
            <a:pPr marL="285750" indent="-285750">
              <a:buFontTx/>
              <a:buChar char="-"/>
            </a:pPr>
            <a:r>
              <a:rPr lang="en-GB" dirty="0" smtClean="0"/>
              <a:t>The probability of launch success has increased after each subsequent previous launch</a:t>
            </a:r>
          </a:p>
          <a:p>
            <a:pPr marL="285750" indent="-285750">
              <a:buFontTx/>
              <a:buChar char="-"/>
            </a:pPr>
            <a:endParaRPr lang="en-GB" dirty="0"/>
          </a:p>
          <a:p>
            <a:pPr marL="285750" indent="-285750">
              <a:buFontTx/>
              <a:buChar char="-"/>
            </a:pPr>
            <a:r>
              <a:rPr lang="en-GB" dirty="0" smtClean="0"/>
              <a:t>Launches with lighter Payload mass have had higher probabilities of success</a:t>
            </a:r>
          </a:p>
          <a:p>
            <a:pPr marL="285750" indent="-285750">
              <a:buFontTx/>
              <a:buChar char="-"/>
            </a:pPr>
            <a:endParaRPr lang="en-GB" dirty="0"/>
          </a:p>
          <a:p>
            <a:pPr marL="285750" indent="-285750">
              <a:buFontTx/>
              <a:buChar char="-"/>
            </a:pPr>
            <a:r>
              <a:rPr lang="en-GB" dirty="0" smtClean="0"/>
              <a:t>KSC LC-39A has had the best rate of success from all launch sites</a:t>
            </a:r>
          </a:p>
          <a:p>
            <a:endParaRPr lang="en-GB" dirty="0"/>
          </a:p>
          <a:p>
            <a:endParaRPr lang="en-GB" dirty="0"/>
          </a:p>
        </p:txBody>
      </p:sp>
    </p:spTree>
    <p:extLst>
      <p:ext uri="{BB962C8B-B14F-4D97-AF65-F5344CB8AC3E}">
        <p14:creationId xmlns:p14="http://schemas.microsoft.com/office/powerpoint/2010/main" val="53134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ikeD\AppData\Local\Microsoft\Windows\INetCache\IE\T2N3K06T\weltall[1].jpg"/>
          <p:cNvPicPr>
            <a:picLocks noChangeAspect="1" noChangeArrowheads="1"/>
          </p:cNvPicPr>
          <p:nvPr/>
        </p:nvPicPr>
        <p:blipFill rotWithShape="1">
          <a:blip r:embed="rId2">
            <a:extLst>
              <a:ext uri="{28A0092B-C50C-407E-A947-70E740481C1C}">
                <a14:useLocalDpi xmlns:a14="http://schemas.microsoft.com/office/drawing/2010/main" val="0"/>
              </a:ext>
            </a:extLst>
          </a:blip>
          <a:srcRect l="7984" t="14570" r="17652" b="22337"/>
          <a:stretch/>
        </p:blipFill>
        <p:spPr bwMode="auto">
          <a:xfrm>
            <a:off x="1404595" y="1159495"/>
            <a:ext cx="10246936" cy="432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5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70021" y="365125"/>
            <a:ext cx="7647865" cy="1325563"/>
          </a:xfrm>
        </p:spPr>
        <p:txBody>
          <a:bodyPr anchor="ctr">
            <a:normAutofit/>
          </a:bodyPr>
          <a:lstStyle/>
          <a:p>
            <a:r>
              <a:rPr lang="en-US" dirty="0">
                <a:latin typeface="IBM Plex Mono SemiBold"/>
              </a:rPr>
              <a:t>       INTRODUCTION</a:t>
            </a:r>
          </a:p>
        </p:txBody>
      </p:sp>
      <p:pic>
        <p:nvPicPr>
          <p:cNvPr id="4" name="Picture 3" descr="Classroom of students raising their hands in front of a teacher">
            <a:extLst>
              <a:ext uri="{FF2B5EF4-FFF2-40B4-BE49-F238E27FC236}">
                <a16:creationId xmlns:a16="http://schemas.microsoft.com/office/drawing/2014/main" xmlns="" id="{EE158731-59BB-48A2-A901-D7C35E91BA10}"/>
              </a:ext>
            </a:extLst>
          </p:cNvPr>
          <p:cNvPicPr>
            <a:picLocks noChangeAspect="1"/>
          </p:cNvPicPr>
          <p:nvPr/>
        </p:nvPicPr>
        <p:blipFill>
          <a:blip r:embed="rId2"/>
          <a:stretch>
            <a:fillRect/>
          </a:stretch>
        </p:blipFill>
        <p:spPr>
          <a:xfrm>
            <a:off x="843720" y="2119881"/>
            <a:ext cx="3302453" cy="2789322"/>
          </a:xfrm>
          <a:prstGeom prst="rect">
            <a:avLst/>
          </a:prstGeom>
        </p:spPr>
      </p:pic>
      <p:sp>
        <p:nvSpPr>
          <p:cNvPr id="5" name="Content Placeholder 2">
            <a:extLst>
              <a:ext uri="{FF2B5EF4-FFF2-40B4-BE49-F238E27FC236}">
                <a16:creationId xmlns:a16="http://schemas.microsoft.com/office/drawing/2014/main" xmlns="" id="{DC710A13-9821-054D-8648-FB592F1CDDDF}"/>
              </a:ext>
            </a:extLst>
          </p:cNvPr>
          <p:cNvSpPr txBox="1">
            <a:spLocks/>
          </p:cNvSpPr>
          <p:nvPr/>
        </p:nvSpPr>
        <p:spPr>
          <a:xfrm>
            <a:off x="4462284" y="2002834"/>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Project Objective</a:t>
            </a:r>
            <a:endParaRPr lang="en-US" sz="2200" dirty="0"/>
          </a:p>
          <a:p>
            <a:r>
              <a:rPr lang="en-US" sz="1200" dirty="0">
                <a:latin typeface="IBM Plex Mono Text"/>
              </a:rPr>
              <a:t>SpaceX advertises Falcon 9 rocket launches on its website with a cost of 62 million dollars; other providers cost </a:t>
            </a:r>
            <a:r>
              <a:rPr lang="en-US" sz="1200" dirty="0" smtClean="0">
                <a:latin typeface="IBM Plex Mono Text"/>
              </a:rPr>
              <a:t>upwards </a:t>
            </a:r>
            <a:r>
              <a:rPr lang="en-US" sz="1200" dirty="0">
                <a:latin typeface="IBM Plex Mono Text"/>
              </a:rPr>
              <a:t>of 165 million dollars each, much of the savings is because SpaceX can reuse the first stage. Therefore if we can determine if the first stage will land, we can determine the cost of a launch. The aim of this project is to produce machine learning insights such that prediction analysis can be made of SpaceX launch successes. </a:t>
            </a:r>
            <a:endParaRPr lang="en-US" sz="1200" dirty="0" smtClean="0">
              <a:latin typeface="IBM Plex Mono Text"/>
            </a:endParaRPr>
          </a:p>
          <a:p>
            <a:endParaRPr lang="en-US" sz="1200" dirty="0">
              <a:latin typeface="IBM Plex Mono Text"/>
            </a:endParaRPr>
          </a:p>
          <a:p>
            <a:r>
              <a:rPr lang="en-US" sz="2200" dirty="0">
                <a:latin typeface="IBM Plex Mono Text"/>
              </a:rPr>
              <a:t>Problems to consider</a:t>
            </a:r>
          </a:p>
          <a:p>
            <a:r>
              <a:rPr lang="en-US" sz="1200" dirty="0">
                <a:latin typeface="IBM Plex Mono Text"/>
              </a:rPr>
              <a:t>How successful are SpaceX Falcon 9 launches and how has this changed through time</a:t>
            </a:r>
          </a:p>
          <a:p>
            <a:r>
              <a:rPr lang="en-US" sz="1200" dirty="0">
                <a:latin typeface="IBM Plex Mono Text"/>
              </a:rPr>
              <a:t>Which variables are most influential in success and failure</a:t>
            </a:r>
            <a:endParaRPr lang="en-US" sz="2200" dirty="0">
              <a:latin typeface="IBM Plex Mono Text"/>
            </a:endParaRPr>
          </a:p>
          <a:p>
            <a:r>
              <a:rPr lang="en-US" sz="1200" dirty="0">
                <a:latin typeface="IBM Plex Mono Text"/>
              </a:rPr>
              <a:t>Which machine learning model best predicts the probability of success and to what degree</a:t>
            </a:r>
          </a:p>
          <a:p>
            <a:pPr marL="0" indent="0">
              <a:buNone/>
            </a:pPr>
            <a:endParaRPr lang="en-US" sz="2200" dirty="0">
              <a:latin typeface="IBM Plex Mono Text"/>
            </a:endParaRPr>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782053" y="376642"/>
            <a:ext cx="7230723" cy="1325563"/>
          </a:xfrm>
        </p:spPr>
        <p:txBody>
          <a:bodyPr anchor="ctr">
            <a:normAutofit/>
          </a:bodyPr>
          <a:lstStyle/>
          <a:p>
            <a:r>
              <a:rPr lang="en-US" dirty="0" smtClean="0"/>
              <a:t>         METHODOLOGY</a:t>
            </a:r>
            <a:endParaRPr lang="en-US" dirty="0"/>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4967331" y="1878788"/>
            <a:ext cx="7068725" cy="4351338"/>
          </a:xfrm>
        </p:spPr>
        <p:txBody>
          <a:bodyPr vert="horz" lIns="91440" tIns="45720" rIns="91440" bIns="45720" rtlCol="0" anchor="t">
            <a:normAutofit/>
          </a:bodyPr>
          <a:lstStyle/>
          <a:p>
            <a:r>
              <a:rPr lang="en-US" sz="2200" dirty="0">
                <a:latin typeface="IBM Plex Mono Text"/>
              </a:rPr>
              <a:t>Data Collection</a:t>
            </a:r>
            <a:endParaRPr lang="en-US" sz="2200" dirty="0"/>
          </a:p>
          <a:p>
            <a:pPr>
              <a:buFont typeface="Calibri"/>
              <a:buChar char="-"/>
            </a:pPr>
            <a:r>
              <a:rPr lang="en-US" sz="1200" dirty="0">
                <a:latin typeface="IBM Plex Mono Text"/>
              </a:rPr>
              <a:t>SpaceX Rest API</a:t>
            </a:r>
            <a:endParaRPr lang="en-US" sz="2200" dirty="0">
              <a:latin typeface="IBM Plex Mono Text"/>
            </a:endParaRPr>
          </a:p>
          <a:p>
            <a:pPr>
              <a:buFont typeface="Calibri"/>
              <a:buChar char="-"/>
            </a:pPr>
            <a:r>
              <a:rPr lang="en-US" sz="1200" dirty="0">
                <a:latin typeface="IBM Plex Mono Text"/>
              </a:rPr>
              <a:t>Wikipedia Web Scrape</a:t>
            </a:r>
          </a:p>
          <a:p>
            <a:r>
              <a:rPr lang="en-US" sz="2200" dirty="0">
                <a:latin typeface="IBM Plex Mono Text"/>
              </a:rPr>
              <a:t>Data Wrangling</a:t>
            </a:r>
            <a:endParaRPr lang="en-US" sz="2200" dirty="0"/>
          </a:p>
          <a:p>
            <a:pPr>
              <a:buFont typeface="Calibri"/>
              <a:buChar char="-"/>
            </a:pPr>
            <a:r>
              <a:rPr lang="en-US" sz="1200" dirty="0">
                <a:latin typeface="IBM Plex Mono Text"/>
              </a:rPr>
              <a:t>Clean and filter data</a:t>
            </a:r>
            <a:endParaRPr lang="en-US" sz="2200" dirty="0">
              <a:latin typeface="IBM Plex Mono Text"/>
            </a:endParaRPr>
          </a:p>
          <a:p>
            <a:pPr>
              <a:buFont typeface="Calibri"/>
              <a:buChar char="-"/>
            </a:pPr>
            <a:r>
              <a:rPr lang="en-US" sz="1200" dirty="0">
                <a:latin typeface="IBM Plex Mono Text"/>
              </a:rPr>
              <a:t>Transformation and preparation of data for binary classification</a:t>
            </a:r>
          </a:p>
          <a:p>
            <a:r>
              <a:rPr lang="en-US" sz="2200" dirty="0">
                <a:latin typeface="IBM Plex Mono Text"/>
              </a:rPr>
              <a:t>Data Exploratory Analysis </a:t>
            </a:r>
          </a:p>
          <a:p>
            <a:pPr>
              <a:buFont typeface="Calibri"/>
              <a:buChar char="-"/>
            </a:pPr>
            <a:r>
              <a:rPr lang="en-US" sz="1200" dirty="0" smtClean="0">
                <a:latin typeface="IBM Plex Mono Text"/>
              </a:rPr>
              <a:t>V</a:t>
            </a:r>
            <a:r>
              <a:rPr lang="en-US" sz="1200" dirty="0" smtClean="0">
                <a:latin typeface="IBM Plex Mono Text"/>
              </a:rPr>
              <a:t>isualizations </a:t>
            </a:r>
            <a:r>
              <a:rPr lang="en-US" sz="1200" dirty="0">
                <a:latin typeface="IBM Plex Mono Text"/>
              </a:rPr>
              <a:t>and </a:t>
            </a:r>
            <a:r>
              <a:rPr lang="en-US" sz="1200" dirty="0" smtClean="0">
                <a:latin typeface="IBM Plex Mono Text"/>
              </a:rPr>
              <a:t>SQL derived insights</a:t>
            </a:r>
            <a:endParaRPr lang="en-US" sz="1200" dirty="0"/>
          </a:p>
          <a:p>
            <a:pPr>
              <a:buFont typeface="Calibri"/>
              <a:buChar char="-"/>
            </a:pPr>
            <a:r>
              <a:rPr lang="en-US" sz="1200" dirty="0" smtClean="0">
                <a:latin typeface="IBM Plex Mono Text"/>
              </a:rPr>
              <a:t>Interactive analysis with </a:t>
            </a:r>
            <a:r>
              <a:rPr lang="en-US" sz="1200" dirty="0">
                <a:latin typeface="IBM Plex Mono Text"/>
              </a:rPr>
              <a:t>Folium and </a:t>
            </a:r>
            <a:r>
              <a:rPr lang="en-US" sz="1200" dirty="0" smtClean="0">
                <a:latin typeface="IBM Plex Mono Text"/>
              </a:rPr>
              <a:t>Plotly</a:t>
            </a:r>
            <a:r>
              <a:rPr lang="en-US" sz="1200" dirty="0" smtClean="0">
                <a:latin typeface="IBM Plex Mono Text"/>
              </a:rPr>
              <a:t> </a:t>
            </a:r>
            <a:r>
              <a:rPr lang="en-US" sz="1200" dirty="0">
                <a:latin typeface="IBM Plex Mono Text"/>
              </a:rPr>
              <a:t>Libraries</a:t>
            </a:r>
          </a:p>
          <a:p>
            <a:r>
              <a:rPr lang="en-US" sz="2200" dirty="0">
                <a:latin typeface="IBM Plex Mono Text"/>
              </a:rPr>
              <a:t>Predictive Analysis</a:t>
            </a:r>
          </a:p>
          <a:p>
            <a:pPr>
              <a:buFont typeface="Calibri"/>
              <a:buChar char="-"/>
            </a:pPr>
            <a:r>
              <a:rPr lang="en-US" sz="1200" dirty="0">
                <a:latin typeface="IBM Plex Mono Text"/>
              </a:rPr>
              <a:t>Build and </a:t>
            </a:r>
            <a:r>
              <a:rPr lang="en-US" sz="1200" dirty="0" smtClean="0">
                <a:latin typeface="IBM Plex Mono Text"/>
              </a:rPr>
              <a:t>evaluation of </a:t>
            </a:r>
            <a:r>
              <a:rPr lang="en-US" sz="1200" dirty="0">
                <a:latin typeface="IBM Plex Mono Text"/>
              </a:rPr>
              <a:t>different classification models to determine the best method of launch success prediction</a:t>
            </a:r>
          </a:p>
          <a:p>
            <a:endParaRPr lang="en-US" sz="2200" dirty="0">
              <a:latin typeface="IBM Plex Mono Text"/>
            </a:endParaRPr>
          </a:p>
        </p:txBody>
      </p:sp>
      <p:pic>
        <p:nvPicPr>
          <p:cNvPr id="5" name="Picture 4" descr="Close up of beakers with solutions on a shelf in a lab">
            <a:extLst>
              <a:ext uri="{FF2B5EF4-FFF2-40B4-BE49-F238E27FC236}">
                <a16:creationId xmlns:a16="http://schemas.microsoft.com/office/drawing/2014/main" xmlns="" id="{33AE176B-DE78-4B75-AC9E-2A422E82D533}"/>
              </a:ext>
            </a:extLst>
          </p:cNvPr>
          <p:cNvPicPr>
            <a:picLocks noChangeAspect="1"/>
          </p:cNvPicPr>
          <p:nvPr/>
        </p:nvPicPr>
        <p:blipFill>
          <a:blip r:embed="rId2"/>
          <a:stretch>
            <a:fillRect/>
          </a:stretch>
        </p:blipFill>
        <p:spPr>
          <a:xfrm>
            <a:off x="979655" y="1992260"/>
            <a:ext cx="3690767" cy="351143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806B54-A587-8E42-7E7F-6E3005DDAE57}"/>
              </a:ext>
            </a:extLst>
          </p:cNvPr>
          <p:cNvSpPr>
            <a:spLocks noGrp="1"/>
          </p:cNvSpPr>
          <p:nvPr>
            <p:ph type="title"/>
          </p:nvPr>
        </p:nvSpPr>
        <p:spPr/>
        <p:txBody>
          <a:bodyPr>
            <a:normAutofit/>
          </a:bodyPr>
          <a:lstStyle/>
          <a:p>
            <a:r>
              <a:rPr lang="en-GB" dirty="0">
                <a:latin typeface="IBM Plex Mono SemiBold"/>
              </a:rPr>
              <a:t>         Data Collection</a:t>
            </a:r>
            <a:br>
              <a:rPr lang="en-GB" dirty="0">
                <a:latin typeface="IBM Plex Mono SemiBold"/>
              </a:rPr>
            </a:br>
            <a:endParaRPr lang="en-GB" dirty="0"/>
          </a:p>
        </p:txBody>
      </p:sp>
      <p:sp>
        <p:nvSpPr>
          <p:cNvPr id="3" name="Content Placeholder 2">
            <a:extLst>
              <a:ext uri="{FF2B5EF4-FFF2-40B4-BE49-F238E27FC236}">
                <a16:creationId xmlns:a16="http://schemas.microsoft.com/office/drawing/2014/main" xmlns="" id="{00353ECB-788A-BF84-7CD8-3877B0E4AB11}"/>
              </a:ext>
            </a:extLst>
          </p:cNvPr>
          <p:cNvSpPr>
            <a:spLocks noGrp="1"/>
          </p:cNvSpPr>
          <p:nvPr>
            <p:ph idx="1"/>
          </p:nvPr>
        </p:nvSpPr>
        <p:spPr/>
        <p:txBody>
          <a:bodyPr vert="horz" lIns="91440" tIns="45720" rIns="91440" bIns="45720" rtlCol="0" anchor="t">
            <a:normAutofit/>
          </a:bodyPr>
          <a:lstStyle/>
          <a:p>
            <a:r>
              <a:rPr lang="en-GB" dirty="0">
                <a:latin typeface="IBM Plex Mono Text"/>
              </a:rPr>
              <a:t>Requests were made to the SpaceX API to extract information using get and request methods. Json responses were converted to Pandas Dataframes. This was filtered to only include Falcon 9 launches.</a:t>
            </a:r>
          </a:p>
          <a:p>
            <a:endParaRPr lang="en-GB" dirty="0"/>
          </a:p>
          <a:p>
            <a:r>
              <a:rPr lang="en-GB" dirty="0">
                <a:latin typeface="IBM Plex Mono Text"/>
              </a:rPr>
              <a:t>Wikipedia was utilized to scrape HTML launch information using the Beautiful Soup library and the extracted tables </a:t>
            </a:r>
            <a:r>
              <a:rPr lang="en-GB" dirty="0" smtClean="0">
                <a:latin typeface="IBM Plex Mono Text"/>
              </a:rPr>
              <a:t>parsed.</a:t>
            </a:r>
            <a:endParaRPr lang="en-GB" dirty="0"/>
          </a:p>
        </p:txBody>
      </p:sp>
    </p:spTree>
    <p:extLst>
      <p:ext uri="{BB962C8B-B14F-4D97-AF65-F5344CB8AC3E}">
        <p14:creationId xmlns:p14="http://schemas.microsoft.com/office/powerpoint/2010/main" val="398601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68C0C-B340-824A-1B75-AB5B560B2A1D}"/>
              </a:ext>
            </a:extLst>
          </p:cNvPr>
          <p:cNvSpPr>
            <a:spLocks noGrp="1"/>
          </p:cNvSpPr>
          <p:nvPr>
            <p:ph type="title"/>
          </p:nvPr>
        </p:nvSpPr>
        <p:spPr/>
        <p:txBody>
          <a:bodyPr/>
          <a:lstStyle/>
          <a:p>
            <a:r>
              <a:rPr lang="en-GB" dirty="0">
                <a:latin typeface="IBM Plex Mono SemiBold"/>
              </a:rPr>
              <a:t>         Data Wrangling</a:t>
            </a:r>
            <a:endParaRPr lang="en-GB" dirty="0"/>
          </a:p>
        </p:txBody>
      </p:sp>
      <p:sp>
        <p:nvSpPr>
          <p:cNvPr id="3" name="Content Placeholder 2">
            <a:extLst>
              <a:ext uri="{FF2B5EF4-FFF2-40B4-BE49-F238E27FC236}">
                <a16:creationId xmlns:a16="http://schemas.microsoft.com/office/drawing/2014/main" xmlns="" id="{3C93F305-69EA-47A6-4D79-8B4BD41C0554}"/>
              </a:ext>
            </a:extLst>
          </p:cNvPr>
          <p:cNvSpPr>
            <a:spLocks noGrp="1"/>
          </p:cNvSpPr>
          <p:nvPr>
            <p:ph idx="1"/>
          </p:nvPr>
        </p:nvSpPr>
        <p:spPr/>
        <p:txBody>
          <a:bodyPr vert="horz" lIns="91440" tIns="45720" rIns="91440" bIns="45720" rtlCol="0" anchor="t">
            <a:normAutofit/>
          </a:bodyPr>
          <a:lstStyle/>
          <a:p>
            <a:r>
              <a:rPr lang="en-GB" dirty="0">
                <a:latin typeface="IBM Plex Mono Text"/>
              </a:rPr>
              <a:t>The Dataframes were filtered, missing values were </a:t>
            </a:r>
            <a:r>
              <a:rPr lang="en-GB" dirty="0" smtClean="0">
                <a:latin typeface="IBM Plex Mono Text"/>
              </a:rPr>
              <a:t>handled by </a:t>
            </a:r>
            <a:r>
              <a:rPr lang="en-GB" dirty="0">
                <a:latin typeface="IBM Plex Mono Text"/>
              </a:rPr>
              <a:t>the use of mean() and replace() functions.</a:t>
            </a:r>
            <a:endParaRPr lang="en-GB" dirty="0"/>
          </a:p>
          <a:p>
            <a:endParaRPr lang="en-GB" dirty="0"/>
          </a:p>
          <a:p>
            <a:r>
              <a:rPr lang="en-GB" dirty="0">
                <a:latin typeface="IBM Plex Mono Text"/>
              </a:rPr>
              <a:t>First stage EDA was carried out with data types checked, launch site numbers, orbit types and mission outcomes calculated. A landing outcomes label was created so that binary classification could be used to determine successes.</a:t>
            </a:r>
            <a:endParaRPr lang="en-GB" dirty="0"/>
          </a:p>
        </p:txBody>
      </p:sp>
    </p:spTree>
    <p:extLst>
      <p:ext uri="{BB962C8B-B14F-4D97-AF65-F5344CB8AC3E}">
        <p14:creationId xmlns:p14="http://schemas.microsoft.com/office/powerpoint/2010/main" val="86422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ED82B-6458-2B4F-D466-9DF41AF13C7E}"/>
              </a:ext>
            </a:extLst>
          </p:cNvPr>
          <p:cNvSpPr>
            <a:spLocks noGrp="1"/>
          </p:cNvSpPr>
          <p:nvPr>
            <p:ph type="title"/>
          </p:nvPr>
        </p:nvSpPr>
        <p:spPr/>
        <p:txBody>
          <a:bodyPr/>
          <a:lstStyle/>
          <a:p>
            <a:r>
              <a:rPr lang="en-GB" dirty="0">
                <a:latin typeface="IBM Plex Mono SemiBold"/>
              </a:rPr>
              <a:t>     Exploratory Data Analysis</a:t>
            </a:r>
            <a:endParaRPr lang="en-GB" dirty="0"/>
          </a:p>
        </p:txBody>
      </p:sp>
      <p:sp>
        <p:nvSpPr>
          <p:cNvPr id="3" name="Content Placeholder 2">
            <a:extLst>
              <a:ext uri="{FF2B5EF4-FFF2-40B4-BE49-F238E27FC236}">
                <a16:creationId xmlns:a16="http://schemas.microsoft.com/office/drawing/2014/main" xmlns="" id="{960113B2-42A3-A41B-B53A-63B343F735BC}"/>
              </a:ext>
            </a:extLst>
          </p:cNvPr>
          <p:cNvSpPr>
            <a:spLocks noGrp="1"/>
          </p:cNvSpPr>
          <p:nvPr>
            <p:ph idx="1"/>
          </p:nvPr>
        </p:nvSpPr>
        <p:spPr/>
        <p:txBody>
          <a:bodyPr vert="horz" lIns="91440" tIns="45720" rIns="91440" bIns="45720" rtlCol="0" anchor="t">
            <a:normAutofit lnSpcReduction="10000"/>
          </a:bodyPr>
          <a:lstStyle/>
          <a:p>
            <a:r>
              <a:rPr lang="en-GB" dirty="0">
                <a:latin typeface="IBM Plex Mono Text"/>
              </a:rPr>
              <a:t>EDA and </a:t>
            </a:r>
            <a:r>
              <a:rPr lang="en-GB" dirty="0" smtClean="0">
                <a:latin typeface="IBM Plex Mono Text"/>
              </a:rPr>
              <a:t>feature </a:t>
            </a:r>
            <a:r>
              <a:rPr lang="en-GB" dirty="0">
                <a:latin typeface="IBM Plex Mono Text"/>
              </a:rPr>
              <a:t>engineering using Pandas and Matplotlib was performed. Catplots were carried out on Flight number vs Payload and Flight number vs Launch site </a:t>
            </a:r>
            <a:r>
              <a:rPr lang="en-GB" dirty="0" smtClean="0">
                <a:latin typeface="IBM Plex Mono Text"/>
              </a:rPr>
              <a:t>with markers highlighting outcome</a:t>
            </a:r>
            <a:r>
              <a:rPr lang="en-GB" dirty="0">
                <a:latin typeface="IBM Plex Mono Text"/>
              </a:rPr>
              <a:t>.</a:t>
            </a:r>
          </a:p>
          <a:p>
            <a:endParaRPr lang="en-GB" dirty="0"/>
          </a:p>
          <a:p>
            <a:r>
              <a:rPr lang="en-GB" dirty="0">
                <a:latin typeface="IBM Plex Mono Text"/>
              </a:rPr>
              <a:t>The relationship between Payload and Launch site was then analysed, </a:t>
            </a:r>
            <a:r>
              <a:rPr lang="en-GB" dirty="0" smtClean="0">
                <a:latin typeface="IBM Plex Mono Text"/>
              </a:rPr>
              <a:t>followed by Success </a:t>
            </a:r>
            <a:r>
              <a:rPr lang="en-GB" dirty="0">
                <a:latin typeface="IBM Plex Mono Text"/>
              </a:rPr>
              <a:t>rate and Orbit type.</a:t>
            </a:r>
          </a:p>
          <a:p>
            <a:endParaRPr lang="en-GB" dirty="0"/>
          </a:p>
          <a:p>
            <a:r>
              <a:rPr lang="en-GB" dirty="0">
                <a:latin typeface="IBM Plex Mono Text"/>
              </a:rPr>
              <a:t>Flight number vs Orbit type and Payload vs Orbit type were then plotted and the yearly success trend generated.</a:t>
            </a:r>
            <a:endParaRPr lang="en-GB" dirty="0"/>
          </a:p>
        </p:txBody>
      </p:sp>
    </p:spTree>
    <p:extLst>
      <p:ext uri="{BB962C8B-B14F-4D97-AF65-F5344CB8AC3E}">
        <p14:creationId xmlns:p14="http://schemas.microsoft.com/office/powerpoint/2010/main" val="77708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52B00-D866-04D7-39D5-244E09EECADE}"/>
              </a:ext>
            </a:extLst>
          </p:cNvPr>
          <p:cNvSpPr>
            <a:spLocks noGrp="1"/>
          </p:cNvSpPr>
          <p:nvPr>
            <p:ph type="title"/>
          </p:nvPr>
        </p:nvSpPr>
        <p:spPr/>
        <p:txBody>
          <a:bodyPr>
            <a:normAutofit/>
          </a:bodyPr>
          <a:lstStyle/>
          <a:p>
            <a:r>
              <a:rPr lang="en-GB" sz="2800" dirty="0">
                <a:latin typeface="IBM Plex Mono SemiBold"/>
              </a:rPr>
              <a:t>Features Engineering and Predictive Analysis</a:t>
            </a:r>
            <a:endParaRPr lang="en-GB" sz="2800" dirty="0"/>
          </a:p>
        </p:txBody>
      </p:sp>
      <p:sp>
        <p:nvSpPr>
          <p:cNvPr id="3" name="Content Placeholder 2">
            <a:extLst>
              <a:ext uri="{FF2B5EF4-FFF2-40B4-BE49-F238E27FC236}">
                <a16:creationId xmlns:a16="http://schemas.microsoft.com/office/drawing/2014/main" xmlns="" id="{427C7B44-7CF6-86F1-F91B-F8AD50F42937}"/>
              </a:ext>
            </a:extLst>
          </p:cNvPr>
          <p:cNvSpPr>
            <a:spLocks noGrp="1"/>
          </p:cNvSpPr>
          <p:nvPr>
            <p:ph idx="1"/>
          </p:nvPr>
        </p:nvSpPr>
        <p:spPr/>
        <p:txBody>
          <a:bodyPr vert="horz" lIns="91440" tIns="45720" rIns="91440" bIns="45720" rtlCol="0" anchor="t">
            <a:normAutofit/>
          </a:bodyPr>
          <a:lstStyle/>
          <a:p>
            <a:r>
              <a:rPr lang="en-GB" sz="2400" dirty="0">
                <a:latin typeface="IBM Plex Mono Text"/>
              </a:rPr>
              <a:t>Preliminary insights were gained from this EDA and the most relevant features to success prediction isolated.</a:t>
            </a:r>
          </a:p>
          <a:p>
            <a:endParaRPr lang="en-GB" sz="2400" dirty="0"/>
          </a:p>
          <a:p>
            <a:r>
              <a:rPr lang="en-GB" sz="2400" dirty="0">
                <a:latin typeface="IBM Plex Mono Text"/>
              </a:rPr>
              <a:t>Dummy variables to categorical columns were implemented and all numeric columns were cast to data type float64 ready for next stage analysis.</a:t>
            </a:r>
          </a:p>
          <a:p>
            <a:endParaRPr lang="en-GB" sz="2400" dirty="0"/>
          </a:p>
          <a:p>
            <a:r>
              <a:rPr lang="en-GB" sz="2400" dirty="0">
                <a:latin typeface="IBM Plex Mono Text"/>
              </a:rPr>
              <a:t>Predictive analysis was carried out using various machine learning algorithms to ascertain the best predictive model</a:t>
            </a:r>
            <a:endParaRPr lang="en-GB" sz="2400" dirty="0"/>
          </a:p>
        </p:txBody>
      </p:sp>
    </p:spTree>
    <p:extLst>
      <p:ext uri="{BB962C8B-B14F-4D97-AF65-F5344CB8AC3E}">
        <p14:creationId xmlns:p14="http://schemas.microsoft.com/office/powerpoint/2010/main" val="1065723943"/>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223</TotalTime>
  <Words>927</Words>
  <Application>Microsoft Office PowerPoint</Application>
  <PresentationFormat>Custom</PresentationFormat>
  <Paragraphs>134</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SLIDE_TEMPLATE_skill_network</vt:lpstr>
      <vt:lpstr>SpaceX Landing  Analysis </vt:lpstr>
      <vt:lpstr>           OUTLINE</vt:lpstr>
      <vt:lpstr>      EXECUTIVE SUMMARY</vt:lpstr>
      <vt:lpstr>       INTRODUCTION</vt:lpstr>
      <vt:lpstr>         METHODOLOGY</vt:lpstr>
      <vt:lpstr>         Data Collection </vt:lpstr>
      <vt:lpstr>         Data Wrangling</vt:lpstr>
      <vt:lpstr>     Exploratory Data Analysis</vt:lpstr>
      <vt:lpstr>Features Engineering and Predictive Analysis</vt:lpstr>
      <vt:lpstr>          SQL Analysis</vt:lpstr>
      <vt:lpstr>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MikeD</cp:lastModifiedBy>
  <cp:revision>515</cp:revision>
  <dcterms:created xsi:type="dcterms:W3CDTF">2020-10-28T18:29:43Z</dcterms:created>
  <dcterms:modified xsi:type="dcterms:W3CDTF">2023-03-21T19:09:50Z</dcterms:modified>
</cp:coreProperties>
</file>